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9"/>
  </p:notesMasterIdLst>
  <p:handoutMasterIdLst>
    <p:handoutMasterId r:id="rId40"/>
  </p:handoutMasterIdLst>
  <p:sldIdLst>
    <p:sldId id="281" r:id="rId5"/>
    <p:sldId id="267" r:id="rId6"/>
    <p:sldId id="9871" r:id="rId7"/>
    <p:sldId id="299" r:id="rId8"/>
    <p:sldId id="308" r:id="rId9"/>
    <p:sldId id="9872" r:id="rId10"/>
    <p:sldId id="9870" r:id="rId11"/>
    <p:sldId id="328" r:id="rId12"/>
    <p:sldId id="298" r:id="rId13"/>
    <p:sldId id="293" r:id="rId14"/>
    <p:sldId id="302" r:id="rId15"/>
    <p:sldId id="296" r:id="rId16"/>
    <p:sldId id="304" r:id="rId17"/>
    <p:sldId id="306" r:id="rId18"/>
    <p:sldId id="9874" r:id="rId19"/>
    <p:sldId id="9873" r:id="rId20"/>
    <p:sldId id="9875" r:id="rId21"/>
    <p:sldId id="326" r:id="rId22"/>
    <p:sldId id="9876" r:id="rId23"/>
    <p:sldId id="320" r:id="rId24"/>
    <p:sldId id="312" r:id="rId25"/>
    <p:sldId id="9877" r:id="rId26"/>
    <p:sldId id="324" r:id="rId27"/>
    <p:sldId id="315" r:id="rId28"/>
    <p:sldId id="9867" r:id="rId29"/>
    <p:sldId id="323" r:id="rId30"/>
    <p:sldId id="329" r:id="rId31"/>
    <p:sldId id="9869" r:id="rId32"/>
    <p:sldId id="9865" r:id="rId33"/>
    <p:sldId id="284" r:id="rId34"/>
    <p:sldId id="9866" r:id="rId35"/>
    <p:sldId id="319" r:id="rId36"/>
    <p:sldId id="9868" r:id="rId37"/>
    <p:sldId id="9856" r:id="rId3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1pPr>
    <a:lvl2pPr marL="457189"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2pPr>
    <a:lvl3pPr marL="914377"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3pPr>
    <a:lvl4pPr marL="1371566"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4pPr>
    <a:lvl5pPr marL="1828754" algn="l" rtl="0" eaLnBrk="0" fontAlgn="base" hangingPunct="0">
      <a:spcBef>
        <a:spcPct val="0"/>
      </a:spcBef>
      <a:spcAft>
        <a:spcPct val="0"/>
      </a:spcAft>
      <a:defRPr kern="1200">
        <a:solidFill>
          <a:schemeClr val="tx1"/>
        </a:solidFill>
        <a:latin typeface="Arial" panose="020B0604020202020204" pitchFamily="34" charset="0"/>
        <a:ea typeface="Meiryo UI" panose="020B0604030504040204" pitchFamily="34" charset="-128"/>
        <a:cs typeface="+mn-cs"/>
      </a:defRPr>
    </a:lvl5pPr>
    <a:lvl6pPr marL="2285943"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6pPr>
    <a:lvl7pPr marL="2743131"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7pPr>
    <a:lvl8pPr marL="3200320"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8pPr>
    <a:lvl9pPr marL="3657509" algn="l" defTabSz="914377" rtl="0" eaLnBrk="1" latinLnBrk="0" hangingPunct="1">
      <a:defRPr kern="1200">
        <a:solidFill>
          <a:schemeClr val="tx1"/>
        </a:solidFill>
        <a:latin typeface="Arial" panose="020B0604020202020204" pitchFamily="34" charset="0"/>
        <a:ea typeface="Meiryo UI" panose="020B0604030504040204" pitchFamily="34"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D6AF"/>
    <a:srgbClr val="D6E9B0"/>
    <a:srgbClr val="9ECAE8"/>
    <a:srgbClr val="C8BEAA"/>
    <a:srgbClr val="05233C"/>
    <a:srgbClr val="04223C"/>
    <a:srgbClr val="A4C3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896" y="4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111989-B623-4810-9E8B-3B3A0F365FC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kumimoji="1" sz="1200">
                <a:latin typeface="+mn-lt"/>
                <a:ea typeface="+mn-ea"/>
              </a:defRPr>
            </a:lvl1pPr>
          </a:lstStyle>
          <a:p>
            <a:pPr>
              <a:defRPr/>
            </a:pPr>
            <a:endParaRPr lang="ja-JP" altLang="en-US"/>
          </a:p>
        </p:txBody>
      </p:sp>
      <p:sp>
        <p:nvSpPr>
          <p:cNvPr id="3" name="Date Placeholder 2">
            <a:extLst>
              <a:ext uri="{FF2B5EF4-FFF2-40B4-BE49-F238E27FC236}">
                <a16:creationId xmlns:a16="http://schemas.microsoft.com/office/drawing/2014/main" id="{62DA93D0-6C29-4ABF-B66F-3B0993D53D2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kumimoji="1" sz="1200" smtClean="0">
                <a:latin typeface="+mn-lt"/>
                <a:ea typeface="+mn-ea"/>
              </a:defRPr>
            </a:lvl1pPr>
          </a:lstStyle>
          <a:p>
            <a:pPr>
              <a:defRPr/>
            </a:pPr>
            <a:fld id="{46D3A980-5D1B-4337-99AF-577A73625AB6}" type="datetimeFigureOut">
              <a:rPr lang="ja-JP" altLang="en-US"/>
              <a:pPr>
                <a:defRPr/>
              </a:pPr>
              <a:t>2025/5/14</a:t>
            </a:fld>
            <a:endParaRPr lang="ja-JP" altLang="en-US"/>
          </a:p>
        </p:txBody>
      </p:sp>
      <p:sp>
        <p:nvSpPr>
          <p:cNvPr id="4" name="Footer Placeholder 3">
            <a:extLst>
              <a:ext uri="{FF2B5EF4-FFF2-40B4-BE49-F238E27FC236}">
                <a16:creationId xmlns:a16="http://schemas.microsoft.com/office/drawing/2014/main" id="{1CCF891F-4DD2-44FE-8D16-3052BE6E75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kumimoji="1" sz="1200">
                <a:latin typeface="+mn-lt"/>
                <a:ea typeface="+mn-ea"/>
              </a:defRPr>
            </a:lvl1pPr>
          </a:lstStyle>
          <a:p>
            <a:pPr>
              <a:defRPr/>
            </a:pPr>
            <a:endParaRPr lang="ja-JP" altLang="en-US"/>
          </a:p>
        </p:txBody>
      </p:sp>
      <p:sp>
        <p:nvSpPr>
          <p:cNvPr id="5" name="Slide Number Placeholder 4">
            <a:extLst>
              <a:ext uri="{FF2B5EF4-FFF2-40B4-BE49-F238E27FC236}">
                <a16:creationId xmlns:a16="http://schemas.microsoft.com/office/drawing/2014/main" id="{5F5D23ED-9AC7-40FC-AD1C-399FBEB3975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kumimoji="1" sz="1200" smtClean="0">
                <a:latin typeface="+mn-lt"/>
                <a:ea typeface="+mn-ea"/>
              </a:defRPr>
            </a:lvl1pPr>
          </a:lstStyle>
          <a:p>
            <a:pPr>
              <a:defRPr/>
            </a:pPr>
            <a:fld id="{6FE54826-BF61-4CD3-89CB-586A98205913}" type="slidenum">
              <a:rPr lang="ja-JP" altLang="en-US"/>
              <a:pPr>
                <a:defRPr/>
              </a:pPr>
              <a:t>‹#›</a:t>
            </a:fld>
            <a:endParaRPr lang="ja-JP"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336551D-BDCC-4834-9AED-1108F619012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a:extLst>
              <a:ext uri="{FF2B5EF4-FFF2-40B4-BE49-F238E27FC236}">
                <a16:creationId xmlns:a16="http://schemas.microsoft.com/office/drawing/2014/main" id="{9A7EDCFE-7534-4C20-A21F-28C2E1000A8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976302BD-F87E-47DD-A34D-49CEBFE61019}" type="datetimeFigureOut">
              <a:rPr lang="en-US"/>
              <a:pPr>
                <a:defRPr/>
              </a:pPr>
              <a:t>5/14/2025</a:t>
            </a:fld>
            <a:endParaRPr lang="en-US"/>
          </a:p>
        </p:txBody>
      </p:sp>
      <p:sp>
        <p:nvSpPr>
          <p:cNvPr id="4" name="Slide Image Placeholder 3">
            <a:extLst>
              <a:ext uri="{FF2B5EF4-FFF2-40B4-BE49-F238E27FC236}">
                <a16:creationId xmlns:a16="http://schemas.microsoft.com/office/drawing/2014/main" id="{9E2C3408-1D4C-4D4B-AC36-67EAE7FE51C1}"/>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F1804F0D-CEB4-4EDB-B75A-5AB5F42D26F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F4ED4C94-BFA7-411D-947F-8C314EA0F95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7" name="Slide Number Placeholder 6">
            <a:extLst>
              <a:ext uri="{FF2B5EF4-FFF2-40B4-BE49-F238E27FC236}">
                <a16:creationId xmlns:a16="http://schemas.microsoft.com/office/drawing/2014/main" id="{50AF1A18-1092-41E0-8BB7-C1BAFD058478}"/>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ea typeface="+mn-ea"/>
              </a:defRPr>
            </a:lvl1pPr>
          </a:lstStyle>
          <a:p>
            <a:pPr>
              <a:defRPr/>
            </a:pPr>
            <a:fld id="{CAEB0C71-38D3-4125-86B2-99F4D899A9C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189" algn="l" rtl="0" fontAlgn="base">
      <a:spcBef>
        <a:spcPct val="30000"/>
      </a:spcBef>
      <a:spcAft>
        <a:spcPct val="0"/>
      </a:spcAft>
      <a:defRPr sz="1200" kern="1200">
        <a:solidFill>
          <a:schemeClr val="tx1"/>
        </a:solidFill>
        <a:latin typeface="+mn-lt"/>
        <a:ea typeface="+mn-ea"/>
        <a:cs typeface="+mn-cs"/>
      </a:defRPr>
    </a:lvl2pPr>
    <a:lvl3pPr marL="914377" algn="l" rtl="0" fontAlgn="base">
      <a:spcBef>
        <a:spcPct val="30000"/>
      </a:spcBef>
      <a:spcAft>
        <a:spcPct val="0"/>
      </a:spcAft>
      <a:defRPr sz="1200" kern="1200">
        <a:solidFill>
          <a:schemeClr val="tx1"/>
        </a:solidFill>
        <a:latin typeface="+mn-lt"/>
        <a:ea typeface="+mn-ea"/>
        <a:cs typeface="+mn-cs"/>
      </a:defRPr>
    </a:lvl3pPr>
    <a:lvl4pPr marL="1371566" algn="l" rtl="0" fontAlgn="base">
      <a:spcBef>
        <a:spcPct val="30000"/>
      </a:spcBef>
      <a:spcAft>
        <a:spcPct val="0"/>
      </a:spcAft>
      <a:defRPr sz="1200" kern="1200">
        <a:solidFill>
          <a:schemeClr val="tx1"/>
        </a:solidFill>
        <a:latin typeface="+mn-lt"/>
        <a:ea typeface="+mn-ea"/>
        <a:cs typeface="+mn-cs"/>
      </a:defRPr>
    </a:lvl4pPr>
    <a:lvl5pPr marL="1828754" algn="l" rtl="0" fontAlgn="base">
      <a:spcBef>
        <a:spcPct val="30000"/>
      </a:spcBef>
      <a:spcAft>
        <a:spcPct val="0"/>
      </a:spcAft>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CAEB0C71-38D3-4125-86B2-99F4D899A9C7}" type="slidenum">
              <a:rPr lang="en-US" smtClean="0"/>
              <a:pPr>
                <a:defRPr/>
              </a:pPr>
              <a:t>1</a:t>
            </a:fld>
            <a:endParaRPr lang="en-US"/>
          </a:p>
        </p:txBody>
      </p:sp>
    </p:spTree>
    <p:extLst>
      <p:ext uri="{BB962C8B-B14F-4D97-AF65-F5344CB8AC3E}">
        <p14:creationId xmlns:p14="http://schemas.microsoft.com/office/powerpoint/2010/main" val="24004523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この問題点を解消するために、我々は記載の対応を実施する予定です。</a:t>
            </a:r>
            <a:endParaRPr kumimoji="1" lang="en-US" altLang="ja-JP"/>
          </a:p>
          <a:p>
            <a:r>
              <a:rPr kumimoji="1" lang="ja-JP" altLang="en-US"/>
              <a:t>一つ目は</a:t>
            </a:r>
            <a:endParaRPr kumimoji="1" lang="en-US" altLang="ja-JP"/>
          </a:p>
          <a:p>
            <a:endParaRPr kumimoji="1" lang="en-US" altLang="ja-JP"/>
          </a:p>
          <a:p>
            <a:r>
              <a:rPr kumimoji="1" lang="ja-JP" altLang="en-US"/>
              <a:t>二つ目は</a:t>
            </a:r>
            <a:endParaRPr kumimoji="1" lang="en-US" altLang="ja-JP"/>
          </a:p>
          <a:p>
            <a:r>
              <a:rPr kumimoji="1" lang="ja-JP" altLang="en-US"/>
              <a:t>ここまでが今後の対応予定です</a:t>
            </a:r>
          </a:p>
        </p:txBody>
      </p:sp>
      <p:sp>
        <p:nvSpPr>
          <p:cNvPr id="4" name="スライド番号プレースホルダー 3"/>
          <p:cNvSpPr>
            <a:spLocks noGrp="1"/>
          </p:cNvSpPr>
          <p:nvPr>
            <p:ph type="sldNum" sz="quarter" idx="5"/>
          </p:nvPr>
        </p:nvSpPr>
        <p:spPr/>
        <p:txBody>
          <a:bodyPr/>
          <a:lstStyle/>
          <a:p>
            <a:pPr>
              <a:defRPr/>
            </a:pPr>
            <a:fld id="{CAEB0C71-38D3-4125-86B2-99F4D899A9C7}" type="slidenum">
              <a:rPr lang="en-US" smtClean="0"/>
              <a:pPr>
                <a:defRPr/>
              </a:pPr>
              <a:t>21</a:t>
            </a:fld>
            <a:endParaRPr lang="en-US"/>
          </a:p>
        </p:txBody>
      </p:sp>
    </p:spTree>
    <p:extLst>
      <p:ext uri="{BB962C8B-B14F-4D97-AF65-F5344CB8AC3E}">
        <p14:creationId xmlns:p14="http://schemas.microsoft.com/office/powerpoint/2010/main" val="292725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SGA</a:t>
            </a:r>
            <a:r>
              <a:rPr kumimoji="1" lang="ja-JP" altLang="en-US" dirty="0"/>
              <a:t>は有償である旨を伝える</a:t>
            </a:r>
          </a:p>
        </p:txBody>
      </p:sp>
      <p:sp>
        <p:nvSpPr>
          <p:cNvPr id="4" name="スライド番号プレースホルダー 3"/>
          <p:cNvSpPr>
            <a:spLocks noGrp="1"/>
          </p:cNvSpPr>
          <p:nvPr>
            <p:ph type="sldNum" sz="quarter" idx="5"/>
          </p:nvPr>
        </p:nvSpPr>
        <p:spPr/>
        <p:txBody>
          <a:bodyPr/>
          <a:lstStyle/>
          <a:p>
            <a:pPr>
              <a:defRPr/>
            </a:pPr>
            <a:fld id="{CAEB0C71-38D3-4125-86B2-99F4D899A9C7}" type="slidenum">
              <a:rPr lang="en-US" smtClean="0"/>
              <a:pPr>
                <a:defRPr/>
              </a:pPr>
              <a:t>23</a:t>
            </a:fld>
            <a:endParaRPr lang="en-US"/>
          </a:p>
        </p:txBody>
      </p:sp>
    </p:spTree>
    <p:extLst>
      <p:ext uri="{BB962C8B-B14F-4D97-AF65-F5344CB8AC3E}">
        <p14:creationId xmlns:p14="http://schemas.microsoft.com/office/powerpoint/2010/main" val="1173581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この問題点を解消するために、我々は記載の対応を実施する予定です。</a:t>
            </a:r>
            <a:endParaRPr kumimoji="1" lang="en-US" altLang="ja-JP"/>
          </a:p>
          <a:p>
            <a:r>
              <a:rPr kumimoji="1" lang="ja-JP" altLang="en-US"/>
              <a:t>一つ目は</a:t>
            </a:r>
            <a:endParaRPr kumimoji="1" lang="en-US" altLang="ja-JP"/>
          </a:p>
          <a:p>
            <a:endParaRPr kumimoji="1" lang="en-US" altLang="ja-JP"/>
          </a:p>
          <a:p>
            <a:r>
              <a:rPr kumimoji="1" lang="ja-JP" altLang="en-US"/>
              <a:t>二つ目は</a:t>
            </a:r>
            <a:endParaRPr kumimoji="1" lang="en-US" altLang="ja-JP"/>
          </a:p>
          <a:p>
            <a:r>
              <a:rPr kumimoji="1" lang="ja-JP" altLang="en-US"/>
              <a:t>ここまでが今後の対応予定です</a:t>
            </a:r>
          </a:p>
        </p:txBody>
      </p:sp>
      <p:sp>
        <p:nvSpPr>
          <p:cNvPr id="4" name="スライド番号プレースホルダー 3"/>
          <p:cNvSpPr>
            <a:spLocks noGrp="1"/>
          </p:cNvSpPr>
          <p:nvPr>
            <p:ph type="sldNum" sz="quarter" idx="5"/>
          </p:nvPr>
        </p:nvSpPr>
        <p:spPr/>
        <p:txBody>
          <a:bodyPr/>
          <a:lstStyle/>
          <a:p>
            <a:pPr>
              <a:defRPr/>
            </a:pPr>
            <a:fld id="{CAEB0C71-38D3-4125-86B2-99F4D899A9C7}" type="slidenum">
              <a:rPr lang="en-US" smtClean="0"/>
              <a:pPr>
                <a:defRPr/>
              </a:pPr>
              <a:t>24</a:t>
            </a:fld>
            <a:endParaRPr lang="en-US"/>
          </a:p>
        </p:txBody>
      </p:sp>
    </p:spTree>
    <p:extLst>
      <p:ext uri="{BB962C8B-B14F-4D97-AF65-F5344CB8AC3E}">
        <p14:creationId xmlns:p14="http://schemas.microsoft.com/office/powerpoint/2010/main" val="3466792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今回の説明会にご参加の方には、ご自身がサイト責任者となっているサイトで、アクセス権限が必要以上に付与されていないかご確認いただき、適切なアクセス権限の設定をいただく必要があります。</a:t>
            </a:r>
          </a:p>
          <a:p>
            <a:r>
              <a:rPr kumimoji="1" lang="ja-JP" altLang="en-US"/>
              <a:t>ここでは具体的にどのようにアクセス権限を変更するか、手順の在処をお伝えするのと、実際の手順をデモで実施してみようと思います。</a:t>
            </a:r>
          </a:p>
          <a:p>
            <a:endParaRPr kumimoji="1" lang="ja-JP" altLang="en-US"/>
          </a:p>
          <a:p>
            <a:r>
              <a:rPr kumimoji="1" lang="ja-JP" altLang="en-US"/>
              <a:t>まずサイトのアクセス権限を変更する手順については、</a:t>
            </a:r>
            <a:r>
              <a:rPr kumimoji="1" lang="en-US" altLang="ja-JP"/>
              <a:t>SharePoint</a:t>
            </a:r>
            <a:r>
              <a:rPr kumimoji="1" lang="ja-JP" altLang="en-US"/>
              <a:t>利用者向けにガイドライン・マニュアルを掲載したヘルプページがありまして</a:t>
            </a:r>
          </a:p>
          <a:p>
            <a:r>
              <a:rPr kumimoji="1" lang="ja-JP" altLang="en-US"/>
              <a:t>そのなかに掲載のマニュアルに記載されています。</a:t>
            </a:r>
          </a:p>
          <a:p>
            <a:r>
              <a:rPr kumimoji="1" lang="en-US" altLang="ja-JP"/>
              <a:t>(</a:t>
            </a:r>
            <a:r>
              <a:rPr kumimoji="1" lang="ja-JP" altLang="en-US"/>
              <a:t>画面でページまでたどる</a:t>
            </a:r>
            <a:r>
              <a:rPr kumimoji="1" lang="en-US" altLang="ja-JP"/>
              <a:t>)</a:t>
            </a:r>
          </a:p>
          <a:p>
            <a:r>
              <a:rPr kumimoji="1" lang="en-US" altLang="ja-JP"/>
              <a:t>SharePoint</a:t>
            </a:r>
            <a:r>
              <a:rPr kumimoji="1" lang="ja-JP" altLang="en-US"/>
              <a:t>サイトにはモダンサイト・クラシック版の社内フォーラム・社外フォーラム・ポータルサイトと種類がありますが、</a:t>
            </a:r>
          </a:p>
          <a:p>
            <a:r>
              <a:rPr kumimoji="1" lang="ja-JP" altLang="en-US"/>
              <a:t>モダンサイトとそれ以外で手順が分かれています。</a:t>
            </a:r>
          </a:p>
          <a:p>
            <a:r>
              <a:rPr kumimoji="1" lang="ja-JP" altLang="en-US"/>
              <a:t>モダンサイトのアクセス権限変更手順は◆操作マニュアルの</a:t>
            </a:r>
            <a:r>
              <a:rPr kumimoji="1" lang="en-US" altLang="ja-JP"/>
              <a:t>No.3</a:t>
            </a:r>
            <a:r>
              <a:rPr kumimoji="1" lang="ja-JP" altLang="en-US"/>
              <a:t>の動画、それ以外のサイトのアクセス権限変更手順は同じく◆操作マニュアルの</a:t>
            </a:r>
            <a:r>
              <a:rPr kumimoji="1" lang="en-US" altLang="ja-JP"/>
              <a:t>No.5</a:t>
            </a:r>
            <a:r>
              <a:rPr kumimoji="1" lang="ja-JP" altLang="en-US"/>
              <a:t>のマニュアルを開いていただき、「</a:t>
            </a:r>
            <a:r>
              <a:rPr kumimoji="1" lang="en-US" altLang="ja-JP"/>
              <a:t>2.</a:t>
            </a:r>
            <a:r>
              <a:rPr kumimoji="1" lang="ja-JP" altLang="en-US"/>
              <a:t>アクセス権の管理」が該当します。</a:t>
            </a:r>
          </a:p>
          <a:p>
            <a:endParaRPr kumimoji="1" lang="ja-JP" altLang="en-US"/>
          </a:p>
          <a:p>
            <a:r>
              <a:rPr kumimoji="1" lang="ja-JP" altLang="en-US"/>
              <a:t>モダンサイトとそれ以外のサイトで異なるのはアクセス権限の変更を行う画面へのたどり方のみで、アクセス権限変更の仕方は同じです。</a:t>
            </a:r>
          </a:p>
          <a:p>
            <a:endParaRPr kumimoji="1" lang="ja-JP" altLang="en-US"/>
          </a:p>
          <a:p>
            <a:r>
              <a:rPr kumimoji="1" lang="ja-JP" altLang="en-US"/>
              <a:t>ここから実際のアクセス権限変更を実施してみますが、まず頭でモダンサイトとそれ以外のサイトで異なる部分をご紹介します。</a:t>
            </a:r>
          </a:p>
          <a:p>
            <a:r>
              <a:rPr kumimoji="1" lang="en-US" altLang="ja-JP"/>
              <a:t>(</a:t>
            </a:r>
            <a:r>
              <a:rPr kumimoji="1" lang="ja-JP" altLang="en-US"/>
              <a:t>アクセス権限変更画面のたどり方をモダンサイトとそれ以外とでそれぞれ実演</a:t>
            </a:r>
            <a:r>
              <a:rPr kumimoji="1" lang="en-US" altLang="ja-JP"/>
              <a:t>)</a:t>
            </a:r>
          </a:p>
          <a:p>
            <a:endParaRPr kumimoji="1" lang="en-US" altLang="ja-JP"/>
          </a:p>
          <a:p>
            <a:r>
              <a:rPr kumimoji="1" lang="ja-JP" altLang="en-US"/>
              <a:t>ではここから実際のアクセス権限変更を実施します。アクセス権限変更の仕方はモダンサイトとそれ以外とで同じなので、ここからは共通の手順として見てもらえればと思います。</a:t>
            </a:r>
          </a:p>
          <a:p>
            <a:r>
              <a:rPr kumimoji="1" lang="en-US" altLang="ja-JP"/>
              <a:t>(</a:t>
            </a:r>
            <a:r>
              <a:rPr kumimoji="1" lang="ja-JP" altLang="en-US"/>
              <a:t>パターン①　すべての系グループを組織グループ＆個別グループに置き換える</a:t>
            </a:r>
          </a:p>
          <a:p>
            <a:r>
              <a:rPr kumimoji="1" lang="ja-JP" altLang="en-US"/>
              <a:t>パターン②　範囲の広い組織グループ→範囲の狭い組織グループ</a:t>
            </a:r>
          </a:p>
          <a:p>
            <a:r>
              <a:rPr kumimoji="1" lang="ja-JP" altLang="en-US"/>
              <a:t>パターン③　組織グループ→個別グループ</a:t>
            </a:r>
            <a:r>
              <a:rPr kumimoji="1" lang="en-US" altLang="ja-JP"/>
              <a:t>or</a:t>
            </a:r>
            <a:r>
              <a:rPr kumimoji="1" lang="ja-JP" altLang="en-US"/>
              <a:t>個人</a:t>
            </a:r>
            <a:r>
              <a:rPr kumimoji="1" lang="en-US" altLang="ja-JP"/>
              <a:t>)</a:t>
            </a:r>
          </a:p>
          <a:p>
            <a:endParaRPr kumimoji="1" lang="en-US" altLang="ja-JP"/>
          </a:p>
          <a:p>
            <a:r>
              <a:rPr kumimoji="1" lang="ja-JP" altLang="en-US"/>
              <a:t>以上がアクセス権限変更の手順でした。</a:t>
            </a:r>
          </a:p>
          <a:p>
            <a:r>
              <a:rPr kumimoji="1" lang="ja-JP" altLang="en-US"/>
              <a:t>冒頭にお伝えの通り、今回ご紹介した手順はヘルプサイトに掲載のマニュアルに記載されていますので、改めて振り返りたい場合は、こちらを参照いただければと思います。</a:t>
            </a:r>
            <a:endParaRPr kumimoji="1" lang="en-US" altLang="ja-JP"/>
          </a:p>
        </p:txBody>
      </p:sp>
      <p:sp>
        <p:nvSpPr>
          <p:cNvPr id="4" name="スライド番号プレースホルダー 3"/>
          <p:cNvSpPr>
            <a:spLocks noGrp="1"/>
          </p:cNvSpPr>
          <p:nvPr>
            <p:ph type="sldNum" sz="quarter" idx="5"/>
          </p:nvPr>
        </p:nvSpPr>
        <p:spPr/>
        <p:txBody>
          <a:bodyPr/>
          <a:lstStyle/>
          <a:p>
            <a:pPr>
              <a:defRPr/>
            </a:pPr>
            <a:fld id="{CAEB0C71-38D3-4125-86B2-99F4D899A9C7}" type="slidenum">
              <a:rPr lang="en-US" smtClean="0"/>
              <a:pPr>
                <a:defRPr/>
              </a:pPr>
              <a:t>26</a:t>
            </a:fld>
            <a:endParaRPr lang="en-US"/>
          </a:p>
        </p:txBody>
      </p:sp>
    </p:spTree>
    <p:extLst>
      <p:ext uri="{BB962C8B-B14F-4D97-AF65-F5344CB8AC3E}">
        <p14:creationId xmlns:p14="http://schemas.microsoft.com/office/powerpoint/2010/main" val="3682285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今回の説明会にご参加の方には、ご自身がサイト責任者となっているサイトで、アクセス権限が必要以上に付与されていないかご確認いただき、適切なアクセス権限の設定をいただく必要があります。</a:t>
            </a:r>
          </a:p>
          <a:p>
            <a:r>
              <a:rPr kumimoji="1" lang="ja-JP" altLang="en-US"/>
              <a:t>ここでは具体的にどのようにアクセス権限を変更するか、手順の在処をお伝えするのと、実際の手順をデモで実施してみようと思います。</a:t>
            </a:r>
          </a:p>
          <a:p>
            <a:endParaRPr kumimoji="1" lang="ja-JP" altLang="en-US"/>
          </a:p>
          <a:p>
            <a:r>
              <a:rPr kumimoji="1" lang="ja-JP" altLang="en-US"/>
              <a:t>まずサイトのアクセス権限を変更する手順については、</a:t>
            </a:r>
            <a:r>
              <a:rPr kumimoji="1" lang="en-US" altLang="ja-JP"/>
              <a:t>SharePoint</a:t>
            </a:r>
            <a:r>
              <a:rPr kumimoji="1" lang="ja-JP" altLang="en-US"/>
              <a:t>利用者向けにガイドライン・マニュアルを掲載したヘルプページがありまして</a:t>
            </a:r>
          </a:p>
          <a:p>
            <a:r>
              <a:rPr kumimoji="1" lang="ja-JP" altLang="en-US"/>
              <a:t>そのなかに掲載のマニュアルに記載されています。</a:t>
            </a:r>
          </a:p>
          <a:p>
            <a:r>
              <a:rPr kumimoji="1" lang="en-US" altLang="ja-JP"/>
              <a:t>(</a:t>
            </a:r>
            <a:r>
              <a:rPr kumimoji="1" lang="ja-JP" altLang="en-US"/>
              <a:t>画面でページまでたどる</a:t>
            </a:r>
            <a:r>
              <a:rPr kumimoji="1" lang="en-US" altLang="ja-JP"/>
              <a:t>)</a:t>
            </a:r>
          </a:p>
          <a:p>
            <a:r>
              <a:rPr kumimoji="1" lang="en-US" altLang="ja-JP"/>
              <a:t>SharePoint</a:t>
            </a:r>
            <a:r>
              <a:rPr kumimoji="1" lang="ja-JP" altLang="en-US"/>
              <a:t>サイトにはモダンサイト・クラシック版の社内フォーラム・社外フォーラム・ポータルサイトと種類がありますが、</a:t>
            </a:r>
          </a:p>
          <a:p>
            <a:r>
              <a:rPr kumimoji="1" lang="ja-JP" altLang="en-US"/>
              <a:t>モダンサイトとそれ以外で手順が分かれています。</a:t>
            </a:r>
          </a:p>
          <a:p>
            <a:r>
              <a:rPr kumimoji="1" lang="ja-JP" altLang="en-US"/>
              <a:t>モダンサイトのアクセス権限変更手順は◆操作マニュアルの</a:t>
            </a:r>
            <a:r>
              <a:rPr kumimoji="1" lang="en-US" altLang="ja-JP"/>
              <a:t>No.3</a:t>
            </a:r>
            <a:r>
              <a:rPr kumimoji="1" lang="ja-JP" altLang="en-US"/>
              <a:t>の動画、それ以外のサイトのアクセス権限変更手順は同じく◆操作マニュアルの</a:t>
            </a:r>
            <a:r>
              <a:rPr kumimoji="1" lang="en-US" altLang="ja-JP"/>
              <a:t>No.5</a:t>
            </a:r>
            <a:r>
              <a:rPr kumimoji="1" lang="ja-JP" altLang="en-US"/>
              <a:t>のマニュアルを開いていただき、「</a:t>
            </a:r>
            <a:r>
              <a:rPr kumimoji="1" lang="en-US" altLang="ja-JP"/>
              <a:t>2.</a:t>
            </a:r>
            <a:r>
              <a:rPr kumimoji="1" lang="ja-JP" altLang="en-US"/>
              <a:t>アクセス権の管理」が該当します。</a:t>
            </a:r>
          </a:p>
          <a:p>
            <a:endParaRPr kumimoji="1" lang="ja-JP" altLang="en-US"/>
          </a:p>
          <a:p>
            <a:r>
              <a:rPr kumimoji="1" lang="ja-JP" altLang="en-US"/>
              <a:t>モダンサイトとそれ以外のサイトで異なるのはアクセス権限の変更を行う画面へのたどり方のみで、アクセス権限変更の仕方は同じです。</a:t>
            </a:r>
          </a:p>
          <a:p>
            <a:endParaRPr kumimoji="1" lang="ja-JP" altLang="en-US"/>
          </a:p>
          <a:p>
            <a:r>
              <a:rPr kumimoji="1" lang="ja-JP" altLang="en-US"/>
              <a:t>ここから実際のアクセス権限変更を実施してみますが、まず頭でモダンサイトとそれ以外のサイトで異なる部分をご紹介します。</a:t>
            </a:r>
          </a:p>
          <a:p>
            <a:r>
              <a:rPr kumimoji="1" lang="en-US" altLang="ja-JP"/>
              <a:t>(</a:t>
            </a:r>
            <a:r>
              <a:rPr kumimoji="1" lang="ja-JP" altLang="en-US"/>
              <a:t>アクセス権限変更画面のたどり方をモダンサイトとそれ以外とでそれぞれ実演</a:t>
            </a:r>
            <a:r>
              <a:rPr kumimoji="1" lang="en-US" altLang="ja-JP"/>
              <a:t>)</a:t>
            </a:r>
          </a:p>
          <a:p>
            <a:endParaRPr kumimoji="1" lang="en-US" altLang="ja-JP"/>
          </a:p>
          <a:p>
            <a:r>
              <a:rPr kumimoji="1" lang="ja-JP" altLang="en-US"/>
              <a:t>ではここから実際のアクセス権限変更を実施します。アクセス権限変更の仕方はモダンサイトとそれ以外とで同じなので、ここからは共通の手順として見てもらえればと思います。</a:t>
            </a:r>
          </a:p>
          <a:p>
            <a:r>
              <a:rPr kumimoji="1" lang="en-US" altLang="ja-JP"/>
              <a:t>(</a:t>
            </a:r>
            <a:r>
              <a:rPr kumimoji="1" lang="ja-JP" altLang="en-US"/>
              <a:t>パターン①　すべての系グループを組織グループ＆個別グループに置き換える</a:t>
            </a:r>
          </a:p>
          <a:p>
            <a:r>
              <a:rPr kumimoji="1" lang="ja-JP" altLang="en-US"/>
              <a:t>パターン②　範囲の広い組織グループ→範囲の狭い組織グループ</a:t>
            </a:r>
          </a:p>
          <a:p>
            <a:r>
              <a:rPr kumimoji="1" lang="ja-JP" altLang="en-US"/>
              <a:t>パターン③　組織グループ→個別グループ</a:t>
            </a:r>
            <a:r>
              <a:rPr kumimoji="1" lang="en-US" altLang="ja-JP"/>
              <a:t>or</a:t>
            </a:r>
            <a:r>
              <a:rPr kumimoji="1" lang="ja-JP" altLang="en-US"/>
              <a:t>個人</a:t>
            </a:r>
            <a:r>
              <a:rPr kumimoji="1" lang="en-US" altLang="ja-JP"/>
              <a:t>)</a:t>
            </a:r>
          </a:p>
          <a:p>
            <a:endParaRPr kumimoji="1" lang="en-US" altLang="ja-JP"/>
          </a:p>
          <a:p>
            <a:r>
              <a:rPr kumimoji="1" lang="ja-JP" altLang="en-US"/>
              <a:t>以上がアクセス権限変更の手順でした。</a:t>
            </a:r>
          </a:p>
          <a:p>
            <a:r>
              <a:rPr kumimoji="1" lang="ja-JP" altLang="en-US"/>
              <a:t>冒頭にお伝えの通り、今回ご紹介した手順はヘルプサイトに掲載のマニュアルに記載されていますので、改めて振り返りたい場合は、こちらを参照いただければと思います。</a:t>
            </a:r>
            <a:endParaRPr kumimoji="1" lang="en-US" altLang="ja-JP"/>
          </a:p>
        </p:txBody>
      </p:sp>
      <p:sp>
        <p:nvSpPr>
          <p:cNvPr id="4" name="スライド番号プレースホルダー 3"/>
          <p:cNvSpPr>
            <a:spLocks noGrp="1"/>
          </p:cNvSpPr>
          <p:nvPr>
            <p:ph type="sldNum" sz="quarter" idx="5"/>
          </p:nvPr>
        </p:nvSpPr>
        <p:spPr/>
        <p:txBody>
          <a:bodyPr/>
          <a:lstStyle/>
          <a:p>
            <a:pPr>
              <a:defRPr/>
            </a:pPr>
            <a:fld id="{CAEB0C71-38D3-4125-86B2-99F4D899A9C7}" type="slidenum">
              <a:rPr lang="en-US" smtClean="0"/>
              <a:pPr>
                <a:defRPr/>
              </a:pPr>
              <a:t>27</a:t>
            </a:fld>
            <a:endParaRPr lang="en-US"/>
          </a:p>
        </p:txBody>
      </p:sp>
    </p:spTree>
    <p:extLst>
      <p:ext uri="{BB962C8B-B14F-4D97-AF65-F5344CB8AC3E}">
        <p14:creationId xmlns:p14="http://schemas.microsoft.com/office/powerpoint/2010/main" val="2381694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今回の説明会にご参加の方には、ご自身がサイト責任者となっているサイトで、アクセス権限が必要以上に付与されていないかご確認いただき、適切なアクセス権限の設定をいただく必要があります。</a:t>
            </a:r>
          </a:p>
          <a:p>
            <a:r>
              <a:rPr kumimoji="1" lang="ja-JP" altLang="en-US"/>
              <a:t>ここでは具体的にどのようにアクセス権限を変更するか、手順の在処をお伝えするのと、実際の手順をデモで実施してみようと思います。</a:t>
            </a:r>
          </a:p>
          <a:p>
            <a:endParaRPr kumimoji="1" lang="ja-JP" altLang="en-US"/>
          </a:p>
          <a:p>
            <a:r>
              <a:rPr kumimoji="1" lang="ja-JP" altLang="en-US"/>
              <a:t>まずサイトのアクセス権限を変更する手順については、</a:t>
            </a:r>
            <a:r>
              <a:rPr kumimoji="1" lang="en-US" altLang="ja-JP"/>
              <a:t>SharePoint</a:t>
            </a:r>
            <a:r>
              <a:rPr kumimoji="1" lang="ja-JP" altLang="en-US"/>
              <a:t>利用者向けにガイドライン・マニュアルを掲載したヘルプページがありまして</a:t>
            </a:r>
          </a:p>
          <a:p>
            <a:r>
              <a:rPr kumimoji="1" lang="ja-JP" altLang="en-US"/>
              <a:t>そのなかに掲載のマニュアルに記載されています。</a:t>
            </a:r>
          </a:p>
          <a:p>
            <a:r>
              <a:rPr kumimoji="1" lang="en-US" altLang="ja-JP"/>
              <a:t>(</a:t>
            </a:r>
            <a:r>
              <a:rPr kumimoji="1" lang="ja-JP" altLang="en-US"/>
              <a:t>画面でページまでたどる</a:t>
            </a:r>
            <a:r>
              <a:rPr kumimoji="1" lang="en-US" altLang="ja-JP"/>
              <a:t>)</a:t>
            </a:r>
          </a:p>
          <a:p>
            <a:r>
              <a:rPr kumimoji="1" lang="en-US" altLang="ja-JP"/>
              <a:t>SharePoint</a:t>
            </a:r>
            <a:r>
              <a:rPr kumimoji="1" lang="ja-JP" altLang="en-US"/>
              <a:t>サイトにはモダンサイト・クラシック版の社内フォーラム・社外フォーラム・ポータルサイトと種類がありますが、</a:t>
            </a:r>
          </a:p>
          <a:p>
            <a:r>
              <a:rPr kumimoji="1" lang="ja-JP" altLang="en-US"/>
              <a:t>モダンサイトとそれ以外で手順が分かれています。</a:t>
            </a:r>
          </a:p>
          <a:p>
            <a:r>
              <a:rPr kumimoji="1" lang="ja-JP" altLang="en-US"/>
              <a:t>モダンサイトのアクセス権限変更手順は◆操作マニュアルの</a:t>
            </a:r>
            <a:r>
              <a:rPr kumimoji="1" lang="en-US" altLang="ja-JP"/>
              <a:t>No.3</a:t>
            </a:r>
            <a:r>
              <a:rPr kumimoji="1" lang="ja-JP" altLang="en-US"/>
              <a:t>の動画、それ以外のサイトのアクセス権限変更手順は同じく◆操作マニュアルの</a:t>
            </a:r>
            <a:r>
              <a:rPr kumimoji="1" lang="en-US" altLang="ja-JP"/>
              <a:t>No.5</a:t>
            </a:r>
            <a:r>
              <a:rPr kumimoji="1" lang="ja-JP" altLang="en-US"/>
              <a:t>のマニュアルを開いていただき、「</a:t>
            </a:r>
            <a:r>
              <a:rPr kumimoji="1" lang="en-US" altLang="ja-JP"/>
              <a:t>2.</a:t>
            </a:r>
            <a:r>
              <a:rPr kumimoji="1" lang="ja-JP" altLang="en-US"/>
              <a:t>アクセス権の管理」が該当します。</a:t>
            </a:r>
          </a:p>
          <a:p>
            <a:endParaRPr kumimoji="1" lang="ja-JP" altLang="en-US"/>
          </a:p>
          <a:p>
            <a:r>
              <a:rPr kumimoji="1" lang="ja-JP" altLang="en-US"/>
              <a:t>モダンサイトとそれ以外のサイトで異なるのはアクセス権限の変更を行う画面へのたどり方のみで、アクセス権限変更の仕方は同じです。</a:t>
            </a:r>
          </a:p>
          <a:p>
            <a:endParaRPr kumimoji="1" lang="ja-JP" altLang="en-US"/>
          </a:p>
          <a:p>
            <a:r>
              <a:rPr kumimoji="1" lang="ja-JP" altLang="en-US"/>
              <a:t>ここから実際のアクセス権限変更を実施してみますが、まず頭でモダンサイトとそれ以外のサイトで異なる部分をご紹介します。</a:t>
            </a:r>
          </a:p>
          <a:p>
            <a:r>
              <a:rPr kumimoji="1" lang="en-US" altLang="ja-JP"/>
              <a:t>(</a:t>
            </a:r>
            <a:r>
              <a:rPr kumimoji="1" lang="ja-JP" altLang="en-US"/>
              <a:t>アクセス権限変更画面のたどり方をモダンサイトとそれ以外とでそれぞれ実演</a:t>
            </a:r>
            <a:r>
              <a:rPr kumimoji="1" lang="en-US" altLang="ja-JP"/>
              <a:t>)</a:t>
            </a:r>
          </a:p>
          <a:p>
            <a:endParaRPr kumimoji="1" lang="en-US" altLang="ja-JP"/>
          </a:p>
          <a:p>
            <a:r>
              <a:rPr kumimoji="1" lang="ja-JP" altLang="en-US"/>
              <a:t>ではここから実際のアクセス権限変更を実施します。アクセス権限変更の仕方はモダンサイトとそれ以外とで同じなので、ここからは共通の手順として見てもらえればと思います。</a:t>
            </a:r>
          </a:p>
          <a:p>
            <a:r>
              <a:rPr kumimoji="1" lang="en-US" altLang="ja-JP"/>
              <a:t>(</a:t>
            </a:r>
            <a:r>
              <a:rPr kumimoji="1" lang="ja-JP" altLang="en-US"/>
              <a:t>パターン①　すべての系グループを組織グループ＆個別グループに置き換える</a:t>
            </a:r>
          </a:p>
          <a:p>
            <a:r>
              <a:rPr kumimoji="1" lang="ja-JP" altLang="en-US"/>
              <a:t>パターン②　範囲の広い組織グループ→範囲の狭い組織グループ</a:t>
            </a:r>
          </a:p>
          <a:p>
            <a:r>
              <a:rPr kumimoji="1" lang="ja-JP" altLang="en-US"/>
              <a:t>パターン③　組織グループ→個別グループ</a:t>
            </a:r>
            <a:r>
              <a:rPr kumimoji="1" lang="en-US" altLang="ja-JP"/>
              <a:t>or</a:t>
            </a:r>
            <a:r>
              <a:rPr kumimoji="1" lang="ja-JP" altLang="en-US"/>
              <a:t>個人</a:t>
            </a:r>
            <a:r>
              <a:rPr kumimoji="1" lang="en-US" altLang="ja-JP"/>
              <a:t>)</a:t>
            </a:r>
          </a:p>
          <a:p>
            <a:endParaRPr kumimoji="1" lang="en-US" altLang="ja-JP"/>
          </a:p>
          <a:p>
            <a:r>
              <a:rPr kumimoji="1" lang="ja-JP" altLang="en-US"/>
              <a:t>以上がアクセス権限変更の手順でした。</a:t>
            </a:r>
          </a:p>
          <a:p>
            <a:r>
              <a:rPr kumimoji="1" lang="ja-JP" altLang="en-US"/>
              <a:t>冒頭にお伝えの通り、今回ご紹介した手順はヘルプサイトに掲載のマニュアルに記載されていますので、改めて振り返りたい場合は、こちらを参照いただければと思います。</a:t>
            </a:r>
            <a:endParaRPr kumimoji="1" lang="en-US" altLang="ja-JP"/>
          </a:p>
        </p:txBody>
      </p:sp>
      <p:sp>
        <p:nvSpPr>
          <p:cNvPr id="4" name="スライド番号プレースホルダー 3"/>
          <p:cNvSpPr>
            <a:spLocks noGrp="1"/>
          </p:cNvSpPr>
          <p:nvPr>
            <p:ph type="sldNum" sz="quarter" idx="5"/>
          </p:nvPr>
        </p:nvSpPr>
        <p:spPr/>
        <p:txBody>
          <a:bodyPr/>
          <a:lstStyle/>
          <a:p>
            <a:pPr>
              <a:defRPr/>
            </a:pPr>
            <a:fld id="{CAEB0C71-38D3-4125-86B2-99F4D899A9C7}" type="slidenum">
              <a:rPr lang="en-US" smtClean="0"/>
              <a:pPr>
                <a:defRPr/>
              </a:pPr>
              <a:t>28</a:t>
            </a:fld>
            <a:endParaRPr lang="en-US"/>
          </a:p>
        </p:txBody>
      </p:sp>
    </p:spTree>
    <p:extLst>
      <p:ext uri="{BB962C8B-B14F-4D97-AF65-F5344CB8AC3E}">
        <p14:creationId xmlns:p14="http://schemas.microsoft.com/office/powerpoint/2010/main" val="3094303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CAEB0C71-38D3-4125-86B2-99F4D899A9C7}" type="slidenum">
              <a:rPr lang="en-US" smtClean="0"/>
              <a:pPr>
                <a:defRPr/>
              </a:pPr>
              <a:t>30</a:t>
            </a:fld>
            <a:endParaRPr lang="en-US"/>
          </a:p>
        </p:txBody>
      </p:sp>
    </p:spTree>
    <p:extLst>
      <p:ext uri="{BB962C8B-B14F-4D97-AF65-F5344CB8AC3E}">
        <p14:creationId xmlns:p14="http://schemas.microsoft.com/office/powerpoint/2010/main" val="2434066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この問題点を解消するために、我々は記載の対応を実施する予定です。</a:t>
            </a:r>
            <a:endParaRPr kumimoji="1" lang="en-US" altLang="ja-JP"/>
          </a:p>
          <a:p>
            <a:r>
              <a:rPr kumimoji="1" lang="ja-JP" altLang="en-US"/>
              <a:t>一つ目は</a:t>
            </a:r>
            <a:endParaRPr kumimoji="1" lang="en-US" altLang="ja-JP"/>
          </a:p>
          <a:p>
            <a:endParaRPr kumimoji="1" lang="en-US" altLang="ja-JP"/>
          </a:p>
          <a:p>
            <a:r>
              <a:rPr kumimoji="1" lang="ja-JP" altLang="en-US"/>
              <a:t>二つ目は</a:t>
            </a:r>
            <a:endParaRPr kumimoji="1" lang="en-US" altLang="ja-JP"/>
          </a:p>
          <a:p>
            <a:r>
              <a:rPr kumimoji="1" lang="ja-JP" altLang="en-US"/>
              <a:t>ここまでが今後の対応予定です</a:t>
            </a:r>
          </a:p>
        </p:txBody>
      </p:sp>
      <p:sp>
        <p:nvSpPr>
          <p:cNvPr id="4" name="スライド番号プレースホルダー 3"/>
          <p:cNvSpPr>
            <a:spLocks noGrp="1"/>
          </p:cNvSpPr>
          <p:nvPr>
            <p:ph type="sldNum" sz="quarter" idx="5"/>
          </p:nvPr>
        </p:nvSpPr>
        <p:spPr/>
        <p:txBody>
          <a:bodyPr/>
          <a:lstStyle/>
          <a:p>
            <a:pPr>
              <a:defRPr/>
            </a:pPr>
            <a:fld id="{CAEB0C71-38D3-4125-86B2-99F4D899A9C7}" type="slidenum">
              <a:rPr lang="en-US" smtClean="0"/>
              <a:pPr>
                <a:defRPr/>
              </a:pPr>
              <a:t>32</a:t>
            </a:fld>
            <a:endParaRPr lang="en-US"/>
          </a:p>
        </p:txBody>
      </p:sp>
    </p:spTree>
    <p:extLst>
      <p:ext uri="{BB962C8B-B14F-4D97-AF65-F5344CB8AC3E}">
        <p14:creationId xmlns:p14="http://schemas.microsoft.com/office/powerpoint/2010/main" val="40988356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CAEB0C71-38D3-4125-86B2-99F4D899A9C7}" type="slidenum">
              <a:rPr lang="en-US" smtClean="0"/>
              <a:pPr>
                <a:defRPr/>
              </a:pPr>
              <a:t>34</a:t>
            </a:fld>
            <a:endParaRPr lang="en-US"/>
          </a:p>
        </p:txBody>
      </p:sp>
    </p:spTree>
    <p:extLst>
      <p:ext uri="{BB962C8B-B14F-4D97-AF65-F5344CB8AC3E}">
        <p14:creationId xmlns:p14="http://schemas.microsoft.com/office/powerpoint/2010/main" val="2169047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CAEB0C71-38D3-4125-86B2-99F4D899A9C7}" type="slidenum">
              <a:rPr lang="en-US" smtClean="0"/>
              <a:pPr>
                <a:defRPr/>
              </a:pPr>
              <a:t>2</a:t>
            </a:fld>
            <a:endParaRPr lang="en-US"/>
          </a:p>
        </p:txBody>
      </p:sp>
    </p:spTree>
    <p:extLst>
      <p:ext uri="{BB962C8B-B14F-4D97-AF65-F5344CB8AC3E}">
        <p14:creationId xmlns:p14="http://schemas.microsoft.com/office/powerpoint/2010/main" val="477705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CAEB0C71-38D3-4125-86B2-99F4D899A9C7}" type="slidenum">
              <a:rPr lang="en-US" smtClean="0"/>
              <a:pPr>
                <a:defRPr/>
              </a:pPr>
              <a:t>9</a:t>
            </a:fld>
            <a:endParaRPr lang="en-US"/>
          </a:p>
        </p:txBody>
      </p:sp>
    </p:spTree>
    <p:extLst>
      <p:ext uri="{BB962C8B-B14F-4D97-AF65-F5344CB8AC3E}">
        <p14:creationId xmlns:p14="http://schemas.microsoft.com/office/powerpoint/2010/main" val="1220405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p>
          <a:p>
            <a:r>
              <a:rPr kumimoji="1" lang="en-US" altLang="ja-JP" err="1"/>
              <a:t>sharepoint</a:t>
            </a:r>
            <a:r>
              <a:rPr kumimoji="1" lang="ja-JP" altLang="en-US"/>
              <a:t>サイトのアクセス権限の設定には、大きく分けて</a:t>
            </a:r>
            <a:r>
              <a:rPr kumimoji="1" lang="en-US" altLang="ja-JP"/>
              <a:t>3</a:t>
            </a:r>
            <a:r>
              <a:rPr kumimoji="1" lang="ja-JP" altLang="en-US"/>
              <a:t>種類のグループが利用可能です。</a:t>
            </a:r>
            <a:endParaRPr kumimoji="1" lang="en-US" altLang="ja-JP"/>
          </a:p>
          <a:p>
            <a:r>
              <a:rPr kumimoji="1" lang="ja-JP" altLang="en-US"/>
              <a:t>アクセス権限は３種類のグループ、もしくはバイネーム個人単位でつけることが可能となっている。</a:t>
            </a:r>
            <a:endParaRPr kumimoji="1" lang="en-US" altLang="ja-JP"/>
          </a:p>
          <a:p>
            <a:endParaRPr kumimoji="1" lang="en-US" altLang="ja-JP"/>
          </a:p>
          <a:p>
            <a:r>
              <a:rPr kumimoji="1" lang="ja-JP" altLang="en-US"/>
              <a:t>赤字で記載した問題点が発生しております。</a:t>
            </a:r>
            <a:endParaRPr kumimoji="1" lang="en-US" altLang="ja-JP"/>
          </a:p>
          <a:p>
            <a:r>
              <a:rPr kumimoji="1" lang="ja-JP" altLang="en-US"/>
              <a:t>機微な情報に社外従業員や本来～～～が恐れがあるというものです。</a:t>
            </a:r>
            <a:endParaRPr kumimoji="1" lang="en-US" altLang="ja-JP"/>
          </a:p>
          <a:p>
            <a:r>
              <a:rPr kumimoji="1" lang="ja-JP" altLang="en-US"/>
              <a:t>ここまでが現状とそれに関する問題点です。</a:t>
            </a:r>
          </a:p>
        </p:txBody>
      </p:sp>
      <p:sp>
        <p:nvSpPr>
          <p:cNvPr id="4" name="スライド番号プレースホルダー 3"/>
          <p:cNvSpPr>
            <a:spLocks noGrp="1"/>
          </p:cNvSpPr>
          <p:nvPr>
            <p:ph type="sldNum" sz="quarter" idx="5"/>
          </p:nvPr>
        </p:nvSpPr>
        <p:spPr/>
        <p:txBody>
          <a:bodyPr/>
          <a:lstStyle/>
          <a:p>
            <a:pPr>
              <a:defRPr/>
            </a:pPr>
            <a:fld id="{CAEB0C71-38D3-4125-86B2-99F4D899A9C7}" type="slidenum">
              <a:rPr lang="en-US" smtClean="0"/>
              <a:pPr>
                <a:defRPr/>
              </a:pPr>
              <a:t>10</a:t>
            </a:fld>
            <a:endParaRPr lang="en-US"/>
          </a:p>
        </p:txBody>
      </p:sp>
    </p:spTree>
    <p:extLst>
      <p:ext uri="{BB962C8B-B14F-4D97-AF65-F5344CB8AC3E}">
        <p14:creationId xmlns:p14="http://schemas.microsoft.com/office/powerpoint/2010/main" val="3756539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p>
          <a:p>
            <a:r>
              <a:rPr kumimoji="1" lang="en-US" altLang="ja-JP" err="1"/>
              <a:t>sharepoint</a:t>
            </a:r>
            <a:r>
              <a:rPr kumimoji="1" lang="ja-JP" altLang="en-US"/>
              <a:t>サイトのアクセス権限の設定には、大きく分けて</a:t>
            </a:r>
            <a:r>
              <a:rPr kumimoji="1" lang="en-US" altLang="ja-JP"/>
              <a:t>3</a:t>
            </a:r>
            <a:r>
              <a:rPr kumimoji="1" lang="ja-JP" altLang="en-US"/>
              <a:t>種類のグループが利用可能です。</a:t>
            </a:r>
            <a:endParaRPr kumimoji="1" lang="en-US" altLang="ja-JP"/>
          </a:p>
          <a:p>
            <a:r>
              <a:rPr kumimoji="1" lang="ja-JP" altLang="en-US"/>
              <a:t>アクセス権限は３種類のグループ、もしくはバイネーム個人単位でつけることが可能となっている。</a:t>
            </a:r>
            <a:endParaRPr kumimoji="1" lang="en-US" altLang="ja-JP"/>
          </a:p>
          <a:p>
            <a:endParaRPr kumimoji="1" lang="en-US" altLang="ja-JP"/>
          </a:p>
          <a:p>
            <a:r>
              <a:rPr kumimoji="1" lang="ja-JP" altLang="en-US"/>
              <a:t>赤字で記載した問題点が発生しております。</a:t>
            </a:r>
            <a:endParaRPr kumimoji="1" lang="en-US" altLang="ja-JP"/>
          </a:p>
          <a:p>
            <a:r>
              <a:rPr kumimoji="1" lang="ja-JP" altLang="en-US"/>
              <a:t>機微な情報に社外従業員や本来～～～が恐れがあるというものです。</a:t>
            </a:r>
            <a:endParaRPr kumimoji="1" lang="en-US" altLang="ja-JP"/>
          </a:p>
          <a:p>
            <a:r>
              <a:rPr kumimoji="1" lang="ja-JP" altLang="en-US"/>
              <a:t>ここまでが現状とそれに関する問題点です。</a:t>
            </a:r>
          </a:p>
        </p:txBody>
      </p:sp>
      <p:sp>
        <p:nvSpPr>
          <p:cNvPr id="4" name="スライド番号プレースホルダー 3"/>
          <p:cNvSpPr>
            <a:spLocks noGrp="1"/>
          </p:cNvSpPr>
          <p:nvPr>
            <p:ph type="sldNum" sz="quarter" idx="5"/>
          </p:nvPr>
        </p:nvSpPr>
        <p:spPr/>
        <p:txBody>
          <a:bodyPr/>
          <a:lstStyle/>
          <a:p>
            <a:pPr>
              <a:defRPr/>
            </a:pPr>
            <a:fld id="{CAEB0C71-38D3-4125-86B2-99F4D899A9C7}" type="slidenum">
              <a:rPr lang="en-US" smtClean="0"/>
              <a:pPr>
                <a:defRPr/>
              </a:pPr>
              <a:t>11</a:t>
            </a:fld>
            <a:endParaRPr lang="en-US"/>
          </a:p>
        </p:txBody>
      </p:sp>
    </p:spTree>
    <p:extLst>
      <p:ext uri="{BB962C8B-B14F-4D97-AF65-F5344CB8AC3E}">
        <p14:creationId xmlns:p14="http://schemas.microsoft.com/office/powerpoint/2010/main" val="1925654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FS</a:t>
            </a:r>
            <a:r>
              <a:rPr kumimoji="1" lang="ja-JP" altLang="en-US"/>
              <a:t>はパスがわからないと拾えないので、リスクは低いと考えるため。</a:t>
            </a:r>
          </a:p>
        </p:txBody>
      </p:sp>
      <p:sp>
        <p:nvSpPr>
          <p:cNvPr id="4" name="スライド番号プレースホルダー 3"/>
          <p:cNvSpPr>
            <a:spLocks noGrp="1"/>
          </p:cNvSpPr>
          <p:nvPr>
            <p:ph type="sldNum" sz="quarter" idx="5"/>
          </p:nvPr>
        </p:nvSpPr>
        <p:spPr/>
        <p:txBody>
          <a:bodyPr/>
          <a:lstStyle/>
          <a:p>
            <a:pPr>
              <a:defRPr/>
            </a:pPr>
            <a:fld id="{CAEB0C71-38D3-4125-86B2-99F4D899A9C7}" type="slidenum">
              <a:rPr lang="en-US" smtClean="0"/>
              <a:pPr>
                <a:defRPr/>
              </a:pPr>
              <a:t>12</a:t>
            </a:fld>
            <a:endParaRPr lang="en-US"/>
          </a:p>
        </p:txBody>
      </p:sp>
    </p:spTree>
    <p:extLst>
      <p:ext uri="{BB962C8B-B14F-4D97-AF65-F5344CB8AC3E}">
        <p14:creationId xmlns:p14="http://schemas.microsoft.com/office/powerpoint/2010/main" val="1580358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この問題点を解消するために、我々は記載の対応を実施する予定です。</a:t>
            </a:r>
            <a:endParaRPr kumimoji="1" lang="en-US" altLang="ja-JP"/>
          </a:p>
          <a:p>
            <a:r>
              <a:rPr kumimoji="1" lang="ja-JP" altLang="en-US"/>
              <a:t>一つ目は</a:t>
            </a:r>
            <a:endParaRPr kumimoji="1" lang="en-US" altLang="ja-JP"/>
          </a:p>
          <a:p>
            <a:endParaRPr kumimoji="1" lang="en-US" altLang="ja-JP"/>
          </a:p>
          <a:p>
            <a:r>
              <a:rPr kumimoji="1" lang="ja-JP" altLang="en-US"/>
              <a:t>二つ目は</a:t>
            </a:r>
            <a:endParaRPr kumimoji="1" lang="en-US" altLang="ja-JP"/>
          </a:p>
          <a:p>
            <a:r>
              <a:rPr kumimoji="1" lang="ja-JP" altLang="en-US"/>
              <a:t>ここまでが今後の対応予定です</a:t>
            </a:r>
          </a:p>
        </p:txBody>
      </p:sp>
      <p:sp>
        <p:nvSpPr>
          <p:cNvPr id="4" name="スライド番号プレースホルダー 3"/>
          <p:cNvSpPr>
            <a:spLocks noGrp="1"/>
          </p:cNvSpPr>
          <p:nvPr>
            <p:ph type="sldNum" sz="quarter" idx="5"/>
          </p:nvPr>
        </p:nvSpPr>
        <p:spPr/>
        <p:txBody>
          <a:bodyPr/>
          <a:lstStyle/>
          <a:p>
            <a:pPr>
              <a:defRPr/>
            </a:pPr>
            <a:fld id="{CAEB0C71-38D3-4125-86B2-99F4D899A9C7}" type="slidenum">
              <a:rPr lang="en-US" smtClean="0"/>
              <a:pPr>
                <a:defRPr/>
              </a:pPr>
              <a:t>13</a:t>
            </a:fld>
            <a:endParaRPr lang="en-US"/>
          </a:p>
        </p:txBody>
      </p:sp>
    </p:spTree>
    <p:extLst>
      <p:ext uri="{BB962C8B-B14F-4D97-AF65-F5344CB8AC3E}">
        <p14:creationId xmlns:p14="http://schemas.microsoft.com/office/powerpoint/2010/main" val="3815780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この問題点を解消するために、我々は記載の対応を実施する予定です。</a:t>
            </a:r>
            <a:endParaRPr kumimoji="1" lang="en-US" altLang="ja-JP"/>
          </a:p>
          <a:p>
            <a:r>
              <a:rPr kumimoji="1" lang="ja-JP" altLang="en-US"/>
              <a:t>一つ目は</a:t>
            </a:r>
            <a:endParaRPr kumimoji="1" lang="en-US" altLang="ja-JP"/>
          </a:p>
          <a:p>
            <a:endParaRPr kumimoji="1" lang="en-US" altLang="ja-JP"/>
          </a:p>
          <a:p>
            <a:r>
              <a:rPr kumimoji="1" lang="ja-JP" altLang="en-US"/>
              <a:t>二つ目は</a:t>
            </a:r>
            <a:endParaRPr kumimoji="1" lang="en-US" altLang="ja-JP"/>
          </a:p>
          <a:p>
            <a:r>
              <a:rPr kumimoji="1" lang="ja-JP" altLang="en-US"/>
              <a:t>ここまでが今後の対応予定です</a:t>
            </a:r>
          </a:p>
        </p:txBody>
      </p:sp>
      <p:sp>
        <p:nvSpPr>
          <p:cNvPr id="4" name="スライド番号プレースホルダー 3"/>
          <p:cNvSpPr>
            <a:spLocks noGrp="1"/>
          </p:cNvSpPr>
          <p:nvPr>
            <p:ph type="sldNum" sz="quarter" idx="5"/>
          </p:nvPr>
        </p:nvSpPr>
        <p:spPr/>
        <p:txBody>
          <a:bodyPr/>
          <a:lstStyle/>
          <a:p>
            <a:pPr>
              <a:defRPr/>
            </a:pPr>
            <a:fld id="{CAEB0C71-38D3-4125-86B2-99F4D899A9C7}" type="slidenum">
              <a:rPr lang="en-US" smtClean="0"/>
              <a:pPr>
                <a:defRPr/>
              </a:pPr>
              <a:t>14</a:t>
            </a:fld>
            <a:endParaRPr lang="en-US"/>
          </a:p>
        </p:txBody>
      </p:sp>
    </p:spTree>
    <p:extLst>
      <p:ext uri="{BB962C8B-B14F-4D97-AF65-F5344CB8AC3E}">
        <p14:creationId xmlns:p14="http://schemas.microsoft.com/office/powerpoint/2010/main" val="555689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この問題点を解消するために、我々は記載の対応を実施する予定です。</a:t>
            </a:r>
            <a:endParaRPr kumimoji="1" lang="en-US" altLang="ja-JP"/>
          </a:p>
          <a:p>
            <a:r>
              <a:rPr kumimoji="1" lang="ja-JP" altLang="en-US"/>
              <a:t>一つ目は</a:t>
            </a:r>
            <a:endParaRPr kumimoji="1" lang="en-US" altLang="ja-JP"/>
          </a:p>
          <a:p>
            <a:endParaRPr kumimoji="1" lang="en-US" altLang="ja-JP"/>
          </a:p>
          <a:p>
            <a:r>
              <a:rPr kumimoji="1" lang="ja-JP" altLang="en-US"/>
              <a:t>二つ目は</a:t>
            </a:r>
            <a:endParaRPr kumimoji="1" lang="en-US" altLang="ja-JP"/>
          </a:p>
          <a:p>
            <a:r>
              <a:rPr kumimoji="1" lang="ja-JP" altLang="en-US"/>
              <a:t>ここまでが今後の対応予定です</a:t>
            </a:r>
          </a:p>
        </p:txBody>
      </p:sp>
      <p:sp>
        <p:nvSpPr>
          <p:cNvPr id="4" name="スライド番号プレースホルダー 3"/>
          <p:cNvSpPr>
            <a:spLocks noGrp="1"/>
          </p:cNvSpPr>
          <p:nvPr>
            <p:ph type="sldNum" sz="quarter" idx="5"/>
          </p:nvPr>
        </p:nvSpPr>
        <p:spPr/>
        <p:txBody>
          <a:bodyPr/>
          <a:lstStyle/>
          <a:p>
            <a:pPr>
              <a:defRPr/>
            </a:pPr>
            <a:fld id="{CAEB0C71-38D3-4125-86B2-99F4D899A9C7}" type="slidenum">
              <a:rPr lang="en-US" smtClean="0"/>
              <a:pPr>
                <a:defRPr/>
              </a:pPr>
              <a:t>20</a:t>
            </a:fld>
            <a:endParaRPr lang="en-US"/>
          </a:p>
        </p:txBody>
      </p:sp>
    </p:spTree>
    <p:extLst>
      <p:ext uri="{BB962C8B-B14F-4D97-AF65-F5344CB8AC3E}">
        <p14:creationId xmlns:p14="http://schemas.microsoft.com/office/powerpoint/2010/main" val="33299274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12.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bg>
      <p:bgPr>
        <a:solidFill>
          <a:schemeClr val="bg1"/>
        </a:solidFill>
        <a:effectLst/>
      </p:bgPr>
    </p:bg>
    <p:spTree>
      <p:nvGrpSpPr>
        <p:cNvPr id="1" name=""/>
        <p:cNvGrpSpPr/>
        <p:nvPr/>
      </p:nvGrpSpPr>
      <p:grpSpPr>
        <a:xfrm>
          <a:off x="0" y="0"/>
          <a:ext cx="0" cy="0"/>
          <a:chOff x="0" y="0"/>
          <a:chExt cx="0" cy="0"/>
        </a:xfrm>
      </p:grpSpPr>
      <p:pic>
        <p:nvPicPr>
          <p:cNvPr id="6" name="図 5" descr="食品, ガラス が含まれている画像&#10;&#10;自動的に生成された説明">
            <a:extLst>
              <a:ext uri="{FF2B5EF4-FFF2-40B4-BE49-F238E27FC236}">
                <a16:creationId xmlns:a16="http://schemas.microsoft.com/office/drawing/2014/main" id="{0FB3073E-E2A8-B522-B23F-27BF27DD35E1}"/>
              </a:ext>
            </a:extLst>
          </p:cNvPr>
          <p:cNvPicPr>
            <a:picLocks noChangeAspect="1"/>
          </p:cNvPicPr>
          <p:nvPr userDrawn="1"/>
        </p:nvPicPr>
        <p:blipFill>
          <a:blip r:embed="rId2"/>
          <a:stretch>
            <a:fillRect/>
          </a:stretch>
        </p:blipFill>
        <p:spPr>
          <a:xfrm>
            <a:off x="-1" y="0"/>
            <a:ext cx="12192001" cy="6858000"/>
          </a:xfrm>
          <a:prstGeom prst="rect">
            <a:avLst/>
          </a:prstGeom>
        </p:spPr>
      </p:pic>
      <p:sp>
        <p:nvSpPr>
          <p:cNvPr id="2" name="Title 1">
            <a:extLst>
              <a:ext uri="{FF2B5EF4-FFF2-40B4-BE49-F238E27FC236}">
                <a16:creationId xmlns:a16="http://schemas.microsoft.com/office/drawing/2014/main" id="{EC6EB082-3335-BC45-B51C-EC390EAABA7E}"/>
              </a:ext>
            </a:extLst>
          </p:cNvPr>
          <p:cNvSpPr>
            <a:spLocks noGrp="1"/>
          </p:cNvSpPr>
          <p:nvPr>
            <p:ph type="ctrTitle" hasCustomPrompt="1"/>
          </p:nvPr>
        </p:nvSpPr>
        <p:spPr>
          <a:xfrm>
            <a:off x="556609" y="2409174"/>
            <a:ext cx="8410465" cy="796999"/>
          </a:xfrm>
          <a:prstGeom prst="rect">
            <a:avLst/>
          </a:prstGeom>
        </p:spPr>
        <p:txBody>
          <a:bodyPr lIns="0" tIns="0" rIns="0" bIns="0" anchor="b">
            <a:normAutofit/>
          </a:bodyPr>
          <a:lstStyle>
            <a:lvl1pPr algn="l">
              <a:lnSpc>
                <a:spcPct val="120000"/>
              </a:lnSpc>
              <a:defRPr sz="4000" b="1">
                <a:solidFill>
                  <a:schemeClr val="bg2"/>
                </a:solidFill>
              </a:defRPr>
            </a:lvl1pPr>
          </a:lstStyle>
          <a:p>
            <a:r>
              <a:rPr lang="en" altLang="ja-JP"/>
              <a:t>Title</a:t>
            </a:r>
            <a:endParaRPr lang="en-US"/>
          </a:p>
        </p:txBody>
      </p:sp>
      <p:sp>
        <p:nvSpPr>
          <p:cNvPr id="17" name="テキスト プレースホルダー 14">
            <a:extLst>
              <a:ext uri="{FF2B5EF4-FFF2-40B4-BE49-F238E27FC236}">
                <a16:creationId xmlns:a16="http://schemas.microsoft.com/office/drawing/2014/main" id="{6736B7D0-30DB-E46C-9077-E27EBB2E7A3C}"/>
              </a:ext>
            </a:extLst>
          </p:cNvPr>
          <p:cNvSpPr>
            <a:spLocks noGrp="1"/>
          </p:cNvSpPr>
          <p:nvPr>
            <p:ph type="body" sz="quarter" idx="14" hasCustomPrompt="1"/>
          </p:nvPr>
        </p:nvSpPr>
        <p:spPr>
          <a:xfrm>
            <a:off x="556607" y="5999083"/>
            <a:ext cx="3703639" cy="395367"/>
          </a:xfrm>
          <a:prstGeom prst="rect">
            <a:avLst/>
          </a:prstGeom>
        </p:spPr>
        <p:txBody>
          <a:bodyPr lIns="0" tIns="0" rIns="0" bIns="0"/>
          <a:lstStyle>
            <a:lvl1pPr>
              <a:defRPr sz="1800" b="0">
                <a:solidFill>
                  <a:schemeClr val="bg2"/>
                </a:solidFill>
                <a:latin typeface="+mj-lt"/>
              </a:defRPr>
            </a:lvl1pPr>
          </a:lstStyle>
          <a:p>
            <a:pPr lvl="0"/>
            <a:r>
              <a:rPr lang="en" altLang="ja-JP"/>
              <a:t>Name, date, etc.</a:t>
            </a:r>
            <a:endParaRPr kumimoji="1" lang="ja-JP" altLang="en-US"/>
          </a:p>
        </p:txBody>
      </p:sp>
      <p:pic>
        <p:nvPicPr>
          <p:cNvPr id="3" name="グラフィックス 2">
            <a:extLst>
              <a:ext uri="{FF2B5EF4-FFF2-40B4-BE49-F238E27FC236}">
                <a16:creationId xmlns:a16="http://schemas.microsoft.com/office/drawing/2014/main" id="{9952A9F7-7566-9BA3-3FBD-9438127A590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770166" y="433528"/>
            <a:ext cx="2004711" cy="273371"/>
          </a:xfrm>
          <a:prstGeom prst="rect">
            <a:avLst/>
          </a:prstGeom>
        </p:spPr>
      </p:pic>
      <p:sp>
        <p:nvSpPr>
          <p:cNvPr id="4" name="正方形/長方形 3">
            <a:extLst>
              <a:ext uri="{FF2B5EF4-FFF2-40B4-BE49-F238E27FC236}">
                <a16:creationId xmlns:a16="http://schemas.microsoft.com/office/drawing/2014/main" id="{ACA15697-938D-7577-DCBA-937E6841AA14}"/>
              </a:ext>
            </a:extLst>
          </p:cNvPr>
          <p:cNvSpPr/>
          <p:nvPr userDrawn="1"/>
        </p:nvSpPr>
        <p:spPr>
          <a:xfrm>
            <a:off x="10222302" y="125184"/>
            <a:ext cx="1897812" cy="2733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40376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asic Slides_2_Two Content">
    <p:bg>
      <p:bgPr>
        <a:solidFill>
          <a:schemeClr val="bg1"/>
        </a:solidFill>
        <a:effectLst/>
      </p:bgPr>
    </p:bg>
    <p:spTree>
      <p:nvGrpSpPr>
        <p:cNvPr id="1" name=""/>
        <p:cNvGrpSpPr/>
        <p:nvPr/>
      </p:nvGrpSpPr>
      <p:grpSpPr>
        <a:xfrm>
          <a:off x="0" y="0"/>
          <a:ext cx="0" cy="0"/>
          <a:chOff x="0" y="0"/>
          <a:chExt cx="0" cy="0"/>
        </a:xfrm>
      </p:grpSpPr>
      <p:pic>
        <p:nvPicPr>
          <p:cNvPr id="10" name="図 9" descr="図形 が含まれている画像&#10;&#10;自動的に生成された説明">
            <a:extLst>
              <a:ext uri="{FF2B5EF4-FFF2-40B4-BE49-F238E27FC236}">
                <a16:creationId xmlns:a16="http://schemas.microsoft.com/office/drawing/2014/main" id="{1EC827A2-08B8-B7F8-0316-8C1A6422F2FD}"/>
              </a:ext>
            </a:extLst>
          </p:cNvPr>
          <p:cNvPicPr>
            <a:picLocks noChangeAspect="1"/>
          </p:cNvPicPr>
          <p:nvPr userDrawn="1"/>
        </p:nvPicPr>
        <p:blipFill>
          <a:blip r:embed="rId2">
            <a:alphaModFix amt="3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B4C758-6167-E04E-B51A-8855115F62CE}"/>
              </a:ext>
            </a:extLst>
          </p:cNvPr>
          <p:cNvSpPr>
            <a:spLocks noGrp="1"/>
          </p:cNvSpPr>
          <p:nvPr>
            <p:ph type="title" hasCustomPrompt="1"/>
          </p:nvPr>
        </p:nvSpPr>
        <p:spPr>
          <a:xfrm>
            <a:off x="563218" y="535199"/>
            <a:ext cx="9577247" cy="468653"/>
          </a:xfrm>
          <a:prstGeom prst="rect">
            <a:avLst/>
          </a:prstGeom>
        </p:spPr>
        <p:txBody>
          <a:bodyPr lIns="0" tIns="0" rIns="0" bIns="0" anchor="t">
            <a:noAutofit/>
          </a:bodyPr>
          <a:lstStyle>
            <a:lvl1pPr>
              <a:lnSpc>
                <a:spcPct val="120000"/>
              </a:lnSpc>
              <a:defRPr sz="2700"/>
            </a:lvl1pPr>
          </a:lstStyle>
          <a:p>
            <a:r>
              <a:rPr lang="en" altLang="ja-JP"/>
              <a:t>Subtitle</a:t>
            </a:r>
            <a:endParaRPr lang="en-US"/>
          </a:p>
        </p:txBody>
      </p:sp>
      <p:sp>
        <p:nvSpPr>
          <p:cNvPr id="3" name="Slide Number Placeholder 6">
            <a:extLst>
              <a:ext uri="{FF2B5EF4-FFF2-40B4-BE49-F238E27FC236}">
                <a16:creationId xmlns:a16="http://schemas.microsoft.com/office/drawing/2014/main" id="{9C43EB51-8637-3E33-D293-38E85F223A78}"/>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00000"/>
              </a:solidFill>
              <a:effectLst/>
              <a:uLnTx/>
              <a:uFillTx/>
              <a:latin typeface="Segoe UI"/>
              <a:ea typeface="Meiryo UI"/>
              <a:cs typeface="+mn-cs"/>
            </a:endParaRPr>
          </a:p>
        </p:txBody>
      </p:sp>
      <p:sp>
        <p:nvSpPr>
          <p:cNvPr id="5" name="Content Placeholder 2">
            <a:extLst>
              <a:ext uri="{FF2B5EF4-FFF2-40B4-BE49-F238E27FC236}">
                <a16:creationId xmlns:a16="http://schemas.microsoft.com/office/drawing/2014/main" id="{6B366A28-0395-5BDB-3D28-95BC048B076F}"/>
              </a:ext>
            </a:extLst>
          </p:cNvPr>
          <p:cNvSpPr>
            <a:spLocks noGrp="1"/>
          </p:cNvSpPr>
          <p:nvPr>
            <p:ph idx="16" hasCustomPrompt="1"/>
          </p:nvPr>
        </p:nvSpPr>
        <p:spPr>
          <a:xfrm>
            <a:off x="6454140" y="1737358"/>
            <a:ext cx="5029200" cy="458544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lvl1pPr marL="0" indent="0">
              <a:buFont typeface="Arial" panose="020B0604020202020204" pitchFamily="34" charset="0"/>
              <a:buNone/>
              <a:defRPr lang="en-US" altLang="ja-JP" sz="1600" smtClean="0"/>
            </a:lvl1pPr>
            <a:lvl2pPr marL="342892" indent="0">
              <a:buNone/>
              <a:defRPr lang="en-US" altLang="ja-JP" sz="1600" smtClean="0"/>
            </a:lvl2pPr>
            <a:lvl3pPr marL="688958" indent="0">
              <a:buNone/>
              <a:defRPr lang="en-US" altLang="ja-JP" sz="1600" smtClean="0"/>
            </a:lvl3pPr>
            <a:lvl4pPr marL="1027088" indent="0">
              <a:buNone/>
              <a:defRPr lang="en-US" altLang="ja-JP" sz="1600" smtClean="0"/>
            </a:lvl4pPr>
            <a:lvl5pPr marL="1430303" indent="0">
              <a:buNone/>
              <a:defRPr lang="en-US" altLang="ja-JP" sz="1600" dirty="0"/>
            </a:lvl5pPr>
            <a:lvl6pPr marL="1774780" indent="0">
              <a:buNone/>
              <a:defRPr sz="1600"/>
            </a:lvl6pPr>
          </a:lstStyle>
          <a:p>
            <a:pPr lvl="0">
              <a:lnSpc>
                <a:spcPct val="120000"/>
              </a:lnSpc>
            </a:pPr>
            <a:r>
              <a:rPr kumimoji="1" lang="en" altLang="ja-JP"/>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a:p>
            <a:pPr lvl="4"/>
            <a:endParaRPr lang="en-US" altLang="ja-JP"/>
          </a:p>
        </p:txBody>
      </p:sp>
      <p:sp>
        <p:nvSpPr>
          <p:cNvPr id="7" name="Content Placeholder 2">
            <a:extLst>
              <a:ext uri="{FF2B5EF4-FFF2-40B4-BE49-F238E27FC236}">
                <a16:creationId xmlns:a16="http://schemas.microsoft.com/office/drawing/2014/main" id="{1E0241EA-306D-5571-07F9-E6B94F2234F8}"/>
              </a:ext>
            </a:extLst>
          </p:cNvPr>
          <p:cNvSpPr>
            <a:spLocks noGrp="1"/>
          </p:cNvSpPr>
          <p:nvPr>
            <p:ph idx="17" hasCustomPrompt="1"/>
          </p:nvPr>
        </p:nvSpPr>
        <p:spPr>
          <a:xfrm>
            <a:off x="731519" y="1737358"/>
            <a:ext cx="5029200" cy="4585441"/>
          </a:xfrm>
        </p:spPr>
        <p:txBody>
          <a:bodyPr vert="horz" lIns="0" tIns="0" rIns="0" bIns="0" rtlCol="0">
            <a:normAutofit/>
          </a:bodyPr>
          <a:lstStyle>
            <a:lvl1pPr marL="0" indent="0">
              <a:buFont typeface="Arial" panose="020B0604020202020204" pitchFamily="34" charset="0"/>
              <a:buNone/>
              <a:defRPr lang="en-US" altLang="ja-JP" sz="1600" dirty="0">
                <a:solidFill>
                  <a:schemeClr val="tx1"/>
                </a:solidFill>
              </a:defRPr>
            </a:lvl1pPr>
            <a:lvl2pPr marL="342892" indent="0">
              <a:buNone/>
              <a:defRPr lang="en-US" altLang="ja-JP" sz="1600" dirty="0">
                <a:solidFill>
                  <a:schemeClr val="tx1"/>
                </a:solidFill>
              </a:defRPr>
            </a:lvl2pPr>
            <a:lvl3pPr marL="688958" indent="0">
              <a:buNone/>
              <a:defRPr lang="en-US" altLang="ja-JP" sz="1600" dirty="0">
                <a:solidFill>
                  <a:schemeClr val="tx1"/>
                </a:solidFill>
              </a:defRPr>
            </a:lvl3pPr>
            <a:lvl4pPr marL="1027088" indent="0">
              <a:buNone/>
              <a:defRPr lang="en-US" altLang="ja-JP" sz="1600" dirty="0">
                <a:solidFill>
                  <a:schemeClr val="tx1"/>
                </a:solidFill>
              </a:defRPr>
            </a:lvl4pPr>
            <a:lvl5pPr marL="1430303" indent="0">
              <a:buNone/>
              <a:defRPr lang="en-US" altLang="ja-JP" sz="1600" dirty="0">
                <a:solidFill>
                  <a:schemeClr val="tx1"/>
                </a:solidFill>
              </a:defRPr>
            </a:lvl5pPr>
            <a:lvl6pPr marL="1774780" indent="0">
              <a:buNone/>
              <a:defRPr sz="1600"/>
            </a:lvl6pPr>
            <a:lvl7pPr marL="2060523" indent="0">
              <a:buNone/>
              <a:defRPr sz="1600"/>
            </a:lvl7pPr>
            <a:lvl8pPr marL="3200320" indent="0">
              <a:buNone/>
              <a:defRPr sz="1600"/>
            </a:lvl8pPr>
            <a:lvl9pPr marL="3657509" indent="0">
              <a:buNone/>
              <a:defRPr sz="1600"/>
            </a:lvl9pPr>
          </a:lstStyle>
          <a:p>
            <a:pPr lvl="0">
              <a:lnSpc>
                <a:spcPct val="120000"/>
              </a:lnSpc>
            </a:pPr>
            <a:r>
              <a:rPr kumimoji="1" lang="en" altLang="ja-JP"/>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p:txBody>
      </p:sp>
    </p:spTree>
    <p:extLst>
      <p:ext uri="{BB962C8B-B14F-4D97-AF65-F5344CB8AC3E}">
        <p14:creationId xmlns:p14="http://schemas.microsoft.com/office/powerpoint/2010/main" val="3573407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asic Slides_2_Quote">
    <p:bg>
      <p:bgPr>
        <a:solidFill>
          <a:schemeClr val="bg1"/>
        </a:solidFill>
        <a:effectLst/>
      </p:bgPr>
    </p:bg>
    <p:spTree>
      <p:nvGrpSpPr>
        <p:cNvPr id="1" name=""/>
        <p:cNvGrpSpPr/>
        <p:nvPr/>
      </p:nvGrpSpPr>
      <p:grpSpPr>
        <a:xfrm>
          <a:off x="0" y="0"/>
          <a:ext cx="0" cy="0"/>
          <a:chOff x="0" y="0"/>
          <a:chExt cx="0" cy="0"/>
        </a:xfrm>
      </p:grpSpPr>
      <p:pic>
        <p:nvPicPr>
          <p:cNvPr id="10" name="図 9" descr="図形 が含まれている画像&#10;&#10;自動的に生成された説明">
            <a:extLst>
              <a:ext uri="{FF2B5EF4-FFF2-40B4-BE49-F238E27FC236}">
                <a16:creationId xmlns:a16="http://schemas.microsoft.com/office/drawing/2014/main" id="{1EC827A2-08B8-B7F8-0316-8C1A6422F2FD}"/>
              </a:ext>
            </a:extLst>
          </p:cNvPr>
          <p:cNvPicPr>
            <a:picLocks noChangeAspect="1"/>
          </p:cNvPicPr>
          <p:nvPr userDrawn="1"/>
        </p:nvPicPr>
        <p:blipFill>
          <a:blip r:embed="rId2">
            <a:alphaModFix amt="3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B4C758-6167-E04E-B51A-8855115F62CE}"/>
              </a:ext>
            </a:extLst>
          </p:cNvPr>
          <p:cNvSpPr>
            <a:spLocks noGrp="1"/>
          </p:cNvSpPr>
          <p:nvPr>
            <p:ph type="title" hasCustomPrompt="1"/>
          </p:nvPr>
        </p:nvSpPr>
        <p:spPr>
          <a:xfrm>
            <a:off x="563218" y="535199"/>
            <a:ext cx="9577247" cy="468653"/>
          </a:xfrm>
          <a:prstGeom prst="rect">
            <a:avLst/>
          </a:prstGeom>
        </p:spPr>
        <p:txBody>
          <a:bodyPr lIns="0" tIns="0" rIns="0" bIns="0" anchor="t">
            <a:noAutofit/>
          </a:bodyPr>
          <a:lstStyle>
            <a:lvl1pPr>
              <a:lnSpc>
                <a:spcPct val="120000"/>
              </a:lnSpc>
              <a:defRPr sz="2700"/>
            </a:lvl1pPr>
          </a:lstStyle>
          <a:p>
            <a:r>
              <a:rPr lang="en" altLang="ja-JP"/>
              <a:t>Subtitle</a:t>
            </a:r>
            <a:endParaRPr lang="en-US"/>
          </a:p>
        </p:txBody>
      </p:sp>
      <p:sp>
        <p:nvSpPr>
          <p:cNvPr id="3" name="Slide Number Placeholder 6">
            <a:extLst>
              <a:ext uri="{FF2B5EF4-FFF2-40B4-BE49-F238E27FC236}">
                <a16:creationId xmlns:a16="http://schemas.microsoft.com/office/drawing/2014/main" id="{9C43EB51-8637-3E33-D293-38E85F223A78}"/>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00000"/>
              </a:solidFill>
              <a:effectLst/>
              <a:uLnTx/>
              <a:uFillTx/>
              <a:latin typeface="Segoe UI"/>
              <a:ea typeface="Meiryo UI"/>
              <a:cs typeface="+mn-cs"/>
            </a:endParaRPr>
          </a:p>
        </p:txBody>
      </p:sp>
      <p:sp>
        <p:nvSpPr>
          <p:cNvPr id="4" name="Text Placeholder 8">
            <a:extLst>
              <a:ext uri="{FF2B5EF4-FFF2-40B4-BE49-F238E27FC236}">
                <a16:creationId xmlns:a16="http://schemas.microsoft.com/office/drawing/2014/main" id="{1B4D55E2-576E-5D2A-3E13-97C6E3C9D02D}"/>
              </a:ext>
            </a:extLst>
          </p:cNvPr>
          <p:cNvSpPr>
            <a:spLocks noGrp="1"/>
          </p:cNvSpPr>
          <p:nvPr>
            <p:ph type="body" sz="quarter" idx="14" hasCustomPrompt="1"/>
          </p:nvPr>
        </p:nvSpPr>
        <p:spPr>
          <a:xfrm>
            <a:off x="0" y="1554480"/>
            <a:ext cx="12192000" cy="4114800"/>
          </a:xfrm>
          <a:prstGeom prst="rect">
            <a:avLst/>
          </a:prstGeom>
          <a:noFill/>
        </p:spPr>
        <p:txBody>
          <a:bodyPr lIns="1371600" tIns="457200" rIns="1371600" bIns="457200" anchor="ctr" anchorCtr="0">
            <a:normAutofit/>
          </a:bodyPr>
          <a:lstStyle>
            <a:lvl1pPr marL="0" indent="0" algn="ctr">
              <a:defRPr sz="3200" b="0">
                <a:solidFill>
                  <a:schemeClr val="tx1"/>
                </a:solidFill>
              </a:defRPr>
            </a:lvl1pPr>
            <a:lvl2pPr marL="0" marR="0" indent="0" algn="ctr" defTabSz="914400" rtl="0" eaLnBrk="1" fontAlgn="auto" latinLnBrk="0" hangingPunct="1">
              <a:lnSpc>
                <a:spcPct val="114000"/>
              </a:lnSpc>
              <a:spcBef>
                <a:spcPts val="2000"/>
              </a:spcBef>
              <a:spcAft>
                <a:spcPts val="400"/>
              </a:spcAft>
              <a:buClrTx/>
              <a:buSzTx/>
              <a:buFont typeface="Arial" panose="020B0604020202020204" pitchFamily="34" charset="0"/>
              <a:buNone/>
              <a:tabLst/>
              <a:defRPr kumimoji="1" lang="en-US" altLang="ja-JP" sz="2800" b="0" kern="1200" dirty="0">
                <a:solidFill>
                  <a:schemeClr val="tx1"/>
                </a:solidFill>
                <a:latin typeface="+mn-lt"/>
                <a:ea typeface="+mn-ea"/>
                <a:cs typeface="+mn-cs"/>
              </a:defRPr>
            </a:lvl2pPr>
            <a:lvl3pPr marL="0" marR="0" indent="0" algn="ctr" defTabSz="914400" rtl="0" eaLnBrk="1" fontAlgn="auto" latinLnBrk="0" hangingPunct="1">
              <a:lnSpc>
                <a:spcPct val="114000"/>
              </a:lnSpc>
              <a:spcBef>
                <a:spcPts val="2000"/>
              </a:spcBef>
              <a:spcAft>
                <a:spcPts val="400"/>
              </a:spcAft>
              <a:buClrTx/>
              <a:buSzTx/>
              <a:buFont typeface="Arial" panose="020B0604020202020204" pitchFamily="34" charset="0"/>
              <a:buNone/>
              <a:tabLst/>
              <a:defRPr sz="2800" b="0">
                <a:solidFill>
                  <a:schemeClr val="tx1"/>
                </a:solidFill>
              </a:defRPr>
            </a:lvl3pPr>
            <a:lvl4pPr marL="0" indent="0" algn="ctr">
              <a:buNone/>
              <a:defRPr sz="2800">
                <a:solidFill>
                  <a:schemeClr val="tx1"/>
                </a:solidFill>
              </a:defRPr>
            </a:lvl4pPr>
            <a:lvl5pPr marL="342900" indent="0" algn="ctr">
              <a:buFont typeface="Arial" panose="020B0604020202020204" pitchFamily="34" charset="0"/>
              <a:buChar char="•"/>
              <a:defRPr b="0">
                <a:solidFill>
                  <a:schemeClr val="tx1"/>
                </a:solidFill>
              </a:defRPr>
            </a:lvl5pPr>
          </a:lstStyle>
          <a:p>
            <a:pPr lvl="0"/>
            <a:r>
              <a:rPr lang="en-US" altLang="ja-JP"/>
              <a:t>Click to edit Master text styles</a:t>
            </a:r>
          </a:p>
          <a:p>
            <a:pPr lvl="1"/>
            <a:r>
              <a:rPr lang="en-US" altLang="ja-JP"/>
              <a:t>Second level</a:t>
            </a:r>
          </a:p>
        </p:txBody>
      </p:sp>
    </p:spTree>
    <p:extLst>
      <p:ext uri="{BB962C8B-B14F-4D97-AF65-F5344CB8AC3E}">
        <p14:creationId xmlns:p14="http://schemas.microsoft.com/office/powerpoint/2010/main" val="2880630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asic Slides_3_Normal">
    <p:bg>
      <p:bgPr>
        <a:solidFill>
          <a:schemeClr val="bg1"/>
        </a:solidFill>
        <a:effectLst/>
      </p:bgPr>
    </p:bg>
    <p:spTree>
      <p:nvGrpSpPr>
        <p:cNvPr id="1" name=""/>
        <p:cNvGrpSpPr/>
        <p:nvPr/>
      </p:nvGrpSpPr>
      <p:grpSpPr>
        <a:xfrm>
          <a:off x="0" y="0"/>
          <a:ext cx="0" cy="0"/>
          <a:chOff x="0" y="0"/>
          <a:chExt cx="0" cy="0"/>
        </a:xfrm>
      </p:grpSpPr>
      <p:pic>
        <p:nvPicPr>
          <p:cNvPr id="9" name="図 8" descr="図形&#10;&#10;中程度の精度で自動的に生成された説明">
            <a:extLst>
              <a:ext uri="{FF2B5EF4-FFF2-40B4-BE49-F238E27FC236}">
                <a16:creationId xmlns:a16="http://schemas.microsoft.com/office/drawing/2014/main" id="{7FD1466B-3586-EF2F-5FE2-F6DED9324514}"/>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B4C758-6167-E04E-B51A-8855115F62CE}"/>
              </a:ext>
            </a:extLst>
          </p:cNvPr>
          <p:cNvSpPr>
            <a:spLocks noGrp="1"/>
          </p:cNvSpPr>
          <p:nvPr>
            <p:ph type="title" hasCustomPrompt="1"/>
          </p:nvPr>
        </p:nvSpPr>
        <p:spPr>
          <a:xfrm>
            <a:off x="861388" y="435809"/>
            <a:ext cx="9577247" cy="478592"/>
          </a:xfrm>
          <a:prstGeom prst="rect">
            <a:avLst/>
          </a:prstGeom>
        </p:spPr>
        <p:txBody>
          <a:bodyPr lIns="0" tIns="0" rIns="0" bIns="0" anchor="t">
            <a:noAutofit/>
          </a:bodyPr>
          <a:lstStyle>
            <a:lvl1pPr>
              <a:lnSpc>
                <a:spcPct val="120000"/>
              </a:lnSpc>
              <a:defRPr sz="2700"/>
            </a:lvl1pPr>
          </a:lstStyle>
          <a:p>
            <a:r>
              <a:rPr lang="en" altLang="ja-JP"/>
              <a:t>Subtitle</a:t>
            </a:r>
            <a:endParaRPr lang="en-US"/>
          </a:p>
        </p:txBody>
      </p:sp>
      <p:sp>
        <p:nvSpPr>
          <p:cNvPr id="3" name="Slide Number Placeholder 6">
            <a:extLst>
              <a:ext uri="{FF2B5EF4-FFF2-40B4-BE49-F238E27FC236}">
                <a16:creationId xmlns:a16="http://schemas.microsoft.com/office/drawing/2014/main" id="{A5FF82A9-0283-389F-702C-A8A1DC6AEB28}"/>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00000"/>
              </a:solidFill>
              <a:effectLst/>
              <a:uLnTx/>
              <a:uFillTx/>
              <a:latin typeface="Segoe UI"/>
              <a:ea typeface="Meiryo UI"/>
              <a:cs typeface="+mn-cs"/>
            </a:endParaRPr>
          </a:p>
        </p:txBody>
      </p:sp>
      <p:sp>
        <p:nvSpPr>
          <p:cNvPr id="11" name="Content Placeholder 2">
            <a:extLst>
              <a:ext uri="{FF2B5EF4-FFF2-40B4-BE49-F238E27FC236}">
                <a16:creationId xmlns:a16="http://schemas.microsoft.com/office/drawing/2014/main" id="{79E9D4C2-AFA2-50F7-A1FF-3F64AC017EE9}"/>
              </a:ext>
            </a:extLst>
          </p:cNvPr>
          <p:cNvSpPr>
            <a:spLocks noGrp="1"/>
          </p:cNvSpPr>
          <p:nvPr>
            <p:ph idx="1" hasCustomPrompt="1"/>
          </p:nvPr>
        </p:nvSpPr>
        <p:spPr>
          <a:xfrm>
            <a:off x="571703" y="1462948"/>
            <a:ext cx="10968041" cy="4732111"/>
          </a:xfrm>
        </p:spPr>
        <p:txBody>
          <a:bodyPr vert="horz" lIns="0" tIns="0" rIns="0" bIns="0" rtlCol="0">
            <a:noAutofit/>
          </a:bodyPr>
          <a:lstStyle>
            <a:lvl1pPr marL="0" indent="0">
              <a:buFont typeface="Arial" panose="020B0604020202020204" pitchFamily="34" charset="0"/>
              <a:buNone/>
              <a:defRPr lang="ja-JP" altLang="en-US" sz="1600" dirty="0"/>
            </a:lvl1pPr>
            <a:lvl2pPr>
              <a:defRPr sz="1600"/>
            </a:lvl2pPr>
            <a:lvl3pPr>
              <a:defRPr sz="1600"/>
            </a:lvl3pPr>
            <a:lvl4pPr>
              <a:defRPr sz="1600"/>
            </a:lvl4pPr>
            <a:lvl5pPr>
              <a:defRPr sz="1600"/>
            </a:lvl5pPr>
            <a:lvl6pPr>
              <a:defRPr sz="1600"/>
            </a:lvl6pPr>
            <a:lvl7pPr>
              <a:defRPr sz="1600"/>
            </a:lvl7pPr>
            <a:lvl8pPr>
              <a:defRPr sz="1600"/>
            </a:lvl8pPr>
            <a:lvl9pPr marL="3943259" indent="-285750">
              <a:buFont typeface="Arial" panose="020B0604020202020204" pitchFamily="34" charset="0"/>
              <a:buChar char="•"/>
              <a:defRPr sz="1600"/>
            </a:lvl9pPr>
          </a:lstStyle>
          <a:p>
            <a:pPr lvl="0">
              <a:lnSpc>
                <a:spcPct val="120000"/>
              </a:lnSpc>
            </a:pPr>
            <a:r>
              <a:rPr kumimoji="1" lang="en" altLang="ja-JP"/>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a:p>
            <a:pPr lvl="0">
              <a:lnSpc>
                <a:spcPct val="120000"/>
              </a:lnSpc>
            </a:pPr>
            <a:endParaRPr kumimoji="1" lang="en" altLang="ja-JP"/>
          </a:p>
        </p:txBody>
      </p:sp>
    </p:spTree>
    <p:extLst>
      <p:ext uri="{BB962C8B-B14F-4D97-AF65-F5344CB8AC3E}">
        <p14:creationId xmlns:p14="http://schemas.microsoft.com/office/powerpoint/2010/main" val="1098173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asic Slides_3_Comparison">
    <p:bg>
      <p:bgPr>
        <a:solidFill>
          <a:schemeClr val="bg1"/>
        </a:solidFill>
        <a:effectLst/>
      </p:bgPr>
    </p:bg>
    <p:spTree>
      <p:nvGrpSpPr>
        <p:cNvPr id="1" name=""/>
        <p:cNvGrpSpPr/>
        <p:nvPr/>
      </p:nvGrpSpPr>
      <p:grpSpPr>
        <a:xfrm>
          <a:off x="0" y="0"/>
          <a:ext cx="0" cy="0"/>
          <a:chOff x="0" y="0"/>
          <a:chExt cx="0" cy="0"/>
        </a:xfrm>
      </p:grpSpPr>
      <p:pic>
        <p:nvPicPr>
          <p:cNvPr id="9" name="図 8" descr="図形&#10;&#10;中程度の精度で自動的に生成された説明">
            <a:extLst>
              <a:ext uri="{FF2B5EF4-FFF2-40B4-BE49-F238E27FC236}">
                <a16:creationId xmlns:a16="http://schemas.microsoft.com/office/drawing/2014/main" id="{7FD1466B-3586-EF2F-5FE2-F6DED9324514}"/>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B4C758-6167-E04E-B51A-8855115F62CE}"/>
              </a:ext>
            </a:extLst>
          </p:cNvPr>
          <p:cNvSpPr>
            <a:spLocks noGrp="1"/>
          </p:cNvSpPr>
          <p:nvPr>
            <p:ph type="title" hasCustomPrompt="1"/>
          </p:nvPr>
        </p:nvSpPr>
        <p:spPr>
          <a:xfrm>
            <a:off x="861388" y="435809"/>
            <a:ext cx="9577247" cy="478592"/>
          </a:xfrm>
          <a:prstGeom prst="rect">
            <a:avLst/>
          </a:prstGeom>
        </p:spPr>
        <p:txBody>
          <a:bodyPr lIns="0" tIns="0" rIns="0" bIns="0" anchor="t">
            <a:noAutofit/>
          </a:bodyPr>
          <a:lstStyle>
            <a:lvl1pPr>
              <a:lnSpc>
                <a:spcPct val="120000"/>
              </a:lnSpc>
              <a:defRPr sz="2700"/>
            </a:lvl1pPr>
          </a:lstStyle>
          <a:p>
            <a:r>
              <a:rPr lang="en" altLang="ja-JP"/>
              <a:t>Subtitle</a:t>
            </a:r>
            <a:endParaRPr lang="en-US"/>
          </a:p>
        </p:txBody>
      </p:sp>
      <p:sp>
        <p:nvSpPr>
          <p:cNvPr id="3" name="Slide Number Placeholder 6">
            <a:extLst>
              <a:ext uri="{FF2B5EF4-FFF2-40B4-BE49-F238E27FC236}">
                <a16:creationId xmlns:a16="http://schemas.microsoft.com/office/drawing/2014/main" id="{A5FF82A9-0283-389F-702C-A8A1DC6AEB28}"/>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00000"/>
              </a:solidFill>
              <a:effectLst/>
              <a:uLnTx/>
              <a:uFillTx/>
              <a:latin typeface="Segoe UI"/>
              <a:ea typeface="Meiryo UI"/>
              <a:cs typeface="+mn-cs"/>
            </a:endParaRPr>
          </a:p>
        </p:txBody>
      </p:sp>
      <p:cxnSp>
        <p:nvCxnSpPr>
          <p:cNvPr id="5" name="Straight Connector 12">
            <a:extLst>
              <a:ext uri="{FF2B5EF4-FFF2-40B4-BE49-F238E27FC236}">
                <a16:creationId xmlns:a16="http://schemas.microsoft.com/office/drawing/2014/main" id="{3CD96996-C475-840A-C7EE-94FB650C1A0E}"/>
              </a:ext>
            </a:extLst>
          </p:cNvPr>
          <p:cNvCxnSpPr>
            <a:cxnSpLocks/>
          </p:cNvCxnSpPr>
          <p:nvPr userDrawn="1"/>
        </p:nvCxnSpPr>
        <p:spPr>
          <a:xfrm>
            <a:off x="731838" y="1709738"/>
            <a:ext cx="91440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14">
            <a:extLst>
              <a:ext uri="{FF2B5EF4-FFF2-40B4-BE49-F238E27FC236}">
                <a16:creationId xmlns:a16="http://schemas.microsoft.com/office/drawing/2014/main" id="{67F3FE65-2AA4-E952-58E3-7B8F66D90426}"/>
              </a:ext>
            </a:extLst>
          </p:cNvPr>
          <p:cNvCxnSpPr>
            <a:cxnSpLocks/>
          </p:cNvCxnSpPr>
          <p:nvPr userDrawn="1"/>
        </p:nvCxnSpPr>
        <p:spPr>
          <a:xfrm>
            <a:off x="6430963" y="1709738"/>
            <a:ext cx="91440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a:extLst>
              <a:ext uri="{FF2B5EF4-FFF2-40B4-BE49-F238E27FC236}">
                <a16:creationId xmlns:a16="http://schemas.microsoft.com/office/drawing/2014/main" id="{B3769492-D3D2-2863-AABF-EAC325664641}"/>
              </a:ext>
            </a:extLst>
          </p:cNvPr>
          <p:cNvSpPr>
            <a:spLocks noGrp="1"/>
          </p:cNvSpPr>
          <p:nvPr>
            <p:ph type="body" idx="1" hasCustomPrompt="1"/>
          </p:nvPr>
        </p:nvSpPr>
        <p:spPr>
          <a:xfrm>
            <a:off x="731519" y="1903228"/>
            <a:ext cx="5029200" cy="594310"/>
          </a:xfrm>
        </p:spPr>
        <p:txBody>
          <a:bodyPr lIns="0" tIns="0" rIns="0" bIns="0" anchor="ctr">
            <a:noAutofit/>
          </a:bodyPr>
          <a:lstStyle>
            <a:lvl1pPr>
              <a:defRPr lang="en-US" altLang="ja-JP" sz="2700" b="0" dirty="0">
                <a:latin typeface="+mj-lt"/>
                <a:ea typeface="+mj-ea"/>
                <a:cs typeface="+mj-cs"/>
              </a:defRPr>
            </a:lvl1pPr>
          </a:lstStyle>
          <a:p>
            <a:pPr lvl="0">
              <a:lnSpc>
                <a:spcPct val="120000"/>
              </a:lnSpc>
              <a:spcBef>
                <a:spcPct val="0"/>
              </a:spcBef>
              <a:spcAft>
                <a:spcPct val="0"/>
              </a:spcAft>
            </a:pPr>
            <a:r>
              <a:rPr lang="en-US" altLang="ja-JP"/>
              <a:t>Click to edit Master text styles</a:t>
            </a:r>
          </a:p>
        </p:txBody>
      </p:sp>
      <p:sp>
        <p:nvSpPr>
          <p:cNvPr id="20" name="Text Placeholder 4">
            <a:extLst>
              <a:ext uri="{FF2B5EF4-FFF2-40B4-BE49-F238E27FC236}">
                <a16:creationId xmlns:a16="http://schemas.microsoft.com/office/drawing/2014/main" id="{DC790567-328F-D3C6-0A8D-C5486EAA5CF4}"/>
              </a:ext>
            </a:extLst>
          </p:cNvPr>
          <p:cNvSpPr>
            <a:spLocks noGrp="1"/>
          </p:cNvSpPr>
          <p:nvPr>
            <p:ph type="body" sz="quarter" idx="3" hasCustomPrompt="1"/>
          </p:nvPr>
        </p:nvSpPr>
        <p:spPr>
          <a:xfrm>
            <a:off x="6431283" y="1903228"/>
            <a:ext cx="5029200" cy="594310"/>
          </a:xfrm>
        </p:spPr>
        <p:txBody>
          <a:bodyPr anchor="ctr">
            <a:normAutofit/>
          </a:bodyPr>
          <a:lstStyle>
            <a:lvl1pPr marL="0" indent="0">
              <a:buNone/>
              <a:defRPr kumimoji="1" lang="en-US" altLang="ja-JP" sz="2700" b="0" kern="120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lnSpc>
                <a:spcPct val="120000"/>
              </a:lnSpc>
              <a:spcBef>
                <a:spcPct val="0"/>
              </a:spcBef>
              <a:spcAft>
                <a:spcPct val="0"/>
              </a:spcAft>
            </a:pPr>
            <a:r>
              <a:rPr lang="en-US" altLang="ja-JP"/>
              <a:t>Click to edit Master text styles</a:t>
            </a:r>
          </a:p>
        </p:txBody>
      </p:sp>
      <p:sp>
        <p:nvSpPr>
          <p:cNvPr id="21" name="Content Placeholder 2">
            <a:extLst>
              <a:ext uri="{FF2B5EF4-FFF2-40B4-BE49-F238E27FC236}">
                <a16:creationId xmlns:a16="http://schemas.microsoft.com/office/drawing/2014/main" id="{D3A6535F-4443-082A-0548-EBB9BBE38844}"/>
              </a:ext>
            </a:extLst>
          </p:cNvPr>
          <p:cNvSpPr>
            <a:spLocks noGrp="1"/>
          </p:cNvSpPr>
          <p:nvPr>
            <p:ph idx="14" hasCustomPrompt="1"/>
          </p:nvPr>
        </p:nvSpPr>
        <p:spPr>
          <a:xfrm>
            <a:off x="731519" y="2788919"/>
            <a:ext cx="5029200" cy="3533881"/>
          </a:xfrm>
        </p:spPr>
        <p:txBody>
          <a:bodyPr vert="horz" lIns="0" tIns="0" rIns="0" bIns="0" rtlCol="0">
            <a:normAutofit/>
          </a:bodyPr>
          <a:lstStyle>
            <a:lvl1pPr>
              <a:defRPr lang="en-US" altLang="ja-JP" sz="1600" dirty="0">
                <a:solidFill>
                  <a:schemeClr val="tx1"/>
                </a:solidFill>
              </a:defRPr>
            </a:lvl1pPr>
            <a:lvl2pPr>
              <a:defRPr lang="en-US" altLang="ja-JP" sz="1600" dirty="0">
                <a:solidFill>
                  <a:schemeClr val="tx1"/>
                </a:solidFill>
              </a:defRPr>
            </a:lvl2pPr>
            <a:lvl3pPr>
              <a:defRPr lang="en-US" altLang="ja-JP" sz="1600" dirty="0">
                <a:solidFill>
                  <a:schemeClr val="tx1"/>
                </a:solidFill>
              </a:defRPr>
            </a:lvl3pPr>
            <a:lvl4pPr>
              <a:defRPr lang="en-US" altLang="ja-JP" sz="1600" dirty="0">
                <a:solidFill>
                  <a:schemeClr val="tx1"/>
                </a:solidFill>
              </a:defRPr>
            </a:lvl4pPr>
            <a:lvl5pPr>
              <a:defRPr lang="en-US" altLang="ja-JP" sz="1600" dirty="0">
                <a:solidFill>
                  <a:schemeClr val="tx1"/>
                </a:solidFill>
              </a:defRPr>
            </a:lvl5pPr>
          </a:lstStyle>
          <a:p>
            <a:pPr lvl="0">
              <a:lnSpc>
                <a:spcPct val="120000"/>
              </a:lnSpc>
            </a:pPr>
            <a:r>
              <a:rPr kumimoji="1" lang="en" altLang="ja-JP"/>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p:txBody>
      </p:sp>
      <p:sp>
        <p:nvSpPr>
          <p:cNvPr id="22" name="Content Placeholder 2">
            <a:extLst>
              <a:ext uri="{FF2B5EF4-FFF2-40B4-BE49-F238E27FC236}">
                <a16:creationId xmlns:a16="http://schemas.microsoft.com/office/drawing/2014/main" id="{1F7825B5-C2C2-BBB3-44D4-FF94AF6B82FA}"/>
              </a:ext>
            </a:extLst>
          </p:cNvPr>
          <p:cNvSpPr>
            <a:spLocks noGrp="1"/>
          </p:cNvSpPr>
          <p:nvPr>
            <p:ph idx="15" hasCustomPrompt="1"/>
          </p:nvPr>
        </p:nvSpPr>
        <p:spPr>
          <a:xfrm>
            <a:off x="6431283" y="2788919"/>
            <a:ext cx="5029200" cy="3533881"/>
          </a:xfrm>
        </p:spPr>
        <p:txBody>
          <a:bodyPr vert="horz" lIns="0" tIns="0" rIns="0" bIns="0" rtlCol="0">
            <a:normAutofit/>
          </a:bodyPr>
          <a:lstStyle>
            <a:lvl1pPr>
              <a:defRPr lang="en-US" altLang="ja-JP" sz="1600" dirty="0">
                <a:solidFill>
                  <a:schemeClr val="tx1"/>
                </a:solidFill>
              </a:defRPr>
            </a:lvl1pPr>
            <a:lvl2pPr>
              <a:defRPr lang="en-US" altLang="ja-JP" sz="1600" dirty="0">
                <a:solidFill>
                  <a:schemeClr val="tx1"/>
                </a:solidFill>
              </a:defRPr>
            </a:lvl2pPr>
            <a:lvl3pPr>
              <a:defRPr lang="en-US" altLang="ja-JP" sz="1600" dirty="0">
                <a:solidFill>
                  <a:schemeClr val="tx1"/>
                </a:solidFill>
              </a:defRPr>
            </a:lvl3pPr>
            <a:lvl4pPr>
              <a:defRPr lang="en-US" altLang="ja-JP" sz="1600" dirty="0">
                <a:solidFill>
                  <a:schemeClr val="tx1"/>
                </a:solidFill>
              </a:defRPr>
            </a:lvl4pPr>
            <a:lvl5pPr>
              <a:defRPr lang="en-US" altLang="ja-JP" sz="1600" dirty="0">
                <a:solidFill>
                  <a:schemeClr val="tx1"/>
                </a:solidFill>
              </a:defRPr>
            </a:lvl5pPr>
          </a:lstStyle>
          <a:p>
            <a:pPr lvl="0">
              <a:lnSpc>
                <a:spcPct val="120000"/>
              </a:lnSpc>
            </a:pPr>
            <a:r>
              <a:rPr kumimoji="1" lang="en" altLang="ja-JP"/>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a:p>
            <a:pPr lvl="4"/>
            <a:endParaRPr lang="en-US" altLang="ja-JP"/>
          </a:p>
        </p:txBody>
      </p:sp>
    </p:spTree>
    <p:extLst>
      <p:ext uri="{BB962C8B-B14F-4D97-AF65-F5344CB8AC3E}">
        <p14:creationId xmlns:p14="http://schemas.microsoft.com/office/powerpoint/2010/main" val="3571891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Slides_3_Two Content">
    <p:bg>
      <p:bgPr>
        <a:solidFill>
          <a:schemeClr val="bg1"/>
        </a:solidFill>
        <a:effectLst/>
      </p:bgPr>
    </p:bg>
    <p:spTree>
      <p:nvGrpSpPr>
        <p:cNvPr id="1" name=""/>
        <p:cNvGrpSpPr/>
        <p:nvPr/>
      </p:nvGrpSpPr>
      <p:grpSpPr>
        <a:xfrm>
          <a:off x="0" y="0"/>
          <a:ext cx="0" cy="0"/>
          <a:chOff x="0" y="0"/>
          <a:chExt cx="0" cy="0"/>
        </a:xfrm>
      </p:grpSpPr>
      <p:pic>
        <p:nvPicPr>
          <p:cNvPr id="9" name="図 8" descr="図形&#10;&#10;中程度の精度で自動的に生成された説明">
            <a:extLst>
              <a:ext uri="{FF2B5EF4-FFF2-40B4-BE49-F238E27FC236}">
                <a16:creationId xmlns:a16="http://schemas.microsoft.com/office/drawing/2014/main" id="{7FD1466B-3586-EF2F-5FE2-F6DED9324514}"/>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B4C758-6167-E04E-B51A-8855115F62CE}"/>
              </a:ext>
            </a:extLst>
          </p:cNvPr>
          <p:cNvSpPr>
            <a:spLocks noGrp="1"/>
          </p:cNvSpPr>
          <p:nvPr>
            <p:ph type="title" hasCustomPrompt="1"/>
          </p:nvPr>
        </p:nvSpPr>
        <p:spPr>
          <a:xfrm>
            <a:off x="861388" y="435809"/>
            <a:ext cx="9577247" cy="478592"/>
          </a:xfrm>
          <a:prstGeom prst="rect">
            <a:avLst/>
          </a:prstGeom>
        </p:spPr>
        <p:txBody>
          <a:bodyPr lIns="0" tIns="0" rIns="0" bIns="0" anchor="t">
            <a:noAutofit/>
          </a:bodyPr>
          <a:lstStyle>
            <a:lvl1pPr>
              <a:lnSpc>
                <a:spcPct val="120000"/>
              </a:lnSpc>
              <a:defRPr sz="2700"/>
            </a:lvl1pPr>
          </a:lstStyle>
          <a:p>
            <a:r>
              <a:rPr lang="en" altLang="ja-JP"/>
              <a:t>Subtitle</a:t>
            </a:r>
            <a:endParaRPr lang="en-US"/>
          </a:p>
        </p:txBody>
      </p:sp>
      <p:sp>
        <p:nvSpPr>
          <p:cNvPr id="3" name="Slide Number Placeholder 6">
            <a:extLst>
              <a:ext uri="{FF2B5EF4-FFF2-40B4-BE49-F238E27FC236}">
                <a16:creationId xmlns:a16="http://schemas.microsoft.com/office/drawing/2014/main" id="{A5FF82A9-0283-389F-702C-A8A1DC6AEB28}"/>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00000"/>
              </a:solidFill>
              <a:effectLst/>
              <a:uLnTx/>
              <a:uFillTx/>
              <a:latin typeface="Segoe UI"/>
              <a:ea typeface="Meiryo UI"/>
              <a:cs typeface="+mn-cs"/>
            </a:endParaRPr>
          </a:p>
        </p:txBody>
      </p:sp>
      <p:sp>
        <p:nvSpPr>
          <p:cNvPr id="4" name="Content Placeholder 2">
            <a:extLst>
              <a:ext uri="{FF2B5EF4-FFF2-40B4-BE49-F238E27FC236}">
                <a16:creationId xmlns:a16="http://schemas.microsoft.com/office/drawing/2014/main" id="{E7549D69-0A06-6B8F-9E37-5283D13749AE}"/>
              </a:ext>
            </a:extLst>
          </p:cNvPr>
          <p:cNvSpPr>
            <a:spLocks noGrp="1"/>
          </p:cNvSpPr>
          <p:nvPr>
            <p:ph idx="14" hasCustomPrompt="1"/>
          </p:nvPr>
        </p:nvSpPr>
        <p:spPr>
          <a:xfrm>
            <a:off x="731519" y="1737359"/>
            <a:ext cx="5029200" cy="458544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lvl1pPr marL="0" indent="0">
              <a:buFont typeface="Arial" panose="020B0604020202020204" pitchFamily="34" charset="0"/>
              <a:buNone/>
              <a:defRPr lang="en-US" altLang="ja-JP" sz="1600" smtClean="0"/>
            </a:lvl1pPr>
            <a:lvl2pPr marL="342892" indent="0">
              <a:buNone/>
              <a:defRPr lang="en-US" altLang="ja-JP" sz="1600" smtClean="0"/>
            </a:lvl2pPr>
            <a:lvl3pPr marL="688958" indent="0">
              <a:buNone/>
              <a:defRPr lang="en-US" altLang="ja-JP" sz="1600" smtClean="0"/>
            </a:lvl3pPr>
            <a:lvl4pPr marL="1027088" indent="0">
              <a:buNone/>
              <a:defRPr lang="en-US" altLang="ja-JP" sz="1600" smtClean="0"/>
            </a:lvl4pPr>
            <a:lvl5pPr marL="1430303" indent="0">
              <a:buFont typeface="Arial" panose="020B0604020202020204" pitchFamily="34" charset="0"/>
              <a:buNone/>
              <a:defRPr lang="en-US" altLang="ja-JP" sz="1600" dirty="0"/>
            </a:lvl5pPr>
            <a:lvl6pPr marL="1774780" indent="0">
              <a:buNone/>
              <a:defRPr sz="1600"/>
            </a:lvl6pPr>
          </a:lstStyle>
          <a:p>
            <a:pPr lvl="0">
              <a:lnSpc>
                <a:spcPct val="120000"/>
              </a:lnSpc>
            </a:pPr>
            <a:r>
              <a:rPr kumimoji="1" lang="en" altLang="ja-JP"/>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p:txBody>
      </p:sp>
      <p:sp>
        <p:nvSpPr>
          <p:cNvPr id="5" name="Content Placeholder 2">
            <a:extLst>
              <a:ext uri="{FF2B5EF4-FFF2-40B4-BE49-F238E27FC236}">
                <a16:creationId xmlns:a16="http://schemas.microsoft.com/office/drawing/2014/main" id="{64D9B12C-5CFE-ABC9-387E-FE48F89669CE}"/>
              </a:ext>
            </a:extLst>
          </p:cNvPr>
          <p:cNvSpPr>
            <a:spLocks noGrp="1"/>
          </p:cNvSpPr>
          <p:nvPr>
            <p:ph idx="16" hasCustomPrompt="1"/>
          </p:nvPr>
        </p:nvSpPr>
        <p:spPr>
          <a:xfrm>
            <a:off x="6454140" y="1737358"/>
            <a:ext cx="5029200" cy="458544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lvl1pPr marL="0" indent="0">
              <a:buFont typeface="Arial" panose="020B0604020202020204" pitchFamily="34" charset="0"/>
              <a:buNone/>
              <a:defRPr lang="en-US" altLang="ja-JP" sz="1600" smtClean="0"/>
            </a:lvl1pPr>
            <a:lvl2pPr marL="342892" indent="0">
              <a:buNone/>
              <a:defRPr lang="en-US" altLang="ja-JP" sz="1600" smtClean="0"/>
            </a:lvl2pPr>
            <a:lvl3pPr marL="688958" indent="0">
              <a:buNone/>
              <a:defRPr lang="en-US" altLang="ja-JP" sz="1600" smtClean="0"/>
            </a:lvl3pPr>
            <a:lvl4pPr marL="1027088" indent="0">
              <a:buNone/>
              <a:defRPr lang="en-US" altLang="ja-JP" sz="1600" smtClean="0"/>
            </a:lvl4pPr>
            <a:lvl5pPr marL="1430303" indent="0">
              <a:buNone/>
              <a:defRPr lang="en-US" altLang="ja-JP" sz="1600" dirty="0"/>
            </a:lvl5pPr>
            <a:lvl6pPr marL="1774780" indent="0">
              <a:buNone/>
              <a:defRPr sz="1600"/>
            </a:lvl6pPr>
          </a:lstStyle>
          <a:p>
            <a:pPr lvl="0">
              <a:lnSpc>
                <a:spcPct val="120000"/>
              </a:lnSpc>
            </a:pPr>
            <a:r>
              <a:rPr kumimoji="1" lang="en" altLang="ja-JP"/>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a:p>
            <a:pPr lvl="4"/>
            <a:endParaRPr lang="en-US" altLang="ja-JP"/>
          </a:p>
        </p:txBody>
      </p:sp>
    </p:spTree>
    <p:extLst>
      <p:ext uri="{BB962C8B-B14F-4D97-AF65-F5344CB8AC3E}">
        <p14:creationId xmlns:p14="http://schemas.microsoft.com/office/powerpoint/2010/main" val="2538023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Slides_3_Quote">
    <p:bg>
      <p:bgPr>
        <a:solidFill>
          <a:schemeClr val="bg1"/>
        </a:solidFill>
        <a:effectLst/>
      </p:bgPr>
    </p:bg>
    <p:spTree>
      <p:nvGrpSpPr>
        <p:cNvPr id="1" name=""/>
        <p:cNvGrpSpPr/>
        <p:nvPr/>
      </p:nvGrpSpPr>
      <p:grpSpPr>
        <a:xfrm>
          <a:off x="0" y="0"/>
          <a:ext cx="0" cy="0"/>
          <a:chOff x="0" y="0"/>
          <a:chExt cx="0" cy="0"/>
        </a:xfrm>
      </p:grpSpPr>
      <p:pic>
        <p:nvPicPr>
          <p:cNvPr id="9" name="図 8" descr="図形&#10;&#10;中程度の精度で自動的に生成された説明">
            <a:extLst>
              <a:ext uri="{FF2B5EF4-FFF2-40B4-BE49-F238E27FC236}">
                <a16:creationId xmlns:a16="http://schemas.microsoft.com/office/drawing/2014/main" id="{7FD1466B-3586-EF2F-5FE2-F6DED9324514}"/>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B4C758-6167-E04E-B51A-8855115F62CE}"/>
              </a:ext>
            </a:extLst>
          </p:cNvPr>
          <p:cNvSpPr>
            <a:spLocks noGrp="1"/>
          </p:cNvSpPr>
          <p:nvPr>
            <p:ph type="title" hasCustomPrompt="1"/>
          </p:nvPr>
        </p:nvSpPr>
        <p:spPr>
          <a:xfrm>
            <a:off x="861388" y="435809"/>
            <a:ext cx="9577247" cy="478592"/>
          </a:xfrm>
          <a:prstGeom prst="rect">
            <a:avLst/>
          </a:prstGeom>
        </p:spPr>
        <p:txBody>
          <a:bodyPr lIns="0" tIns="0" rIns="0" bIns="0" anchor="t">
            <a:noAutofit/>
          </a:bodyPr>
          <a:lstStyle>
            <a:lvl1pPr>
              <a:lnSpc>
                <a:spcPct val="120000"/>
              </a:lnSpc>
              <a:defRPr sz="2700"/>
            </a:lvl1pPr>
          </a:lstStyle>
          <a:p>
            <a:r>
              <a:rPr lang="en" altLang="ja-JP"/>
              <a:t>Subtitle</a:t>
            </a:r>
            <a:endParaRPr lang="en-US"/>
          </a:p>
        </p:txBody>
      </p:sp>
      <p:sp>
        <p:nvSpPr>
          <p:cNvPr id="3" name="Slide Number Placeholder 6">
            <a:extLst>
              <a:ext uri="{FF2B5EF4-FFF2-40B4-BE49-F238E27FC236}">
                <a16:creationId xmlns:a16="http://schemas.microsoft.com/office/drawing/2014/main" id="{A5FF82A9-0283-389F-702C-A8A1DC6AEB28}"/>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00000"/>
              </a:solidFill>
              <a:effectLst/>
              <a:uLnTx/>
              <a:uFillTx/>
              <a:latin typeface="Segoe UI"/>
              <a:ea typeface="Meiryo UI"/>
              <a:cs typeface="+mn-cs"/>
            </a:endParaRPr>
          </a:p>
        </p:txBody>
      </p:sp>
      <p:sp>
        <p:nvSpPr>
          <p:cNvPr id="4" name="Text Placeholder 8">
            <a:extLst>
              <a:ext uri="{FF2B5EF4-FFF2-40B4-BE49-F238E27FC236}">
                <a16:creationId xmlns:a16="http://schemas.microsoft.com/office/drawing/2014/main" id="{2836E500-2692-11D6-FBCC-A2D82AB64845}"/>
              </a:ext>
            </a:extLst>
          </p:cNvPr>
          <p:cNvSpPr>
            <a:spLocks noGrp="1"/>
          </p:cNvSpPr>
          <p:nvPr>
            <p:ph type="body" sz="quarter" idx="14" hasCustomPrompt="1"/>
          </p:nvPr>
        </p:nvSpPr>
        <p:spPr>
          <a:xfrm>
            <a:off x="0" y="1554480"/>
            <a:ext cx="12192000" cy="4114800"/>
          </a:xfrm>
          <a:prstGeom prst="rect">
            <a:avLst/>
          </a:prstGeom>
          <a:noFill/>
        </p:spPr>
        <p:txBody>
          <a:bodyPr lIns="1371600" tIns="457200" rIns="1371600" bIns="457200" anchor="ctr" anchorCtr="0">
            <a:normAutofit/>
          </a:bodyPr>
          <a:lstStyle>
            <a:lvl1pPr marL="0" indent="0" algn="ctr">
              <a:defRPr sz="3200" b="0">
                <a:solidFill>
                  <a:schemeClr val="tx1"/>
                </a:solidFill>
              </a:defRPr>
            </a:lvl1pPr>
            <a:lvl2pPr marL="0" marR="0" indent="0" algn="ctr" defTabSz="914400" rtl="0" eaLnBrk="1" fontAlgn="auto" latinLnBrk="0" hangingPunct="1">
              <a:lnSpc>
                <a:spcPct val="114000"/>
              </a:lnSpc>
              <a:spcBef>
                <a:spcPts val="2000"/>
              </a:spcBef>
              <a:spcAft>
                <a:spcPts val="400"/>
              </a:spcAft>
              <a:buClrTx/>
              <a:buSzTx/>
              <a:buFont typeface="Arial" panose="020B0604020202020204" pitchFamily="34" charset="0"/>
              <a:buNone/>
              <a:tabLst/>
              <a:defRPr kumimoji="1" lang="en-US" altLang="ja-JP" sz="2800" b="0" kern="1200" dirty="0">
                <a:solidFill>
                  <a:schemeClr val="tx1"/>
                </a:solidFill>
                <a:latin typeface="+mn-lt"/>
                <a:ea typeface="+mn-ea"/>
                <a:cs typeface="+mn-cs"/>
              </a:defRPr>
            </a:lvl2pPr>
            <a:lvl3pPr marL="0" marR="0" indent="0" algn="ctr" defTabSz="914400" rtl="0" eaLnBrk="1" fontAlgn="auto" latinLnBrk="0" hangingPunct="1">
              <a:lnSpc>
                <a:spcPct val="114000"/>
              </a:lnSpc>
              <a:spcBef>
                <a:spcPts val="2000"/>
              </a:spcBef>
              <a:spcAft>
                <a:spcPts val="400"/>
              </a:spcAft>
              <a:buClrTx/>
              <a:buSzTx/>
              <a:buFont typeface="Arial" panose="020B0604020202020204" pitchFamily="34" charset="0"/>
              <a:buNone/>
              <a:tabLst/>
              <a:defRPr sz="2800" b="0">
                <a:solidFill>
                  <a:schemeClr val="tx1"/>
                </a:solidFill>
              </a:defRPr>
            </a:lvl3pPr>
            <a:lvl4pPr marL="0" indent="0" algn="ctr">
              <a:buNone/>
              <a:defRPr sz="2800">
                <a:solidFill>
                  <a:schemeClr val="tx1"/>
                </a:solidFill>
              </a:defRPr>
            </a:lvl4pPr>
            <a:lvl5pPr marL="342900" indent="0" algn="ctr">
              <a:buFont typeface="Arial" panose="020B0604020202020204" pitchFamily="34" charset="0"/>
              <a:buChar char="•"/>
              <a:defRPr b="0">
                <a:solidFill>
                  <a:schemeClr val="tx1"/>
                </a:solidFill>
              </a:defRPr>
            </a:lvl5pPr>
          </a:lstStyle>
          <a:p>
            <a:pPr lvl="0"/>
            <a:r>
              <a:rPr lang="en-US" altLang="ja-JP"/>
              <a:t>Click to edit Master text styles</a:t>
            </a:r>
          </a:p>
          <a:p>
            <a:pPr lvl="1"/>
            <a:r>
              <a:rPr lang="en-US" altLang="ja-JP"/>
              <a:t>Second level</a:t>
            </a:r>
          </a:p>
        </p:txBody>
      </p:sp>
    </p:spTree>
    <p:extLst>
      <p:ext uri="{BB962C8B-B14F-4D97-AF65-F5344CB8AC3E}">
        <p14:creationId xmlns:p14="http://schemas.microsoft.com/office/powerpoint/2010/main" val="1460359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pic>
        <p:nvPicPr>
          <p:cNvPr id="3" name="図 2" descr="ケーブル が含まれている画像&#10;&#10;自動的に生成された説明">
            <a:extLst>
              <a:ext uri="{FF2B5EF4-FFF2-40B4-BE49-F238E27FC236}">
                <a16:creationId xmlns:a16="http://schemas.microsoft.com/office/drawing/2014/main" id="{FE921347-C667-E6CB-0F5D-EB7621BB2E7F}"/>
              </a:ext>
            </a:extLst>
          </p:cNvPr>
          <p:cNvPicPr>
            <a:picLocks noChangeAspect="1"/>
          </p:cNvPicPr>
          <p:nvPr userDrawn="1"/>
        </p:nvPicPr>
        <p:blipFill>
          <a:blip r:embed="rId2"/>
          <a:stretch>
            <a:fillRect/>
          </a:stretch>
        </p:blipFill>
        <p:spPr>
          <a:xfrm>
            <a:off x="-1" y="1"/>
            <a:ext cx="12191999" cy="6858000"/>
          </a:xfrm>
          <a:prstGeom prst="rect">
            <a:avLst/>
          </a:prstGeom>
        </p:spPr>
      </p:pic>
      <p:pic>
        <p:nvPicPr>
          <p:cNvPr id="6" name="グラフィックス 5">
            <a:extLst>
              <a:ext uri="{FF2B5EF4-FFF2-40B4-BE49-F238E27FC236}">
                <a16:creationId xmlns:a16="http://schemas.microsoft.com/office/drawing/2014/main" id="{8CAF07F2-9DA4-F4F7-B818-24FC018692D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31206" y="2885704"/>
            <a:ext cx="2729591" cy="764285"/>
          </a:xfrm>
          <a:prstGeom prst="rect">
            <a:avLst/>
          </a:prstGeom>
        </p:spPr>
      </p:pic>
      <p:sp>
        <p:nvSpPr>
          <p:cNvPr id="2" name="Slide Number Placeholder 6">
            <a:extLst>
              <a:ext uri="{FF2B5EF4-FFF2-40B4-BE49-F238E27FC236}">
                <a16:creationId xmlns:a16="http://schemas.microsoft.com/office/drawing/2014/main" id="{A59F37D4-BBC4-4181-D2B9-1EC719ED425A}"/>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00000"/>
              </a:solidFill>
              <a:effectLst/>
              <a:uLnTx/>
              <a:uFillTx/>
              <a:latin typeface="Segoe UI"/>
              <a:ea typeface="Meiryo UI"/>
              <a:cs typeface="+mn-cs"/>
            </a:endParaRPr>
          </a:p>
        </p:txBody>
      </p:sp>
    </p:spTree>
    <p:extLst>
      <p:ext uri="{BB962C8B-B14F-4D97-AF65-F5344CB8AC3E}">
        <p14:creationId xmlns:p14="http://schemas.microsoft.com/office/powerpoint/2010/main" val="4271041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2">
    <p:bg>
      <p:bgPr>
        <a:solidFill>
          <a:schemeClr val="bg1"/>
        </a:solidFill>
        <a:effectLst/>
      </p:bgPr>
    </p:bg>
    <p:spTree>
      <p:nvGrpSpPr>
        <p:cNvPr id="1" name=""/>
        <p:cNvGrpSpPr/>
        <p:nvPr/>
      </p:nvGrpSpPr>
      <p:grpSpPr>
        <a:xfrm>
          <a:off x="0" y="0"/>
          <a:ext cx="0" cy="0"/>
          <a:chOff x="0" y="0"/>
          <a:chExt cx="0" cy="0"/>
        </a:xfrm>
      </p:grpSpPr>
      <p:pic>
        <p:nvPicPr>
          <p:cNvPr id="8" name="図 7" descr="ロゴ が含まれている画像&#10;&#10;自動的に生成された説明">
            <a:extLst>
              <a:ext uri="{FF2B5EF4-FFF2-40B4-BE49-F238E27FC236}">
                <a16:creationId xmlns:a16="http://schemas.microsoft.com/office/drawing/2014/main" id="{D26D316D-047E-1B20-4F56-F9EA9F8E8BF3}"/>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2" name="Title 1">
            <a:extLst>
              <a:ext uri="{FF2B5EF4-FFF2-40B4-BE49-F238E27FC236}">
                <a16:creationId xmlns:a16="http://schemas.microsoft.com/office/drawing/2014/main" id="{ACB6A9CB-497F-5262-9DCC-F3F575637F84}"/>
              </a:ext>
            </a:extLst>
          </p:cNvPr>
          <p:cNvSpPr>
            <a:spLocks noGrp="1"/>
          </p:cNvSpPr>
          <p:nvPr>
            <p:ph type="ctrTitle" hasCustomPrompt="1"/>
          </p:nvPr>
        </p:nvSpPr>
        <p:spPr>
          <a:xfrm>
            <a:off x="2055753" y="2663281"/>
            <a:ext cx="8080497" cy="796999"/>
          </a:xfrm>
          <a:prstGeom prst="rect">
            <a:avLst/>
          </a:prstGeom>
        </p:spPr>
        <p:txBody>
          <a:bodyPr lIns="0" tIns="0" rIns="0" bIns="0" anchor="b">
            <a:normAutofit/>
          </a:bodyPr>
          <a:lstStyle>
            <a:lvl1pPr algn="ctr">
              <a:lnSpc>
                <a:spcPct val="120000"/>
              </a:lnSpc>
              <a:defRPr sz="4000" b="1">
                <a:solidFill>
                  <a:schemeClr val="bg2"/>
                </a:solidFill>
              </a:defRPr>
            </a:lvl1pPr>
          </a:lstStyle>
          <a:p>
            <a:r>
              <a:rPr lang="en" altLang="ja-JP"/>
              <a:t>Title</a:t>
            </a:r>
            <a:endParaRPr lang="en-US" altLang="ja-JP"/>
          </a:p>
        </p:txBody>
      </p:sp>
      <p:pic>
        <p:nvPicPr>
          <p:cNvPr id="2" name="グラフィックス 1">
            <a:extLst>
              <a:ext uri="{FF2B5EF4-FFF2-40B4-BE49-F238E27FC236}">
                <a16:creationId xmlns:a16="http://schemas.microsoft.com/office/drawing/2014/main" id="{A5BA7AB8-8FCA-8283-B799-8127175EF1B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770166" y="433528"/>
            <a:ext cx="2004711" cy="273371"/>
          </a:xfrm>
          <a:prstGeom prst="rect">
            <a:avLst/>
          </a:prstGeom>
        </p:spPr>
      </p:pic>
      <p:sp>
        <p:nvSpPr>
          <p:cNvPr id="3" name="正方形/長方形 2">
            <a:extLst>
              <a:ext uri="{FF2B5EF4-FFF2-40B4-BE49-F238E27FC236}">
                <a16:creationId xmlns:a16="http://schemas.microsoft.com/office/drawing/2014/main" id="{DFEF6FE8-7B03-CAB7-EFC2-6512FEE86EFB}"/>
              </a:ext>
            </a:extLst>
          </p:cNvPr>
          <p:cNvSpPr/>
          <p:nvPr userDrawn="1"/>
        </p:nvSpPr>
        <p:spPr>
          <a:xfrm>
            <a:off x="10222302" y="125184"/>
            <a:ext cx="1897812" cy="2733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7747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_3">
    <p:bg>
      <p:bgPr>
        <a:solidFill>
          <a:schemeClr val="bg1"/>
        </a:solidFill>
        <a:effectLst/>
      </p:bgPr>
    </p:bg>
    <p:spTree>
      <p:nvGrpSpPr>
        <p:cNvPr id="1" name=""/>
        <p:cNvGrpSpPr/>
        <p:nvPr/>
      </p:nvGrpSpPr>
      <p:grpSpPr>
        <a:xfrm>
          <a:off x="0" y="0"/>
          <a:ext cx="0" cy="0"/>
          <a:chOff x="0" y="0"/>
          <a:chExt cx="0" cy="0"/>
        </a:xfrm>
      </p:grpSpPr>
      <p:pic>
        <p:nvPicPr>
          <p:cNvPr id="4" name="図 3" descr="図形&#10;&#10;低い精度で自動的に生成された説明">
            <a:extLst>
              <a:ext uri="{FF2B5EF4-FFF2-40B4-BE49-F238E27FC236}">
                <a16:creationId xmlns:a16="http://schemas.microsoft.com/office/drawing/2014/main" id="{7F78AF62-617C-EDB5-F1A1-CEF803E1014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C6EB082-3335-BC45-B51C-EC390EAABA7E}"/>
              </a:ext>
            </a:extLst>
          </p:cNvPr>
          <p:cNvSpPr>
            <a:spLocks noGrp="1"/>
          </p:cNvSpPr>
          <p:nvPr>
            <p:ph type="ctrTitle" hasCustomPrompt="1"/>
          </p:nvPr>
        </p:nvSpPr>
        <p:spPr>
          <a:xfrm>
            <a:off x="556608" y="2732950"/>
            <a:ext cx="8080496" cy="796999"/>
          </a:xfrm>
          <a:prstGeom prst="rect">
            <a:avLst/>
          </a:prstGeom>
        </p:spPr>
        <p:txBody>
          <a:bodyPr lIns="0" tIns="0" rIns="0" bIns="0" anchor="b">
            <a:normAutofit/>
          </a:bodyPr>
          <a:lstStyle>
            <a:lvl1pPr algn="l">
              <a:lnSpc>
                <a:spcPct val="120000"/>
              </a:lnSpc>
              <a:defRPr sz="4000" b="0">
                <a:solidFill>
                  <a:schemeClr val="tx1"/>
                </a:solidFill>
              </a:defRPr>
            </a:lvl1pPr>
          </a:lstStyle>
          <a:p>
            <a:r>
              <a:rPr lang="en" altLang="ja-JP"/>
              <a:t>Title</a:t>
            </a:r>
            <a:endParaRPr lang="en-US"/>
          </a:p>
        </p:txBody>
      </p:sp>
      <p:sp>
        <p:nvSpPr>
          <p:cNvPr id="15" name="テキスト プレースホルダー 14">
            <a:extLst>
              <a:ext uri="{FF2B5EF4-FFF2-40B4-BE49-F238E27FC236}">
                <a16:creationId xmlns:a16="http://schemas.microsoft.com/office/drawing/2014/main" id="{3F3BD735-AB0D-7620-069B-194CC9D99C52}"/>
              </a:ext>
            </a:extLst>
          </p:cNvPr>
          <p:cNvSpPr>
            <a:spLocks noGrp="1"/>
          </p:cNvSpPr>
          <p:nvPr>
            <p:ph type="body" sz="quarter" idx="12" hasCustomPrompt="1"/>
          </p:nvPr>
        </p:nvSpPr>
        <p:spPr>
          <a:xfrm>
            <a:off x="556607" y="2287438"/>
            <a:ext cx="3703639" cy="395367"/>
          </a:xfrm>
          <a:prstGeom prst="rect">
            <a:avLst/>
          </a:prstGeom>
        </p:spPr>
        <p:txBody>
          <a:bodyPr lIns="0" tIns="0" rIns="0" bIns="0"/>
          <a:lstStyle>
            <a:lvl1pPr>
              <a:defRPr sz="1800" b="0">
                <a:latin typeface="+mj-lt"/>
              </a:defRPr>
            </a:lvl1pPr>
          </a:lstStyle>
          <a:p>
            <a:pPr lvl="0"/>
            <a:r>
              <a:rPr kumimoji="1" lang="en" altLang="ja-JP"/>
              <a:t>Subject</a:t>
            </a:r>
            <a:endParaRPr kumimoji="1" lang="ja-JP" altLang="en-US"/>
          </a:p>
        </p:txBody>
      </p:sp>
      <p:sp>
        <p:nvSpPr>
          <p:cNvPr id="16" name="テキスト プレースホルダー 14">
            <a:extLst>
              <a:ext uri="{FF2B5EF4-FFF2-40B4-BE49-F238E27FC236}">
                <a16:creationId xmlns:a16="http://schemas.microsoft.com/office/drawing/2014/main" id="{F141DBE6-A7CA-A9ED-6F94-8E99511722A8}"/>
              </a:ext>
            </a:extLst>
          </p:cNvPr>
          <p:cNvSpPr>
            <a:spLocks noGrp="1"/>
          </p:cNvSpPr>
          <p:nvPr>
            <p:ph type="body" sz="quarter" idx="13" hasCustomPrompt="1"/>
          </p:nvPr>
        </p:nvSpPr>
        <p:spPr>
          <a:xfrm>
            <a:off x="556607" y="3693669"/>
            <a:ext cx="3703639" cy="395367"/>
          </a:xfrm>
          <a:prstGeom prst="rect">
            <a:avLst/>
          </a:prstGeom>
        </p:spPr>
        <p:txBody>
          <a:bodyPr lIns="0" tIns="0" rIns="0" bIns="0"/>
          <a:lstStyle>
            <a:lvl1pPr>
              <a:defRPr sz="2400" b="0">
                <a:latin typeface="+mj-lt"/>
              </a:defRPr>
            </a:lvl1pPr>
          </a:lstStyle>
          <a:p>
            <a:pPr lvl="0"/>
            <a:r>
              <a:rPr lang="en" altLang="ja-JP"/>
              <a:t>Subtitle</a:t>
            </a:r>
            <a:endParaRPr kumimoji="1" lang="ja-JP" altLang="en-US"/>
          </a:p>
        </p:txBody>
      </p:sp>
      <p:sp>
        <p:nvSpPr>
          <p:cNvPr id="6" name="正方形/長方形 5">
            <a:extLst>
              <a:ext uri="{FF2B5EF4-FFF2-40B4-BE49-F238E27FC236}">
                <a16:creationId xmlns:a16="http://schemas.microsoft.com/office/drawing/2014/main" id="{0ED65318-7D5F-CE80-1FEB-B248759863D0}"/>
              </a:ext>
            </a:extLst>
          </p:cNvPr>
          <p:cNvSpPr/>
          <p:nvPr userDrawn="1"/>
        </p:nvSpPr>
        <p:spPr>
          <a:xfrm>
            <a:off x="8637104" y="1"/>
            <a:ext cx="3554896" cy="68634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ja-JP" altLang="en-US" sz="1800" b="0" i="0" u="none" strike="noStrike" kern="1200" cap="none" spc="0" normalizeH="0" baseline="0" noProof="0">
              <a:ln>
                <a:noFill/>
              </a:ln>
              <a:solidFill>
                <a:srgbClr val="FFFFFF"/>
              </a:solidFill>
              <a:effectLst/>
              <a:uLnTx/>
              <a:uFillTx/>
              <a:latin typeface="Segoe UI"/>
              <a:ea typeface="Meiryo UI"/>
              <a:cs typeface="+mn-cs"/>
            </a:endParaRPr>
          </a:p>
        </p:txBody>
      </p:sp>
      <p:pic>
        <p:nvPicPr>
          <p:cNvPr id="8" name="グラフィックス 7">
            <a:extLst>
              <a:ext uri="{FF2B5EF4-FFF2-40B4-BE49-F238E27FC236}">
                <a16:creationId xmlns:a16="http://schemas.microsoft.com/office/drawing/2014/main" id="{4810C51B-B1EB-757F-9455-1348462C578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134062" y="3029541"/>
            <a:ext cx="2455247" cy="692767"/>
          </a:xfrm>
          <a:prstGeom prst="rect">
            <a:avLst/>
          </a:prstGeom>
        </p:spPr>
      </p:pic>
      <p:sp>
        <p:nvSpPr>
          <p:cNvPr id="5" name="テキスト プレースホルダー 14">
            <a:extLst>
              <a:ext uri="{FF2B5EF4-FFF2-40B4-BE49-F238E27FC236}">
                <a16:creationId xmlns:a16="http://schemas.microsoft.com/office/drawing/2014/main" id="{EE6A9A33-48A3-D066-0FFB-8D5F7D588CBC}"/>
              </a:ext>
            </a:extLst>
          </p:cNvPr>
          <p:cNvSpPr>
            <a:spLocks noGrp="1"/>
          </p:cNvSpPr>
          <p:nvPr>
            <p:ph type="body" sz="quarter" idx="14" hasCustomPrompt="1"/>
          </p:nvPr>
        </p:nvSpPr>
        <p:spPr>
          <a:xfrm>
            <a:off x="556607" y="5999083"/>
            <a:ext cx="3703639" cy="395367"/>
          </a:xfrm>
          <a:prstGeom prst="rect">
            <a:avLst/>
          </a:prstGeom>
        </p:spPr>
        <p:txBody>
          <a:bodyPr lIns="0" tIns="0" rIns="0" bIns="0"/>
          <a:lstStyle>
            <a:lvl1pPr>
              <a:defRPr sz="1800" b="0">
                <a:latin typeface="+mj-lt"/>
              </a:defRPr>
            </a:lvl1pPr>
          </a:lstStyle>
          <a:p>
            <a:pPr lvl="0"/>
            <a:r>
              <a:rPr lang="en" altLang="ja-JP"/>
              <a:t>Name, date, etc.</a:t>
            </a:r>
            <a:endParaRPr kumimoji="1" lang="ja-JP" altLang="en-US"/>
          </a:p>
        </p:txBody>
      </p:sp>
    </p:spTree>
    <p:extLst>
      <p:ext uri="{BB962C8B-B14F-4D97-AF65-F5344CB8AC3E}">
        <p14:creationId xmlns:p14="http://schemas.microsoft.com/office/powerpoint/2010/main" val="690006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Slides_1_Normal">
    <p:bg>
      <p:bgPr>
        <a:solidFill>
          <a:schemeClr val="bg1"/>
        </a:solidFill>
        <a:effectLst/>
      </p:bgPr>
    </p:bg>
    <p:spTree>
      <p:nvGrpSpPr>
        <p:cNvPr id="1" name=""/>
        <p:cNvGrpSpPr/>
        <p:nvPr/>
      </p:nvGrpSpPr>
      <p:grpSpPr>
        <a:xfrm>
          <a:off x="0" y="0"/>
          <a:ext cx="0" cy="0"/>
          <a:chOff x="0" y="0"/>
          <a:chExt cx="0" cy="0"/>
        </a:xfrm>
      </p:grpSpPr>
      <p:sp>
        <p:nvSpPr>
          <p:cNvPr id="3" name="Slide Number Placeholder 6">
            <a:extLst>
              <a:ext uri="{FF2B5EF4-FFF2-40B4-BE49-F238E27FC236}">
                <a16:creationId xmlns:a16="http://schemas.microsoft.com/office/drawing/2014/main" id="{57CD55C1-6B1F-E86B-5275-8CA8A224D74D}"/>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00000"/>
              </a:solidFill>
              <a:effectLst/>
              <a:uLnTx/>
              <a:uFillTx/>
              <a:latin typeface="Segoe UI"/>
              <a:ea typeface="Meiryo UI"/>
              <a:cs typeface="+mn-cs"/>
            </a:endParaRPr>
          </a:p>
        </p:txBody>
      </p:sp>
      <p:sp>
        <p:nvSpPr>
          <p:cNvPr id="2" name="Title 1">
            <a:extLst>
              <a:ext uri="{FF2B5EF4-FFF2-40B4-BE49-F238E27FC236}">
                <a16:creationId xmlns:a16="http://schemas.microsoft.com/office/drawing/2014/main" id="{FD8DDBC3-83A9-35ED-5A3D-EE0BD2CFC950}"/>
              </a:ext>
            </a:extLst>
          </p:cNvPr>
          <p:cNvSpPr>
            <a:spLocks noGrp="1"/>
          </p:cNvSpPr>
          <p:nvPr>
            <p:ph type="title" hasCustomPrompt="1"/>
          </p:nvPr>
        </p:nvSpPr>
        <p:spPr>
          <a:xfrm>
            <a:off x="563218" y="535199"/>
            <a:ext cx="9577247" cy="468653"/>
          </a:xfrm>
          <a:prstGeom prst="rect">
            <a:avLst/>
          </a:prstGeom>
        </p:spPr>
        <p:txBody>
          <a:bodyPr lIns="0" tIns="0" rIns="0" bIns="0" anchor="t">
            <a:noAutofit/>
          </a:bodyPr>
          <a:lstStyle>
            <a:lvl1pPr>
              <a:lnSpc>
                <a:spcPct val="120000"/>
              </a:lnSpc>
              <a:defRPr sz="2800"/>
            </a:lvl1pPr>
          </a:lstStyle>
          <a:p>
            <a:r>
              <a:rPr lang="en" altLang="ja-JP"/>
              <a:t>Subtitle</a:t>
            </a:r>
            <a:endParaRPr lang="en-US"/>
          </a:p>
        </p:txBody>
      </p:sp>
      <p:sp>
        <p:nvSpPr>
          <p:cNvPr id="4" name="Content Placeholder 2">
            <a:extLst>
              <a:ext uri="{FF2B5EF4-FFF2-40B4-BE49-F238E27FC236}">
                <a16:creationId xmlns:a16="http://schemas.microsoft.com/office/drawing/2014/main" id="{DB8A06F4-3E85-79DD-12F9-E6D57F44019E}"/>
              </a:ext>
            </a:extLst>
          </p:cNvPr>
          <p:cNvSpPr>
            <a:spLocks noGrp="1"/>
          </p:cNvSpPr>
          <p:nvPr>
            <p:ph idx="1" hasCustomPrompt="1"/>
          </p:nvPr>
        </p:nvSpPr>
        <p:spPr>
          <a:xfrm>
            <a:off x="571703" y="1462948"/>
            <a:ext cx="10968041" cy="4732111"/>
          </a:xfrm>
        </p:spPr>
        <p:txBody>
          <a:bodyPr vert="horz" lIns="0" tIns="0" rIns="0" bIns="0" rtlCol="0">
            <a:noAutofit/>
          </a:bodyPr>
          <a:lstStyle>
            <a:lvl1pPr marL="288000" indent="-288000">
              <a:buFont typeface="Arial" panose="020B0604020202020204" pitchFamily="34" charset="0"/>
              <a:buChar char="•"/>
              <a:defRPr lang="ja-JP" altLang="en-US" sz="2000" dirty="0"/>
            </a:lvl1pPr>
            <a:lvl2pPr marL="576000" indent="-288000">
              <a:defRPr sz="2000"/>
            </a:lvl2pPr>
            <a:lvl3pPr marL="864000" indent="-288000">
              <a:defRPr sz="2000"/>
            </a:lvl3pPr>
            <a:lvl4pPr marL="1152000" indent="-288000">
              <a:defRPr sz="2000"/>
            </a:lvl4pPr>
            <a:lvl5pPr marL="1440000" indent="-288000">
              <a:defRPr sz="2000"/>
            </a:lvl5pPr>
            <a:lvl6pPr>
              <a:defRPr sz="1600"/>
            </a:lvl6pPr>
            <a:lvl7pPr>
              <a:defRPr sz="1600"/>
            </a:lvl7pPr>
            <a:lvl8pPr>
              <a:defRPr sz="1600"/>
            </a:lvl8pPr>
            <a:lvl9pPr marL="3943259" indent="-285750">
              <a:buFont typeface="Arial" panose="020B0604020202020204" pitchFamily="34" charset="0"/>
              <a:buChar char="•"/>
              <a:defRPr sz="1600"/>
            </a:lvl9pPr>
          </a:lstStyle>
          <a:p>
            <a:pPr lvl="0">
              <a:lnSpc>
                <a:spcPct val="120000"/>
              </a:lnSpc>
            </a:pPr>
            <a:r>
              <a:rPr kumimoji="1" lang="en" altLang="ja-JP"/>
              <a:t>Click to edit</a:t>
            </a:r>
          </a:p>
          <a:p>
            <a:pPr lvl="1">
              <a:lnSpc>
                <a:spcPct val="120000"/>
              </a:lnSpc>
            </a:pPr>
            <a:r>
              <a:rPr kumimoji="1" lang="en" altLang="ja-JP"/>
              <a:t>aaaa</a:t>
            </a:r>
          </a:p>
          <a:p>
            <a:pPr lvl="2">
              <a:lnSpc>
                <a:spcPct val="120000"/>
              </a:lnSpc>
            </a:pPr>
            <a:r>
              <a:rPr kumimoji="1" lang="en" altLang="ja-JP"/>
              <a:t>aaaa</a:t>
            </a:r>
          </a:p>
          <a:p>
            <a:pPr lvl="3">
              <a:lnSpc>
                <a:spcPct val="120000"/>
              </a:lnSpc>
            </a:pPr>
            <a:r>
              <a:rPr kumimoji="1" lang="en" altLang="ja-JP"/>
              <a:t>aaaa</a:t>
            </a:r>
          </a:p>
          <a:p>
            <a:pPr lvl="4">
              <a:lnSpc>
                <a:spcPct val="120000"/>
              </a:lnSpc>
            </a:pPr>
            <a:r>
              <a:rPr kumimoji="1" lang="en" altLang="ja-JP"/>
              <a:t>aaaa</a:t>
            </a:r>
          </a:p>
        </p:txBody>
      </p:sp>
    </p:spTree>
    <p:extLst>
      <p:ext uri="{BB962C8B-B14F-4D97-AF65-F5344CB8AC3E}">
        <p14:creationId xmlns:p14="http://schemas.microsoft.com/office/powerpoint/2010/main" val="3006904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asic Slides_1_Comparison">
    <p:bg>
      <p:bgPr>
        <a:solidFill>
          <a:schemeClr val="bg1"/>
        </a:solidFill>
        <a:effectLst/>
      </p:bgPr>
    </p:bg>
    <p:spTree>
      <p:nvGrpSpPr>
        <p:cNvPr id="1" name=""/>
        <p:cNvGrpSpPr/>
        <p:nvPr/>
      </p:nvGrpSpPr>
      <p:grpSpPr>
        <a:xfrm>
          <a:off x="0" y="0"/>
          <a:ext cx="0" cy="0"/>
          <a:chOff x="0" y="0"/>
          <a:chExt cx="0" cy="0"/>
        </a:xfrm>
      </p:grpSpPr>
      <p:sp>
        <p:nvSpPr>
          <p:cNvPr id="3" name="Slide Number Placeholder 6">
            <a:extLst>
              <a:ext uri="{FF2B5EF4-FFF2-40B4-BE49-F238E27FC236}">
                <a16:creationId xmlns:a16="http://schemas.microsoft.com/office/drawing/2014/main" id="{57CD55C1-6B1F-E86B-5275-8CA8A224D74D}"/>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00000"/>
              </a:solidFill>
              <a:effectLst/>
              <a:uLnTx/>
              <a:uFillTx/>
              <a:latin typeface="Segoe UI"/>
              <a:ea typeface="Meiryo UI"/>
              <a:cs typeface="+mn-cs"/>
            </a:endParaRPr>
          </a:p>
        </p:txBody>
      </p:sp>
      <p:sp>
        <p:nvSpPr>
          <p:cNvPr id="2" name="Title 1">
            <a:extLst>
              <a:ext uri="{FF2B5EF4-FFF2-40B4-BE49-F238E27FC236}">
                <a16:creationId xmlns:a16="http://schemas.microsoft.com/office/drawing/2014/main" id="{FD8DDBC3-83A9-35ED-5A3D-EE0BD2CFC950}"/>
              </a:ext>
            </a:extLst>
          </p:cNvPr>
          <p:cNvSpPr>
            <a:spLocks noGrp="1"/>
          </p:cNvSpPr>
          <p:nvPr>
            <p:ph type="title" hasCustomPrompt="1"/>
          </p:nvPr>
        </p:nvSpPr>
        <p:spPr>
          <a:xfrm>
            <a:off x="563218" y="535199"/>
            <a:ext cx="9577247" cy="468653"/>
          </a:xfrm>
          <a:prstGeom prst="rect">
            <a:avLst/>
          </a:prstGeom>
        </p:spPr>
        <p:txBody>
          <a:bodyPr lIns="0" tIns="0" rIns="0" bIns="0" anchor="t">
            <a:noAutofit/>
          </a:bodyPr>
          <a:lstStyle>
            <a:lvl1pPr>
              <a:lnSpc>
                <a:spcPct val="120000"/>
              </a:lnSpc>
              <a:defRPr sz="2700"/>
            </a:lvl1pPr>
          </a:lstStyle>
          <a:p>
            <a:r>
              <a:rPr lang="en" altLang="ja-JP"/>
              <a:t>Subtitle</a:t>
            </a:r>
            <a:endParaRPr lang="en-US"/>
          </a:p>
        </p:txBody>
      </p:sp>
      <p:cxnSp>
        <p:nvCxnSpPr>
          <p:cNvPr id="4" name="Straight Connector 12">
            <a:extLst>
              <a:ext uri="{FF2B5EF4-FFF2-40B4-BE49-F238E27FC236}">
                <a16:creationId xmlns:a16="http://schemas.microsoft.com/office/drawing/2014/main" id="{E9D65146-7A13-22B4-E44E-B1EE0C17EF8B}"/>
              </a:ext>
            </a:extLst>
          </p:cNvPr>
          <p:cNvCxnSpPr>
            <a:cxnSpLocks/>
          </p:cNvCxnSpPr>
          <p:nvPr userDrawn="1"/>
        </p:nvCxnSpPr>
        <p:spPr>
          <a:xfrm>
            <a:off x="731838" y="1709738"/>
            <a:ext cx="91440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Straight Connector 14">
            <a:extLst>
              <a:ext uri="{FF2B5EF4-FFF2-40B4-BE49-F238E27FC236}">
                <a16:creationId xmlns:a16="http://schemas.microsoft.com/office/drawing/2014/main" id="{80E16B75-AEDE-5EBD-D252-54F5569664F2}"/>
              </a:ext>
            </a:extLst>
          </p:cNvPr>
          <p:cNvCxnSpPr>
            <a:cxnSpLocks/>
          </p:cNvCxnSpPr>
          <p:nvPr userDrawn="1"/>
        </p:nvCxnSpPr>
        <p:spPr>
          <a:xfrm>
            <a:off x="6430963" y="1709738"/>
            <a:ext cx="91440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F5EEF0DA-7E02-0397-C706-179C0CB938C8}"/>
              </a:ext>
            </a:extLst>
          </p:cNvPr>
          <p:cNvSpPr>
            <a:spLocks noGrp="1"/>
          </p:cNvSpPr>
          <p:nvPr>
            <p:ph type="body" idx="1" hasCustomPrompt="1"/>
          </p:nvPr>
        </p:nvSpPr>
        <p:spPr>
          <a:xfrm>
            <a:off x="731519" y="1903228"/>
            <a:ext cx="5029200" cy="594310"/>
          </a:xfrm>
        </p:spPr>
        <p:txBody>
          <a:bodyPr lIns="0" tIns="0" rIns="0" bIns="0" anchor="ctr">
            <a:noAutofit/>
          </a:bodyPr>
          <a:lstStyle>
            <a:lvl1pPr>
              <a:defRPr lang="en-US" altLang="ja-JP" sz="2700" b="0" dirty="0">
                <a:latin typeface="+mj-lt"/>
                <a:ea typeface="+mj-ea"/>
                <a:cs typeface="+mj-cs"/>
              </a:defRPr>
            </a:lvl1pPr>
          </a:lstStyle>
          <a:p>
            <a:pPr lvl="0">
              <a:lnSpc>
                <a:spcPct val="120000"/>
              </a:lnSpc>
              <a:spcBef>
                <a:spcPct val="0"/>
              </a:spcBef>
              <a:spcAft>
                <a:spcPct val="0"/>
              </a:spcAft>
            </a:pPr>
            <a:r>
              <a:rPr lang="en-US" altLang="ja-JP"/>
              <a:t>Click to edit Master text styles</a:t>
            </a:r>
          </a:p>
        </p:txBody>
      </p:sp>
      <p:sp>
        <p:nvSpPr>
          <p:cNvPr id="7" name="Text Placeholder 4">
            <a:extLst>
              <a:ext uri="{FF2B5EF4-FFF2-40B4-BE49-F238E27FC236}">
                <a16:creationId xmlns:a16="http://schemas.microsoft.com/office/drawing/2014/main" id="{BB18BD23-7E22-588F-17A2-C0DDF6727A5D}"/>
              </a:ext>
            </a:extLst>
          </p:cNvPr>
          <p:cNvSpPr>
            <a:spLocks noGrp="1"/>
          </p:cNvSpPr>
          <p:nvPr>
            <p:ph type="body" sz="quarter" idx="3" hasCustomPrompt="1"/>
          </p:nvPr>
        </p:nvSpPr>
        <p:spPr>
          <a:xfrm>
            <a:off x="6431283" y="1903228"/>
            <a:ext cx="5029200" cy="594310"/>
          </a:xfrm>
        </p:spPr>
        <p:txBody>
          <a:bodyPr anchor="ctr">
            <a:normAutofit/>
          </a:bodyPr>
          <a:lstStyle>
            <a:lvl1pPr marL="0" indent="0">
              <a:buNone/>
              <a:defRPr kumimoji="1" lang="en-US" altLang="ja-JP" sz="2700" b="0" kern="120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lnSpc>
                <a:spcPct val="120000"/>
              </a:lnSpc>
              <a:spcBef>
                <a:spcPct val="0"/>
              </a:spcBef>
              <a:spcAft>
                <a:spcPct val="0"/>
              </a:spcAft>
            </a:pPr>
            <a:r>
              <a:rPr lang="en-US" altLang="ja-JP"/>
              <a:t>Click to edit Master text styles</a:t>
            </a:r>
          </a:p>
        </p:txBody>
      </p:sp>
      <p:sp>
        <p:nvSpPr>
          <p:cNvPr id="8" name="Content Placeholder 2">
            <a:extLst>
              <a:ext uri="{FF2B5EF4-FFF2-40B4-BE49-F238E27FC236}">
                <a16:creationId xmlns:a16="http://schemas.microsoft.com/office/drawing/2014/main" id="{83292A29-62A5-75D6-934C-DDFCC4F5AAB7}"/>
              </a:ext>
            </a:extLst>
          </p:cNvPr>
          <p:cNvSpPr>
            <a:spLocks noGrp="1"/>
          </p:cNvSpPr>
          <p:nvPr>
            <p:ph idx="14" hasCustomPrompt="1"/>
          </p:nvPr>
        </p:nvSpPr>
        <p:spPr>
          <a:xfrm>
            <a:off x="731519" y="2788919"/>
            <a:ext cx="5029200" cy="3533881"/>
          </a:xfrm>
        </p:spPr>
        <p:txBody>
          <a:bodyPr vert="horz" lIns="0" tIns="0" rIns="0" bIns="0" rtlCol="0">
            <a:normAutofit/>
          </a:bodyPr>
          <a:lstStyle>
            <a:lvl1pPr marL="0" indent="0">
              <a:buFont typeface="Arial" panose="020B0604020202020204" pitchFamily="34" charset="0"/>
              <a:buNone/>
              <a:defRPr lang="en-US" altLang="ja-JP" sz="1600" dirty="0">
                <a:solidFill>
                  <a:schemeClr val="tx1"/>
                </a:solidFill>
              </a:defRPr>
            </a:lvl1pPr>
            <a:lvl2pPr marL="342892" indent="0">
              <a:buNone/>
              <a:defRPr lang="en-US" altLang="ja-JP" sz="1600" dirty="0">
                <a:solidFill>
                  <a:schemeClr val="tx1"/>
                </a:solidFill>
              </a:defRPr>
            </a:lvl2pPr>
            <a:lvl3pPr marL="688958" indent="0">
              <a:buNone/>
              <a:defRPr lang="en-US" altLang="ja-JP" sz="1600" dirty="0">
                <a:solidFill>
                  <a:schemeClr val="tx1"/>
                </a:solidFill>
              </a:defRPr>
            </a:lvl3pPr>
            <a:lvl4pPr marL="1027088" indent="0">
              <a:buNone/>
              <a:defRPr lang="en-US" altLang="ja-JP" sz="1600" dirty="0">
                <a:solidFill>
                  <a:schemeClr val="tx1"/>
                </a:solidFill>
              </a:defRPr>
            </a:lvl4pPr>
            <a:lvl5pPr marL="1430303" indent="0">
              <a:buNone/>
              <a:defRPr lang="en-US" altLang="ja-JP" sz="1600" dirty="0">
                <a:solidFill>
                  <a:schemeClr val="tx1"/>
                </a:solidFill>
              </a:defRPr>
            </a:lvl5pPr>
            <a:lvl6pPr marL="1774780" indent="0">
              <a:buNone/>
              <a:defRPr sz="1600"/>
            </a:lvl6pPr>
            <a:lvl7pPr marL="2060523" indent="0">
              <a:buNone/>
              <a:defRPr sz="1600"/>
            </a:lvl7pPr>
            <a:lvl8pPr marL="3200320" indent="0">
              <a:buNone/>
              <a:defRPr sz="1600"/>
            </a:lvl8pPr>
            <a:lvl9pPr marL="3657509" indent="0">
              <a:buNone/>
              <a:defRPr sz="1600"/>
            </a:lvl9pPr>
          </a:lstStyle>
          <a:p>
            <a:pPr marL="0" marR="0" lvl="0" indent="0" algn="l" defTabSz="914400" rtl="0" eaLnBrk="1" fontAlgn="base" latinLnBrk="0" hangingPunct="1">
              <a:lnSpc>
                <a:spcPct val="120000"/>
              </a:lnSpc>
              <a:spcBef>
                <a:spcPts val="0"/>
              </a:spcBef>
              <a:spcAft>
                <a:spcPts val="0"/>
              </a:spcAft>
              <a:buClrTx/>
              <a:buSzTx/>
              <a:buFont typeface="Arial" panose="020B0604020202020204" pitchFamily="34" charset="0"/>
              <a:buNone/>
              <a:tabLst/>
              <a:defRPr/>
            </a:pPr>
            <a:r>
              <a:rPr kumimoji="1" lang="en" altLang="ja-JP"/>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p:txBody>
      </p:sp>
      <p:sp>
        <p:nvSpPr>
          <p:cNvPr id="11" name="Content Placeholder 2">
            <a:extLst>
              <a:ext uri="{FF2B5EF4-FFF2-40B4-BE49-F238E27FC236}">
                <a16:creationId xmlns:a16="http://schemas.microsoft.com/office/drawing/2014/main" id="{9D2FFE63-0AF9-B3E7-BD10-E2F68C2B455B}"/>
              </a:ext>
            </a:extLst>
          </p:cNvPr>
          <p:cNvSpPr>
            <a:spLocks noGrp="1"/>
          </p:cNvSpPr>
          <p:nvPr>
            <p:ph idx="16" hasCustomPrompt="1"/>
          </p:nvPr>
        </p:nvSpPr>
        <p:spPr>
          <a:xfrm>
            <a:off x="6430963" y="2788918"/>
            <a:ext cx="5029200" cy="3533881"/>
          </a:xfrm>
        </p:spPr>
        <p:txBody>
          <a:bodyPr vert="horz" lIns="0" tIns="0" rIns="0" bIns="0" rtlCol="0">
            <a:normAutofit/>
          </a:bodyPr>
          <a:lstStyle>
            <a:lvl1pPr>
              <a:defRPr lang="en" altLang="ja-JP" sz="1600" dirty="0" smtClean="0"/>
            </a:lvl1pPr>
            <a:lvl2pPr>
              <a:defRPr lang="en" altLang="ja-JP" sz="1600" dirty="0" smtClean="0"/>
            </a:lvl2pPr>
            <a:lvl3pPr>
              <a:defRPr lang="en" altLang="ja-JP" sz="1600" dirty="0" smtClean="0"/>
            </a:lvl3pPr>
            <a:lvl4pPr>
              <a:defRPr lang="en" altLang="ja-JP" sz="1600" dirty="0" smtClean="0"/>
            </a:lvl4pPr>
            <a:lvl5pPr>
              <a:defRPr lang="en" altLang="ja-JP" sz="1600" dirty="0" smtClean="0"/>
            </a:lvl5pPr>
            <a:lvl6pPr>
              <a:defRPr lang="en" altLang="ja-JP" sz="1600" dirty="0" smtClean="0"/>
            </a:lvl6pPr>
            <a:lvl7pPr>
              <a:defRPr lang="en" altLang="ja-JP" sz="1600" dirty="0" smtClean="0"/>
            </a:lvl7pPr>
            <a:lvl8pPr>
              <a:defRPr lang="en" altLang="ja-JP" sz="1600" dirty="0" smtClean="0"/>
            </a:lvl8pPr>
            <a:lvl9pPr>
              <a:defRPr lang="en" altLang="ja-JP" sz="1600" dirty="0"/>
            </a:lvl9pPr>
          </a:lstStyle>
          <a:p>
            <a:pPr marL="0" marR="0" lvl="0" indent="0" algn="l" defTabSz="914400" rtl="0" eaLnBrk="1" fontAlgn="base" latinLnBrk="0" hangingPunct="1">
              <a:lnSpc>
                <a:spcPct val="120000"/>
              </a:lnSpc>
              <a:spcBef>
                <a:spcPts val="0"/>
              </a:spcBef>
              <a:spcAft>
                <a:spcPts val="0"/>
              </a:spcAft>
              <a:buClrTx/>
              <a:buSzTx/>
              <a:buFont typeface="Arial" panose="020B0604020202020204" pitchFamily="34" charset="0"/>
              <a:buNone/>
              <a:tabLst/>
              <a:defRPr/>
            </a:pPr>
            <a:r>
              <a:rPr kumimoji="1" lang="en" altLang="ja-JP"/>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p:txBody>
      </p:sp>
    </p:spTree>
    <p:extLst>
      <p:ext uri="{BB962C8B-B14F-4D97-AF65-F5344CB8AC3E}">
        <p14:creationId xmlns:p14="http://schemas.microsoft.com/office/powerpoint/2010/main" val="620430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Slides_1_Two Content">
    <p:bg>
      <p:bgPr>
        <a:solidFill>
          <a:schemeClr val="bg1"/>
        </a:solidFill>
        <a:effectLst/>
      </p:bgPr>
    </p:bg>
    <p:spTree>
      <p:nvGrpSpPr>
        <p:cNvPr id="1" name=""/>
        <p:cNvGrpSpPr/>
        <p:nvPr/>
      </p:nvGrpSpPr>
      <p:grpSpPr>
        <a:xfrm>
          <a:off x="0" y="0"/>
          <a:ext cx="0" cy="0"/>
          <a:chOff x="0" y="0"/>
          <a:chExt cx="0" cy="0"/>
        </a:xfrm>
      </p:grpSpPr>
      <p:sp>
        <p:nvSpPr>
          <p:cNvPr id="3" name="Slide Number Placeholder 6">
            <a:extLst>
              <a:ext uri="{FF2B5EF4-FFF2-40B4-BE49-F238E27FC236}">
                <a16:creationId xmlns:a16="http://schemas.microsoft.com/office/drawing/2014/main" id="{57CD55C1-6B1F-E86B-5275-8CA8A224D74D}"/>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00000"/>
              </a:solidFill>
              <a:effectLst/>
              <a:uLnTx/>
              <a:uFillTx/>
              <a:latin typeface="Segoe UI"/>
              <a:ea typeface="Meiryo UI"/>
              <a:cs typeface="+mn-cs"/>
            </a:endParaRPr>
          </a:p>
        </p:txBody>
      </p:sp>
      <p:sp>
        <p:nvSpPr>
          <p:cNvPr id="2" name="Title 1">
            <a:extLst>
              <a:ext uri="{FF2B5EF4-FFF2-40B4-BE49-F238E27FC236}">
                <a16:creationId xmlns:a16="http://schemas.microsoft.com/office/drawing/2014/main" id="{FD8DDBC3-83A9-35ED-5A3D-EE0BD2CFC950}"/>
              </a:ext>
            </a:extLst>
          </p:cNvPr>
          <p:cNvSpPr>
            <a:spLocks noGrp="1"/>
          </p:cNvSpPr>
          <p:nvPr>
            <p:ph type="title" hasCustomPrompt="1"/>
          </p:nvPr>
        </p:nvSpPr>
        <p:spPr>
          <a:xfrm>
            <a:off x="563218" y="535199"/>
            <a:ext cx="9577247" cy="468653"/>
          </a:xfrm>
          <a:prstGeom prst="rect">
            <a:avLst/>
          </a:prstGeom>
        </p:spPr>
        <p:txBody>
          <a:bodyPr lIns="0" tIns="0" rIns="0" bIns="0" anchor="t">
            <a:noAutofit/>
          </a:bodyPr>
          <a:lstStyle>
            <a:lvl1pPr>
              <a:lnSpc>
                <a:spcPct val="120000"/>
              </a:lnSpc>
              <a:defRPr sz="2700"/>
            </a:lvl1pPr>
          </a:lstStyle>
          <a:p>
            <a:r>
              <a:rPr lang="en" altLang="ja-JP"/>
              <a:t>Subtitle</a:t>
            </a:r>
            <a:endParaRPr lang="en-US"/>
          </a:p>
        </p:txBody>
      </p:sp>
      <p:sp>
        <p:nvSpPr>
          <p:cNvPr id="10" name="Content Placeholder 2">
            <a:extLst>
              <a:ext uri="{FF2B5EF4-FFF2-40B4-BE49-F238E27FC236}">
                <a16:creationId xmlns:a16="http://schemas.microsoft.com/office/drawing/2014/main" id="{B8C205DC-54A0-8A8A-339B-1B930EB30A26}"/>
              </a:ext>
            </a:extLst>
          </p:cNvPr>
          <p:cNvSpPr>
            <a:spLocks noGrp="1"/>
          </p:cNvSpPr>
          <p:nvPr>
            <p:ph idx="14" hasCustomPrompt="1"/>
          </p:nvPr>
        </p:nvSpPr>
        <p:spPr>
          <a:xfrm>
            <a:off x="731519" y="1737359"/>
            <a:ext cx="5029200" cy="458544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lvl1pPr marL="0" indent="0">
              <a:buFont typeface="Arial" panose="020B0604020202020204" pitchFamily="34" charset="0"/>
              <a:buNone/>
              <a:defRPr lang="en-US" altLang="ja-JP" sz="1600" smtClean="0"/>
            </a:lvl1pPr>
            <a:lvl2pPr marL="342892" indent="0">
              <a:buNone/>
              <a:defRPr lang="en-US" altLang="ja-JP" sz="1600" smtClean="0"/>
            </a:lvl2pPr>
            <a:lvl3pPr marL="688958" indent="0">
              <a:buNone/>
              <a:defRPr lang="en-US" altLang="ja-JP" sz="1600" smtClean="0"/>
            </a:lvl3pPr>
            <a:lvl4pPr marL="1027088" indent="0">
              <a:buNone/>
              <a:defRPr lang="en-US" altLang="ja-JP" sz="1600" smtClean="0"/>
            </a:lvl4pPr>
            <a:lvl5pPr marL="1430303" indent="0">
              <a:buFont typeface="Arial" panose="020B0604020202020204" pitchFamily="34" charset="0"/>
              <a:buNone/>
              <a:defRPr lang="en-US" altLang="ja-JP" sz="1600" dirty="0"/>
            </a:lvl5pPr>
            <a:lvl6pPr marL="1774780" indent="0">
              <a:buNone/>
              <a:defRPr sz="1600"/>
            </a:lvl6pPr>
          </a:lstStyle>
          <a:p>
            <a:pPr lvl="0">
              <a:lnSpc>
                <a:spcPct val="120000"/>
              </a:lnSpc>
            </a:pPr>
            <a:r>
              <a:rPr kumimoji="1" lang="en" altLang="ja-JP"/>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a:p>
            <a:pPr lvl="4"/>
            <a:endParaRPr lang="en-US" altLang="ja-JP"/>
          </a:p>
        </p:txBody>
      </p:sp>
      <p:sp>
        <p:nvSpPr>
          <p:cNvPr id="12" name="Content Placeholder 2">
            <a:extLst>
              <a:ext uri="{FF2B5EF4-FFF2-40B4-BE49-F238E27FC236}">
                <a16:creationId xmlns:a16="http://schemas.microsoft.com/office/drawing/2014/main" id="{87AE9255-1494-AF32-86B7-F64BE45E1FF8}"/>
              </a:ext>
            </a:extLst>
          </p:cNvPr>
          <p:cNvSpPr>
            <a:spLocks noGrp="1"/>
          </p:cNvSpPr>
          <p:nvPr>
            <p:ph idx="16" hasCustomPrompt="1"/>
          </p:nvPr>
        </p:nvSpPr>
        <p:spPr>
          <a:xfrm>
            <a:off x="6454140" y="1737358"/>
            <a:ext cx="5029200" cy="458544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lvl1pPr marL="0" indent="0">
              <a:buFont typeface="Arial" panose="020B0604020202020204" pitchFamily="34" charset="0"/>
              <a:buNone/>
              <a:defRPr lang="en-US" altLang="ja-JP" sz="1600" smtClean="0"/>
            </a:lvl1pPr>
            <a:lvl2pPr marL="342892" indent="0">
              <a:buNone/>
              <a:defRPr lang="en-US" altLang="ja-JP" sz="1600" smtClean="0"/>
            </a:lvl2pPr>
            <a:lvl3pPr marL="688958" indent="0">
              <a:buNone/>
              <a:defRPr lang="en-US" altLang="ja-JP" sz="1600" smtClean="0"/>
            </a:lvl3pPr>
            <a:lvl4pPr marL="1027088" indent="0">
              <a:buNone/>
              <a:defRPr lang="en-US" altLang="ja-JP" sz="1600" smtClean="0"/>
            </a:lvl4pPr>
            <a:lvl5pPr marL="1430303" indent="0">
              <a:buNone/>
              <a:defRPr lang="en-US" altLang="ja-JP" sz="1600" dirty="0"/>
            </a:lvl5pPr>
            <a:lvl6pPr marL="1774780" indent="0">
              <a:buNone/>
              <a:defRPr sz="1600"/>
            </a:lvl6pPr>
          </a:lstStyle>
          <a:p>
            <a:pPr lvl="0">
              <a:lnSpc>
                <a:spcPct val="120000"/>
              </a:lnSpc>
            </a:pPr>
            <a:r>
              <a:rPr kumimoji="1" lang="en" altLang="ja-JP"/>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a:p>
            <a:pPr lvl="4"/>
            <a:endParaRPr lang="en-US" altLang="ja-JP"/>
          </a:p>
        </p:txBody>
      </p:sp>
    </p:spTree>
    <p:extLst>
      <p:ext uri="{BB962C8B-B14F-4D97-AF65-F5344CB8AC3E}">
        <p14:creationId xmlns:p14="http://schemas.microsoft.com/office/powerpoint/2010/main" val="599817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asic Slides_1_Quote">
    <p:bg>
      <p:bgPr>
        <a:solidFill>
          <a:schemeClr val="bg1"/>
        </a:solidFill>
        <a:effectLst/>
      </p:bgPr>
    </p:bg>
    <p:spTree>
      <p:nvGrpSpPr>
        <p:cNvPr id="1" name=""/>
        <p:cNvGrpSpPr/>
        <p:nvPr/>
      </p:nvGrpSpPr>
      <p:grpSpPr>
        <a:xfrm>
          <a:off x="0" y="0"/>
          <a:ext cx="0" cy="0"/>
          <a:chOff x="0" y="0"/>
          <a:chExt cx="0" cy="0"/>
        </a:xfrm>
      </p:grpSpPr>
      <p:sp>
        <p:nvSpPr>
          <p:cNvPr id="3" name="Slide Number Placeholder 6">
            <a:extLst>
              <a:ext uri="{FF2B5EF4-FFF2-40B4-BE49-F238E27FC236}">
                <a16:creationId xmlns:a16="http://schemas.microsoft.com/office/drawing/2014/main" id="{57CD55C1-6B1F-E86B-5275-8CA8A224D74D}"/>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00000"/>
              </a:solidFill>
              <a:effectLst/>
              <a:uLnTx/>
              <a:uFillTx/>
              <a:latin typeface="Segoe UI"/>
              <a:ea typeface="Meiryo UI"/>
              <a:cs typeface="+mn-cs"/>
            </a:endParaRPr>
          </a:p>
        </p:txBody>
      </p:sp>
      <p:sp>
        <p:nvSpPr>
          <p:cNvPr id="2" name="Title 1">
            <a:extLst>
              <a:ext uri="{FF2B5EF4-FFF2-40B4-BE49-F238E27FC236}">
                <a16:creationId xmlns:a16="http://schemas.microsoft.com/office/drawing/2014/main" id="{FD8DDBC3-83A9-35ED-5A3D-EE0BD2CFC950}"/>
              </a:ext>
            </a:extLst>
          </p:cNvPr>
          <p:cNvSpPr>
            <a:spLocks noGrp="1"/>
          </p:cNvSpPr>
          <p:nvPr>
            <p:ph type="title" hasCustomPrompt="1"/>
          </p:nvPr>
        </p:nvSpPr>
        <p:spPr>
          <a:xfrm>
            <a:off x="563218" y="535199"/>
            <a:ext cx="9577247" cy="468653"/>
          </a:xfrm>
          <a:prstGeom prst="rect">
            <a:avLst/>
          </a:prstGeom>
        </p:spPr>
        <p:txBody>
          <a:bodyPr lIns="0" tIns="0" rIns="0" bIns="0" anchor="t">
            <a:noAutofit/>
          </a:bodyPr>
          <a:lstStyle>
            <a:lvl1pPr>
              <a:lnSpc>
                <a:spcPct val="120000"/>
              </a:lnSpc>
              <a:defRPr sz="2700"/>
            </a:lvl1pPr>
          </a:lstStyle>
          <a:p>
            <a:r>
              <a:rPr lang="en" altLang="ja-JP"/>
              <a:t>Subtitle</a:t>
            </a:r>
            <a:endParaRPr lang="en-US"/>
          </a:p>
        </p:txBody>
      </p:sp>
      <p:sp>
        <p:nvSpPr>
          <p:cNvPr id="4" name="Text Placeholder 8">
            <a:extLst>
              <a:ext uri="{FF2B5EF4-FFF2-40B4-BE49-F238E27FC236}">
                <a16:creationId xmlns:a16="http://schemas.microsoft.com/office/drawing/2014/main" id="{1882C4AB-C8BF-00D1-BD4B-0AE945320850}"/>
              </a:ext>
            </a:extLst>
          </p:cNvPr>
          <p:cNvSpPr>
            <a:spLocks noGrp="1"/>
          </p:cNvSpPr>
          <p:nvPr>
            <p:ph type="body" sz="quarter" idx="14" hasCustomPrompt="1"/>
          </p:nvPr>
        </p:nvSpPr>
        <p:spPr>
          <a:xfrm>
            <a:off x="0" y="1554480"/>
            <a:ext cx="12192000" cy="4114800"/>
          </a:xfrm>
          <a:prstGeom prst="rect">
            <a:avLst/>
          </a:prstGeom>
          <a:noFill/>
        </p:spPr>
        <p:txBody>
          <a:bodyPr lIns="1371600" tIns="457200" rIns="1371600" bIns="457200" anchor="ctr" anchorCtr="0">
            <a:normAutofit/>
          </a:bodyPr>
          <a:lstStyle>
            <a:lvl1pPr marL="0" indent="0" algn="ctr">
              <a:defRPr sz="3200" b="0">
                <a:solidFill>
                  <a:schemeClr val="tx1"/>
                </a:solidFill>
              </a:defRPr>
            </a:lvl1pPr>
            <a:lvl2pPr marL="0" marR="0" indent="0" algn="ctr" defTabSz="914400" rtl="0" eaLnBrk="1" fontAlgn="auto" latinLnBrk="0" hangingPunct="1">
              <a:lnSpc>
                <a:spcPct val="114000"/>
              </a:lnSpc>
              <a:spcBef>
                <a:spcPts val="2000"/>
              </a:spcBef>
              <a:spcAft>
                <a:spcPts val="400"/>
              </a:spcAft>
              <a:buClrTx/>
              <a:buSzTx/>
              <a:buFont typeface="Arial" panose="020B0604020202020204" pitchFamily="34" charset="0"/>
              <a:buNone/>
              <a:tabLst/>
              <a:defRPr kumimoji="1" lang="en-US" altLang="ja-JP" sz="2800" b="0" kern="1200" dirty="0">
                <a:solidFill>
                  <a:schemeClr val="tx1"/>
                </a:solidFill>
                <a:latin typeface="+mn-lt"/>
                <a:ea typeface="+mn-ea"/>
                <a:cs typeface="+mn-cs"/>
              </a:defRPr>
            </a:lvl2pPr>
            <a:lvl3pPr marL="0" marR="0" indent="0" algn="ctr" defTabSz="914400" rtl="0" eaLnBrk="1" fontAlgn="auto" latinLnBrk="0" hangingPunct="1">
              <a:lnSpc>
                <a:spcPct val="114000"/>
              </a:lnSpc>
              <a:spcBef>
                <a:spcPts val="2000"/>
              </a:spcBef>
              <a:spcAft>
                <a:spcPts val="400"/>
              </a:spcAft>
              <a:buClrTx/>
              <a:buSzTx/>
              <a:buFont typeface="Arial" panose="020B0604020202020204" pitchFamily="34" charset="0"/>
              <a:buNone/>
              <a:tabLst/>
              <a:defRPr sz="2800" b="0">
                <a:solidFill>
                  <a:schemeClr val="tx1"/>
                </a:solidFill>
              </a:defRPr>
            </a:lvl3pPr>
            <a:lvl4pPr marL="0" indent="0" algn="ctr">
              <a:buNone/>
              <a:defRPr sz="2800">
                <a:solidFill>
                  <a:schemeClr val="tx1"/>
                </a:solidFill>
              </a:defRPr>
            </a:lvl4pPr>
            <a:lvl5pPr marL="342900" indent="0" algn="ctr">
              <a:buFont typeface="Arial" panose="020B0604020202020204" pitchFamily="34" charset="0"/>
              <a:buChar char="•"/>
              <a:defRPr b="0">
                <a:solidFill>
                  <a:schemeClr val="tx1"/>
                </a:solidFill>
              </a:defRPr>
            </a:lvl5pPr>
          </a:lstStyle>
          <a:p>
            <a:pPr lvl="0"/>
            <a:r>
              <a:rPr lang="en-US" altLang="ja-JP"/>
              <a:t>Click to edit Master text styles</a:t>
            </a:r>
          </a:p>
          <a:p>
            <a:pPr lvl="1"/>
            <a:r>
              <a:rPr lang="en-US" altLang="ja-JP"/>
              <a:t>Second level</a:t>
            </a:r>
          </a:p>
        </p:txBody>
      </p:sp>
    </p:spTree>
    <p:extLst>
      <p:ext uri="{BB962C8B-B14F-4D97-AF65-F5344CB8AC3E}">
        <p14:creationId xmlns:p14="http://schemas.microsoft.com/office/powerpoint/2010/main" val="218683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asic Slides_2_Normal">
    <p:bg>
      <p:bgPr>
        <a:solidFill>
          <a:schemeClr val="bg1"/>
        </a:solidFill>
        <a:effectLst/>
      </p:bgPr>
    </p:bg>
    <p:spTree>
      <p:nvGrpSpPr>
        <p:cNvPr id="1" name=""/>
        <p:cNvGrpSpPr/>
        <p:nvPr/>
      </p:nvGrpSpPr>
      <p:grpSpPr>
        <a:xfrm>
          <a:off x="0" y="0"/>
          <a:ext cx="0" cy="0"/>
          <a:chOff x="0" y="0"/>
          <a:chExt cx="0" cy="0"/>
        </a:xfrm>
      </p:grpSpPr>
      <p:pic>
        <p:nvPicPr>
          <p:cNvPr id="10" name="図 9" descr="図形 が含まれている画像&#10;&#10;自動的に生成された説明">
            <a:extLst>
              <a:ext uri="{FF2B5EF4-FFF2-40B4-BE49-F238E27FC236}">
                <a16:creationId xmlns:a16="http://schemas.microsoft.com/office/drawing/2014/main" id="{1EC827A2-08B8-B7F8-0316-8C1A6422F2FD}"/>
              </a:ext>
            </a:extLst>
          </p:cNvPr>
          <p:cNvPicPr>
            <a:picLocks noChangeAspect="1"/>
          </p:cNvPicPr>
          <p:nvPr userDrawn="1"/>
        </p:nvPicPr>
        <p:blipFill>
          <a:blip r:embed="rId2">
            <a:alphaModFix amt="3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B4C758-6167-E04E-B51A-8855115F62CE}"/>
              </a:ext>
            </a:extLst>
          </p:cNvPr>
          <p:cNvSpPr>
            <a:spLocks noGrp="1"/>
          </p:cNvSpPr>
          <p:nvPr>
            <p:ph type="title" hasCustomPrompt="1"/>
          </p:nvPr>
        </p:nvSpPr>
        <p:spPr>
          <a:xfrm>
            <a:off x="563218" y="535199"/>
            <a:ext cx="9577247" cy="468653"/>
          </a:xfrm>
          <a:prstGeom prst="rect">
            <a:avLst/>
          </a:prstGeom>
        </p:spPr>
        <p:txBody>
          <a:bodyPr lIns="0" tIns="0" rIns="0" bIns="0" anchor="t">
            <a:noAutofit/>
          </a:bodyPr>
          <a:lstStyle>
            <a:lvl1pPr>
              <a:lnSpc>
                <a:spcPct val="120000"/>
              </a:lnSpc>
              <a:defRPr sz="2700"/>
            </a:lvl1pPr>
          </a:lstStyle>
          <a:p>
            <a:r>
              <a:rPr lang="en" altLang="ja-JP"/>
              <a:t>Subtitle</a:t>
            </a:r>
            <a:endParaRPr lang="en-US"/>
          </a:p>
        </p:txBody>
      </p:sp>
      <p:sp>
        <p:nvSpPr>
          <p:cNvPr id="3" name="Slide Number Placeholder 6">
            <a:extLst>
              <a:ext uri="{FF2B5EF4-FFF2-40B4-BE49-F238E27FC236}">
                <a16:creationId xmlns:a16="http://schemas.microsoft.com/office/drawing/2014/main" id="{9C43EB51-8637-3E33-D293-38E85F223A78}"/>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00000"/>
              </a:solidFill>
              <a:effectLst/>
              <a:uLnTx/>
              <a:uFillTx/>
              <a:latin typeface="Segoe UI"/>
              <a:ea typeface="Meiryo UI"/>
              <a:cs typeface="+mn-cs"/>
            </a:endParaRPr>
          </a:p>
        </p:txBody>
      </p:sp>
      <p:sp>
        <p:nvSpPr>
          <p:cNvPr id="12" name="Content Placeholder 2">
            <a:extLst>
              <a:ext uri="{FF2B5EF4-FFF2-40B4-BE49-F238E27FC236}">
                <a16:creationId xmlns:a16="http://schemas.microsoft.com/office/drawing/2014/main" id="{2ED6E1F6-23AA-5DE7-24C8-6AEC51C9C9D6}"/>
              </a:ext>
            </a:extLst>
          </p:cNvPr>
          <p:cNvSpPr>
            <a:spLocks noGrp="1"/>
          </p:cNvSpPr>
          <p:nvPr>
            <p:ph idx="1" hasCustomPrompt="1"/>
          </p:nvPr>
        </p:nvSpPr>
        <p:spPr>
          <a:xfrm>
            <a:off x="571703" y="1462948"/>
            <a:ext cx="10968041" cy="4732111"/>
          </a:xfrm>
        </p:spPr>
        <p:txBody>
          <a:bodyPr vert="horz" lIns="0" tIns="0" rIns="0" bIns="0" rtlCol="0">
            <a:noAutofit/>
          </a:bodyPr>
          <a:lstStyle>
            <a:lvl1pPr marL="0" indent="0">
              <a:buFont typeface="Arial" panose="020B0604020202020204" pitchFamily="34" charset="0"/>
              <a:buNone/>
              <a:defRPr lang="ja-JP" altLang="en-US" sz="1600" dirty="0"/>
            </a:lvl1pPr>
            <a:lvl2pPr>
              <a:defRPr sz="1600"/>
            </a:lvl2pPr>
            <a:lvl3pPr>
              <a:defRPr sz="1600"/>
            </a:lvl3pPr>
            <a:lvl4pPr>
              <a:defRPr sz="1600"/>
            </a:lvl4pPr>
            <a:lvl5pPr>
              <a:defRPr sz="1600"/>
            </a:lvl5pPr>
            <a:lvl6pPr>
              <a:defRPr sz="1600"/>
            </a:lvl6pPr>
            <a:lvl7pPr>
              <a:defRPr sz="1600"/>
            </a:lvl7pPr>
            <a:lvl8pPr>
              <a:defRPr sz="1600"/>
            </a:lvl8pPr>
            <a:lvl9pPr marL="3943259" indent="-285750">
              <a:buFont typeface="Arial" panose="020B0604020202020204" pitchFamily="34" charset="0"/>
              <a:buChar char="•"/>
              <a:defRPr sz="1600"/>
            </a:lvl9pPr>
          </a:lstStyle>
          <a:p>
            <a:pPr lvl="0">
              <a:lnSpc>
                <a:spcPct val="120000"/>
              </a:lnSpc>
            </a:pPr>
            <a:r>
              <a:rPr kumimoji="1" lang="en" altLang="ja-JP"/>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a:p>
            <a:pPr lvl="0">
              <a:lnSpc>
                <a:spcPct val="120000"/>
              </a:lnSpc>
            </a:pPr>
            <a:endParaRPr kumimoji="1" lang="en" altLang="ja-JP"/>
          </a:p>
        </p:txBody>
      </p:sp>
    </p:spTree>
    <p:extLst>
      <p:ext uri="{BB962C8B-B14F-4D97-AF65-F5344CB8AC3E}">
        <p14:creationId xmlns:p14="http://schemas.microsoft.com/office/powerpoint/2010/main" val="164176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asic Slides_2_Comparison">
    <p:bg>
      <p:bgPr>
        <a:solidFill>
          <a:schemeClr val="bg1"/>
        </a:solidFill>
        <a:effectLst/>
      </p:bgPr>
    </p:bg>
    <p:spTree>
      <p:nvGrpSpPr>
        <p:cNvPr id="1" name=""/>
        <p:cNvGrpSpPr/>
        <p:nvPr/>
      </p:nvGrpSpPr>
      <p:grpSpPr>
        <a:xfrm>
          <a:off x="0" y="0"/>
          <a:ext cx="0" cy="0"/>
          <a:chOff x="0" y="0"/>
          <a:chExt cx="0" cy="0"/>
        </a:xfrm>
      </p:grpSpPr>
      <p:pic>
        <p:nvPicPr>
          <p:cNvPr id="10" name="図 9" descr="図形 が含まれている画像&#10;&#10;自動的に生成された説明">
            <a:extLst>
              <a:ext uri="{FF2B5EF4-FFF2-40B4-BE49-F238E27FC236}">
                <a16:creationId xmlns:a16="http://schemas.microsoft.com/office/drawing/2014/main" id="{1EC827A2-08B8-B7F8-0316-8C1A6422F2FD}"/>
              </a:ext>
            </a:extLst>
          </p:cNvPr>
          <p:cNvPicPr>
            <a:picLocks noChangeAspect="1"/>
          </p:cNvPicPr>
          <p:nvPr userDrawn="1"/>
        </p:nvPicPr>
        <p:blipFill>
          <a:blip r:embed="rId2">
            <a:alphaModFix amt="3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B4C758-6167-E04E-B51A-8855115F62CE}"/>
              </a:ext>
            </a:extLst>
          </p:cNvPr>
          <p:cNvSpPr>
            <a:spLocks noGrp="1"/>
          </p:cNvSpPr>
          <p:nvPr>
            <p:ph type="title" hasCustomPrompt="1"/>
          </p:nvPr>
        </p:nvSpPr>
        <p:spPr>
          <a:xfrm>
            <a:off x="563218" y="535199"/>
            <a:ext cx="9577247" cy="468653"/>
          </a:xfrm>
          <a:prstGeom prst="rect">
            <a:avLst/>
          </a:prstGeom>
        </p:spPr>
        <p:txBody>
          <a:bodyPr lIns="0" tIns="0" rIns="0" bIns="0" anchor="t">
            <a:noAutofit/>
          </a:bodyPr>
          <a:lstStyle>
            <a:lvl1pPr>
              <a:lnSpc>
                <a:spcPct val="120000"/>
              </a:lnSpc>
              <a:defRPr sz="2700"/>
            </a:lvl1pPr>
          </a:lstStyle>
          <a:p>
            <a:r>
              <a:rPr lang="en" altLang="ja-JP"/>
              <a:t>Subtitle</a:t>
            </a:r>
            <a:endParaRPr lang="en-US"/>
          </a:p>
        </p:txBody>
      </p:sp>
      <p:sp>
        <p:nvSpPr>
          <p:cNvPr id="3" name="Slide Number Placeholder 6">
            <a:extLst>
              <a:ext uri="{FF2B5EF4-FFF2-40B4-BE49-F238E27FC236}">
                <a16:creationId xmlns:a16="http://schemas.microsoft.com/office/drawing/2014/main" id="{9C43EB51-8637-3E33-D293-38E85F223A78}"/>
              </a:ext>
            </a:extLst>
          </p:cNvPr>
          <p:cNvSpPr>
            <a:spLocks noGrp="1"/>
          </p:cNvSpPr>
          <p:nvPr>
            <p:ph type="sldNum" sz="quarter" idx="11"/>
          </p:nvPr>
        </p:nvSpPr>
        <p:spPr>
          <a:xfrm>
            <a:off x="11539744" y="6495957"/>
            <a:ext cx="366712" cy="184667"/>
          </a:xfrm>
          <a:prstGeom prst="rect">
            <a:avLst/>
          </a:prstGeom>
        </p:spPr>
        <p:txBody>
          <a:bodyPr tIns="0" bIns="0"/>
          <a:lstStyle>
            <a:lvl1pPr>
              <a:defRPr sz="1200" b="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000000"/>
              </a:solidFill>
              <a:effectLst/>
              <a:uLnTx/>
              <a:uFillTx/>
              <a:latin typeface="Segoe UI"/>
              <a:ea typeface="Meiryo UI"/>
              <a:cs typeface="+mn-cs"/>
            </a:endParaRPr>
          </a:p>
        </p:txBody>
      </p:sp>
      <p:cxnSp>
        <p:nvCxnSpPr>
          <p:cNvPr id="4" name="Straight Connector 12">
            <a:extLst>
              <a:ext uri="{FF2B5EF4-FFF2-40B4-BE49-F238E27FC236}">
                <a16:creationId xmlns:a16="http://schemas.microsoft.com/office/drawing/2014/main" id="{C4D1417A-FDB5-8500-C449-D773BC57351D}"/>
              </a:ext>
            </a:extLst>
          </p:cNvPr>
          <p:cNvCxnSpPr>
            <a:cxnSpLocks/>
          </p:cNvCxnSpPr>
          <p:nvPr userDrawn="1"/>
        </p:nvCxnSpPr>
        <p:spPr>
          <a:xfrm>
            <a:off x="731838" y="1709738"/>
            <a:ext cx="91440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Straight Connector 14">
            <a:extLst>
              <a:ext uri="{FF2B5EF4-FFF2-40B4-BE49-F238E27FC236}">
                <a16:creationId xmlns:a16="http://schemas.microsoft.com/office/drawing/2014/main" id="{3D0FA9C4-6367-11DB-2711-34741ED03F35}"/>
              </a:ext>
            </a:extLst>
          </p:cNvPr>
          <p:cNvCxnSpPr>
            <a:cxnSpLocks/>
          </p:cNvCxnSpPr>
          <p:nvPr userDrawn="1"/>
        </p:nvCxnSpPr>
        <p:spPr>
          <a:xfrm>
            <a:off x="6430963" y="1709738"/>
            <a:ext cx="914400"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2">
            <a:extLst>
              <a:ext uri="{FF2B5EF4-FFF2-40B4-BE49-F238E27FC236}">
                <a16:creationId xmlns:a16="http://schemas.microsoft.com/office/drawing/2014/main" id="{68471460-4AB8-3807-2491-E07AC43D92FA}"/>
              </a:ext>
            </a:extLst>
          </p:cNvPr>
          <p:cNvSpPr>
            <a:spLocks noGrp="1"/>
          </p:cNvSpPr>
          <p:nvPr>
            <p:ph type="body" idx="1" hasCustomPrompt="1"/>
          </p:nvPr>
        </p:nvSpPr>
        <p:spPr>
          <a:xfrm>
            <a:off x="731519" y="1903228"/>
            <a:ext cx="5029200" cy="594310"/>
          </a:xfrm>
        </p:spPr>
        <p:txBody>
          <a:bodyPr lIns="0" tIns="0" rIns="0" bIns="0" anchor="ctr">
            <a:noAutofit/>
          </a:bodyPr>
          <a:lstStyle>
            <a:lvl1pPr>
              <a:defRPr lang="en-US" altLang="ja-JP" sz="2700" b="0" dirty="0">
                <a:latin typeface="+mj-lt"/>
                <a:ea typeface="+mj-ea"/>
                <a:cs typeface="+mj-cs"/>
              </a:defRPr>
            </a:lvl1pPr>
          </a:lstStyle>
          <a:p>
            <a:pPr lvl="0">
              <a:lnSpc>
                <a:spcPct val="120000"/>
              </a:lnSpc>
              <a:spcBef>
                <a:spcPct val="0"/>
              </a:spcBef>
              <a:spcAft>
                <a:spcPct val="0"/>
              </a:spcAft>
            </a:pPr>
            <a:r>
              <a:rPr lang="en-US" altLang="ja-JP"/>
              <a:t>Click to edit Master text styles</a:t>
            </a:r>
          </a:p>
        </p:txBody>
      </p:sp>
      <p:sp>
        <p:nvSpPr>
          <p:cNvPr id="11" name="Text Placeholder 4">
            <a:extLst>
              <a:ext uri="{FF2B5EF4-FFF2-40B4-BE49-F238E27FC236}">
                <a16:creationId xmlns:a16="http://schemas.microsoft.com/office/drawing/2014/main" id="{7BDAF974-129F-BB9B-1FA2-D947B2625A75}"/>
              </a:ext>
            </a:extLst>
          </p:cNvPr>
          <p:cNvSpPr>
            <a:spLocks noGrp="1"/>
          </p:cNvSpPr>
          <p:nvPr>
            <p:ph type="body" sz="quarter" idx="3" hasCustomPrompt="1"/>
          </p:nvPr>
        </p:nvSpPr>
        <p:spPr>
          <a:xfrm>
            <a:off x="6431283" y="1903228"/>
            <a:ext cx="5029200" cy="594310"/>
          </a:xfrm>
        </p:spPr>
        <p:txBody>
          <a:bodyPr anchor="ctr">
            <a:normAutofit/>
          </a:bodyPr>
          <a:lstStyle>
            <a:lvl1pPr marL="0" indent="0">
              <a:buNone/>
              <a:defRPr kumimoji="1" lang="en-US" altLang="ja-JP" sz="2700" b="0" kern="120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lnSpc>
                <a:spcPct val="120000"/>
              </a:lnSpc>
              <a:spcBef>
                <a:spcPct val="0"/>
              </a:spcBef>
              <a:spcAft>
                <a:spcPct val="0"/>
              </a:spcAft>
            </a:pPr>
            <a:r>
              <a:rPr lang="en-US" altLang="ja-JP"/>
              <a:t>Click to edit Master text styles</a:t>
            </a:r>
          </a:p>
        </p:txBody>
      </p:sp>
      <p:sp>
        <p:nvSpPr>
          <p:cNvPr id="13" name="Content Placeholder 2">
            <a:extLst>
              <a:ext uri="{FF2B5EF4-FFF2-40B4-BE49-F238E27FC236}">
                <a16:creationId xmlns:a16="http://schemas.microsoft.com/office/drawing/2014/main" id="{D591AD41-D850-DF4F-C230-186A83E9B125}"/>
              </a:ext>
            </a:extLst>
          </p:cNvPr>
          <p:cNvSpPr>
            <a:spLocks noGrp="1"/>
          </p:cNvSpPr>
          <p:nvPr>
            <p:ph idx="14" hasCustomPrompt="1"/>
          </p:nvPr>
        </p:nvSpPr>
        <p:spPr>
          <a:xfrm>
            <a:off x="731519" y="2788919"/>
            <a:ext cx="5029200" cy="3533881"/>
          </a:xfrm>
        </p:spPr>
        <p:txBody>
          <a:bodyPr vert="horz" lIns="0" tIns="0" rIns="0" bIns="0" rtlCol="0">
            <a:normAutofit/>
          </a:bodyPr>
          <a:lstStyle>
            <a:lvl1pPr marL="0" indent="0">
              <a:buFont typeface="Arial" panose="020B0604020202020204" pitchFamily="34" charset="0"/>
              <a:buNone/>
              <a:defRPr lang="en-US" altLang="ja-JP" sz="1600" dirty="0">
                <a:solidFill>
                  <a:schemeClr val="tx1"/>
                </a:solidFill>
              </a:defRPr>
            </a:lvl1pPr>
            <a:lvl2pPr marL="342892" indent="0">
              <a:buNone/>
              <a:defRPr lang="en-US" altLang="ja-JP" sz="1600" dirty="0">
                <a:solidFill>
                  <a:schemeClr val="tx1"/>
                </a:solidFill>
              </a:defRPr>
            </a:lvl2pPr>
            <a:lvl3pPr marL="688958" indent="0">
              <a:buNone/>
              <a:defRPr lang="en-US" altLang="ja-JP" sz="1600" dirty="0">
                <a:solidFill>
                  <a:schemeClr val="tx1"/>
                </a:solidFill>
              </a:defRPr>
            </a:lvl3pPr>
            <a:lvl4pPr marL="1027088" indent="0">
              <a:buNone/>
              <a:defRPr lang="en-US" altLang="ja-JP" sz="1600" dirty="0">
                <a:solidFill>
                  <a:schemeClr val="tx1"/>
                </a:solidFill>
              </a:defRPr>
            </a:lvl4pPr>
            <a:lvl5pPr marL="1430303" indent="0">
              <a:buNone/>
              <a:defRPr lang="en-US" altLang="ja-JP" sz="1600" dirty="0">
                <a:solidFill>
                  <a:schemeClr val="tx1"/>
                </a:solidFill>
              </a:defRPr>
            </a:lvl5pPr>
            <a:lvl6pPr marL="1774780" indent="0">
              <a:buNone/>
              <a:defRPr sz="1600"/>
            </a:lvl6pPr>
            <a:lvl7pPr marL="2060523" indent="0">
              <a:buNone/>
              <a:defRPr sz="1600"/>
            </a:lvl7pPr>
            <a:lvl8pPr marL="3200320" indent="0">
              <a:buNone/>
              <a:defRPr sz="1600"/>
            </a:lvl8pPr>
            <a:lvl9pPr marL="3657509" indent="0">
              <a:buNone/>
              <a:defRPr sz="1600"/>
            </a:lvl9pPr>
          </a:lstStyle>
          <a:p>
            <a:pPr lvl="0">
              <a:lnSpc>
                <a:spcPct val="120000"/>
              </a:lnSpc>
            </a:pPr>
            <a:r>
              <a:rPr kumimoji="1" lang="en" altLang="ja-JP"/>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p:txBody>
      </p:sp>
      <p:sp>
        <p:nvSpPr>
          <p:cNvPr id="14" name="Content Placeholder 2">
            <a:extLst>
              <a:ext uri="{FF2B5EF4-FFF2-40B4-BE49-F238E27FC236}">
                <a16:creationId xmlns:a16="http://schemas.microsoft.com/office/drawing/2014/main" id="{2E82F29C-2A33-01DD-7675-BB9612B924BE}"/>
              </a:ext>
            </a:extLst>
          </p:cNvPr>
          <p:cNvSpPr>
            <a:spLocks noGrp="1"/>
          </p:cNvSpPr>
          <p:nvPr>
            <p:ph idx="15" hasCustomPrompt="1"/>
          </p:nvPr>
        </p:nvSpPr>
        <p:spPr>
          <a:xfrm>
            <a:off x="6431283" y="2788919"/>
            <a:ext cx="5029200" cy="3533881"/>
          </a:xfrm>
        </p:spPr>
        <p:txBody>
          <a:bodyPr vert="horz" lIns="0" tIns="0" rIns="0" bIns="0" rtlCol="0">
            <a:normAutofit/>
          </a:bodyPr>
          <a:lstStyle>
            <a:lvl1pPr marL="0" indent="0">
              <a:buFont typeface="Arial" panose="020B0604020202020204" pitchFamily="34" charset="0"/>
              <a:buNone/>
              <a:defRPr lang="en" altLang="ja-JP" sz="1600" dirty="0"/>
            </a:lvl1pPr>
            <a:lvl2pPr>
              <a:defRPr sz="1600"/>
            </a:lvl2pPr>
            <a:lvl3pPr>
              <a:defRPr sz="1600"/>
            </a:lvl3pPr>
            <a:lvl4pPr>
              <a:defRPr sz="1600"/>
            </a:lvl4pPr>
            <a:lvl5pPr marL="1430303" indent="0">
              <a:buFont typeface="Arial" panose="020B0604020202020204" pitchFamily="34" charset="0"/>
              <a:buNone/>
              <a:defRPr lang="en-US" altLang="ja-JP" sz="1600" dirty="0"/>
            </a:lvl5pPr>
            <a:lvl6pPr>
              <a:defRPr sz="1600"/>
            </a:lvl6pPr>
            <a:lvl7pPr>
              <a:defRPr sz="1600"/>
            </a:lvl7pPr>
            <a:lvl8pPr>
              <a:defRPr sz="1600"/>
            </a:lvl8pPr>
            <a:lvl9pPr marL="3600353" indent="0">
              <a:buNone/>
              <a:defRPr/>
            </a:lvl9pPr>
          </a:lstStyle>
          <a:p>
            <a:pPr lvl="0">
              <a:lnSpc>
                <a:spcPct val="120000"/>
              </a:lnSpc>
            </a:pPr>
            <a:r>
              <a:rPr kumimoji="1" lang="en" altLang="ja-JP"/>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Aenean nec lorem. In porttitor. Donec laoreet nonummy augue. Suspendisse dui purus, scelerisque at, vulputate vitae, pretium mattis, nunc. Mauris eget neque at sem venenatis eleifend. Ut nonummy.</a:t>
            </a:r>
          </a:p>
        </p:txBody>
      </p:sp>
    </p:spTree>
    <p:extLst>
      <p:ext uri="{BB962C8B-B14F-4D97-AF65-F5344CB8AC3E}">
        <p14:creationId xmlns:p14="http://schemas.microsoft.com/office/powerpoint/2010/main" val="156062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テキスト プレースホルダー 2">
            <a:extLst>
              <a:ext uri="{FF2B5EF4-FFF2-40B4-BE49-F238E27FC236}">
                <a16:creationId xmlns:a16="http://schemas.microsoft.com/office/drawing/2014/main" id="{C6D47D01-3907-C103-2629-1396701697EB}"/>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pic>
        <p:nvPicPr>
          <p:cNvPr id="4" name="グラフィックス 3">
            <a:extLst>
              <a:ext uri="{FF2B5EF4-FFF2-40B4-BE49-F238E27FC236}">
                <a16:creationId xmlns:a16="http://schemas.microsoft.com/office/drawing/2014/main" id="{076F15BE-ADDB-6DF6-17E7-172E10C1E143}"/>
              </a:ext>
            </a:extLst>
          </p:cNvPr>
          <p:cNvPicPr>
            <a:picLocks noChangeAspect="1"/>
          </p:cNvPicPr>
          <p:nvPr userDrawn="1"/>
        </p:nvPicPr>
        <p:blipFill>
          <a:blip r:embed="rId18" cstate="screen">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10858625" y="224787"/>
            <a:ext cx="1042241" cy="142124"/>
          </a:xfrm>
          <a:prstGeom prst="rect">
            <a:avLst/>
          </a:prstGeom>
        </p:spPr>
      </p:pic>
      <p:pic>
        <p:nvPicPr>
          <p:cNvPr id="5" name="グラフィックス 4">
            <a:extLst>
              <a:ext uri="{FF2B5EF4-FFF2-40B4-BE49-F238E27FC236}">
                <a16:creationId xmlns:a16="http://schemas.microsoft.com/office/drawing/2014/main" id="{49F512A4-0E99-C033-47E2-692AC389923D}"/>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9770166" y="433528"/>
            <a:ext cx="2004711" cy="273371"/>
          </a:xfrm>
          <a:prstGeom prst="rect">
            <a:avLst/>
          </a:prstGeom>
        </p:spPr>
      </p:pic>
      <p:sp>
        <p:nvSpPr>
          <p:cNvPr id="6" name="正方形/長方形 5">
            <a:extLst>
              <a:ext uri="{FF2B5EF4-FFF2-40B4-BE49-F238E27FC236}">
                <a16:creationId xmlns:a16="http://schemas.microsoft.com/office/drawing/2014/main" id="{472BAAB6-0244-0BA0-BD3D-6B6DD32E7E44}"/>
              </a:ext>
            </a:extLst>
          </p:cNvPr>
          <p:cNvSpPr/>
          <p:nvPr userDrawn="1"/>
        </p:nvSpPr>
        <p:spPr>
          <a:xfrm>
            <a:off x="9685431" y="426992"/>
            <a:ext cx="2160217" cy="4011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 bg1="lt1" tx1="dk1" bg2="lt2" tx2="dk2" accent1="accent1" accent2="accent2" accent3="accent3" accent4="accent4" accent5="accent5" accent6="accent6" hlink="hlink" folHlink="folHlink"/>
  <p:sldLayoutIdLst>
    <p:sldLayoutId id="2147483745" r:id="rId1"/>
    <p:sldLayoutId id="2147483756"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Lst>
  <p:hf hdr="0" dt="0"/>
  <p:txStyles>
    <p:titleStyle>
      <a:lvl1pPr algn="l" rtl="0" eaLnBrk="1" fontAlgn="base" hangingPunct="1">
        <a:lnSpc>
          <a:spcPct val="90000"/>
        </a:lnSpc>
        <a:spcBef>
          <a:spcPct val="0"/>
        </a:spcBef>
        <a:spcAft>
          <a:spcPct val="0"/>
        </a:spcAft>
        <a:defRPr kumimoji="1" sz="3200" b="1" kern="1200">
          <a:solidFill>
            <a:schemeClr val="bg2"/>
          </a:solidFill>
          <a:latin typeface="+mj-lt"/>
          <a:ea typeface="+mj-ea"/>
          <a:cs typeface="+mj-cs"/>
        </a:defRPr>
      </a:lvl1pPr>
      <a:lvl2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2pPr>
      <a:lvl3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3pPr>
      <a:lvl4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4pPr>
      <a:lvl5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5pPr>
      <a:lvl6pPr marL="457189"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6pPr>
      <a:lvl7pPr marL="914377"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7pPr>
      <a:lvl8pPr marL="1371566"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8pPr>
      <a:lvl9pPr marL="1828754"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9pPr>
    </p:titleStyle>
    <p:bodyStyle>
      <a:lvl1pPr algn="l" rtl="0" eaLnBrk="1" fontAlgn="base" hangingPunct="1">
        <a:lnSpc>
          <a:spcPct val="114000"/>
        </a:lnSpc>
        <a:spcBef>
          <a:spcPts val="0"/>
        </a:spcBef>
        <a:spcAft>
          <a:spcPts val="0"/>
        </a:spcAft>
        <a:buFont typeface="Arial" panose="020B0604020202020204" pitchFamily="34" charset="0"/>
        <a:defRPr kumimoji="1" sz="2400" kern="1200">
          <a:solidFill>
            <a:schemeClr val="tx1"/>
          </a:solidFill>
          <a:latin typeface="+mn-lt"/>
          <a:ea typeface="+mn-ea"/>
          <a:cs typeface="+mn-cs"/>
        </a:defRPr>
      </a:lvl1pPr>
      <a:lvl2pPr marL="573074" indent="-230182" algn="l" rtl="0" eaLnBrk="1" fontAlgn="base" hangingPunct="1">
        <a:lnSpc>
          <a:spcPct val="114000"/>
        </a:lnSpc>
        <a:spcBef>
          <a:spcPts val="0"/>
        </a:spcBef>
        <a:spcAft>
          <a:spcPts val="0"/>
        </a:spcAft>
        <a:buFont typeface="Arial" panose="020B0604020202020204" pitchFamily="34" charset="0"/>
        <a:buChar char="•"/>
        <a:defRPr kumimoji="1" sz="1600" kern="1200">
          <a:solidFill>
            <a:schemeClr val="tx1"/>
          </a:solidFill>
          <a:latin typeface="+mn-lt"/>
          <a:ea typeface="+mn-ea"/>
          <a:cs typeface="+mn-cs"/>
        </a:defRPr>
      </a:lvl2pPr>
      <a:lvl3pPr marL="971526" indent="-282568" algn="l" rtl="0" eaLnBrk="1" fontAlgn="base" hangingPunct="1">
        <a:lnSpc>
          <a:spcPct val="113000"/>
        </a:lnSpc>
        <a:spcBef>
          <a:spcPts val="0"/>
        </a:spcBef>
        <a:spcAft>
          <a:spcPts val="0"/>
        </a:spcAft>
        <a:buFont typeface="Arial" panose="020B0604020202020204" pitchFamily="34" charset="0"/>
        <a:buChar char="•"/>
        <a:defRPr kumimoji="1" sz="1600" kern="1200">
          <a:solidFill>
            <a:schemeClr val="tx1"/>
          </a:solidFill>
          <a:latin typeface="+mn-lt"/>
          <a:ea typeface="+mn-ea"/>
          <a:cs typeface="+mn-cs"/>
        </a:defRPr>
      </a:lvl3pPr>
      <a:lvl4pPr marL="1255682" indent="-228594" algn="l" rtl="0" eaLnBrk="1" fontAlgn="base" hangingPunct="1">
        <a:lnSpc>
          <a:spcPct val="113000"/>
        </a:lnSpc>
        <a:spcBef>
          <a:spcPts val="0"/>
        </a:spcBef>
        <a:spcAft>
          <a:spcPts val="0"/>
        </a:spcAft>
        <a:buFont typeface="Arial" panose="020B0604020202020204" pitchFamily="34" charset="0"/>
        <a:buChar char="•"/>
        <a:tabLst>
          <a:tab pos="1146146" algn="l"/>
        </a:tabLst>
        <a:defRPr kumimoji="1" lang="en-US" altLang="ja-JP" sz="1600" kern="1200" dirty="0">
          <a:solidFill>
            <a:schemeClr val="tx1"/>
          </a:solidFill>
          <a:latin typeface="+mn-lt"/>
          <a:ea typeface="+mn-ea"/>
          <a:cs typeface="+mn-cs"/>
        </a:defRPr>
      </a:lvl4pPr>
      <a:lvl5pPr marL="1658897" indent="-228594" algn="l" rtl="0" eaLnBrk="1" fontAlgn="base" hangingPunct="1">
        <a:lnSpc>
          <a:spcPct val="112000"/>
        </a:lnSpc>
        <a:spcBef>
          <a:spcPts val="0"/>
        </a:spcBef>
        <a:spcAft>
          <a:spcPts val="0"/>
        </a:spcAft>
        <a:buFont typeface="Arial" panose="020B0604020202020204" pitchFamily="34" charset="0"/>
        <a:buChar char="•"/>
        <a:tabLst>
          <a:tab pos="1201709" algn="l"/>
          <a:tab pos="1425539" algn="l"/>
        </a:tabLst>
        <a:defRPr kumimoji="1" lang="en-US" altLang="ja-JP" sz="1600" kern="1200" dirty="0">
          <a:solidFill>
            <a:schemeClr val="tx1"/>
          </a:solidFill>
          <a:latin typeface="+mn-lt"/>
          <a:ea typeface="+mn-ea"/>
          <a:cs typeface="+mn-cs"/>
        </a:defRPr>
      </a:lvl5pPr>
      <a:lvl6pPr marL="1998613" indent="-223833" algn="l" defTabSz="914377" rtl="0" eaLnBrk="1" latinLnBrk="0" hangingPunct="1">
        <a:lnSpc>
          <a:spcPct val="112000"/>
        </a:lnSpc>
        <a:spcBef>
          <a:spcPts val="600"/>
        </a:spcBef>
        <a:spcAft>
          <a:spcPts val="400"/>
        </a:spcAft>
        <a:buFont typeface="Arial" panose="020B0604020202020204" pitchFamily="34" charset="0"/>
        <a:buChar char="•"/>
        <a:defRPr kumimoji="1" sz="1800" b="0" kern="1200" cap="none" spc="0" baseline="0">
          <a:solidFill>
            <a:schemeClr val="tx1"/>
          </a:solidFill>
          <a:latin typeface="+mn-lt"/>
          <a:ea typeface="+mn-ea"/>
          <a:cs typeface="+mn-cs"/>
        </a:defRPr>
      </a:lvl6pPr>
      <a:lvl7pPr marL="2285943" indent="-225420"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hyperlink" Target="https://akgr01.sharepoint.com/helpdesk/ad/kobetusg_system.aspx?OR=Teams-HL&amp;CT=1692582176155&amp;clickparams=eyJBcHBOYW1lIjoiVGVhbXMtRGVza3RvcCIsIkFwcFZlcnNpb24iOiIyNy8yMzA3MDMwNzM0NiIsIkhhc0ZlZGVyYXRlZFVzZXIiOmZhbHNlfQ%3D%3D" TargetMode="External"/><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forms.office.com/pages/responsepage.aspx?id=vfjD_TuZME2YtPUx7S7MXI4kN6JeM2BMgAniUwZFwOdUMTJPVkdRR0ZST0lYQ0FGN0tHQkNXSVoyQiQlQCN0PWcu&amp;route=shorturl"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akgr01.sharepoint.com/helpdesk/ad/for-admin/kobetsusg_with_arex.aspx"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hyperlink" Target="https://forms.office.com/Pages/ResponsePage.aspx?id=vfjD_TuZME2YtPUx7S7MXK-rqQQsgK1PuL4e6XditzpUN0hPM0FTU01KRUE3UjdMUTY5OUc0T1dRRy4u" TargetMode="Externa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akgr01.sharepoint.com/helpdesk/Software/SharePointOnline.aspx"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hyperlink" Target="https://arxap.asahi-kasei.co.jp/arex/home" TargetMode="External"/><Relationship Id="rId7"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mailto:sharepoint-permissions@om.asahi-kasei.co.jp"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hyperlink" Target="https://akgr01.sharepoint.com/teams/mdn_SPO_kengentekiseika" TargetMode="External"/><Relationship Id="rId4" Type="http://schemas.openxmlformats.org/officeDocument/2006/relationships/hyperlink" Target="mailto:ad@om.asahi-kasei.co.j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sv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hyperlink" Target="https://akgr01.sharepoint.com/helpdesk/SiteAssets/SharePointOnline/SharePointOnline_siteadmin_manual.pdf"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66C88B-D589-ED88-B4EE-8D952789927B}"/>
              </a:ext>
            </a:extLst>
          </p:cNvPr>
          <p:cNvSpPr>
            <a:spLocks noGrp="1"/>
          </p:cNvSpPr>
          <p:nvPr>
            <p:ph type="ctrTitle"/>
          </p:nvPr>
        </p:nvSpPr>
        <p:spPr/>
        <p:txBody>
          <a:bodyPr>
            <a:normAutofit fontScale="90000"/>
          </a:bodyPr>
          <a:lstStyle/>
          <a:p>
            <a:r>
              <a:rPr kumimoji="1" lang="en-US" altLang="ja-JP"/>
              <a:t>SharePoint</a:t>
            </a:r>
            <a:r>
              <a:rPr kumimoji="1" lang="ja-JP" altLang="en-US"/>
              <a:t>アクセス権限適正化について</a:t>
            </a:r>
          </a:p>
        </p:txBody>
      </p:sp>
      <p:sp>
        <p:nvSpPr>
          <p:cNvPr id="5" name="テキスト プレースホルダー 4">
            <a:extLst>
              <a:ext uri="{FF2B5EF4-FFF2-40B4-BE49-F238E27FC236}">
                <a16:creationId xmlns:a16="http://schemas.microsoft.com/office/drawing/2014/main" id="{1F931FF2-7DB3-7AD0-A3D3-EC2A8503F3D1}"/>
              </a:ext>
            </a:extLst>
          </p:cNvPr>
          <p:cNvSpPr>
            <a:spLocks noGrp="1"/>
          </p:cNvSpPr>
          <p:nvPr>
            <p:ph type="body" sz="quarter" idx="14"/>
          </p:nvPr>
        </p:nvSpPr>
        <p:spPr>
          <a:xfrm>
            <a:off x="556609" y="5852161"/>
            <a:ext cx="4015391" cy="542290"/>
          </a:xfrm>
        </p:spPr>
        <p:txBody>
          <a:bodyPr>
            <a:normAutofit fontScale="92500" lnSpcReduction="10000"/>
          </a:bodyPr>
          <a:lstStyle/>
          <a:p>
            <a:r>
              <a:rPr kumimoji="1" lang="en-US" altLang="ja-JP"/>
              <a:t>2025</a:t>
            </a:r>
            <a:r>
              <a:rPr kumimoji="1" lang="ja-JP" altLang="en-US"/>
              <a:t>年</a:t>
            </a:r>
            <a:r>
              <a:rPr kumimoji="1" lang="en-US" altLang="ja-JP"/>
              <a:t>5</a:t>
            </a:r>
            <a:r>
              <a:rPr kumimoji="1" lang="ja-JP" altLang="en-US"/>
              <a:t>月</a:t>
            </a:r>
            <a:r>
              <a:rPr kumimoji="1" lang="en-US" altLang="ja-JP"/>
              <a:t>14</a:t>
            </a:r>
            <a:r>
              <a:rPr kumimoji="1" lang="ja-JP" altLang="en-US"/>
              <a:t>日・</a:t>
            </a:r>
            <a:r>
              <a:rPr kumimoji="1" lang="en-US" altLang="ja-JP"/>
              <a:t>20</a:t>
            </a:r>
            <a:r>
              <a:rPr kumimoji="1" lang="ja-JP" altLang="en-US"/>
              <a:t>日</a:t>
            </a:r>
            <a:endParaRPr kumimoji="1" lang="en-US" altLang="ja-JP"/>
          </a:p>
          <a:p>
            <a:r>
              <a:rPr kumimoji="1" lang="en-US" altLang="ja-JP"/>
              <a:t>IT</a:t>
            </a:r>
            <a:r>
              <a:rPr kumimoji="1" lang="ja-JP" altLang="en-US"/>
              <a:t>統括部 基盤システムグループ　</a:t>
            </a:r>
            <a:r>
              <a:rPr lang="ja-JP" altLang="en-US"/>
              <a:t>佐々木・岡田</a:t>
            </a:r>
            <a:endParaRPr lang="en-US" altLang="ja-JP"/>
          </a:p>
        </p:txBody>
      </p:sp>
    </p:spTree>
    <p:extLst>
      <p:ext uri="{BB962C8B-B14F-4D97-AF65-F5344CB8AC3E}">
        <p14:creationId xmlns:p14="http://schemas.microsoft.com/office/powerpoint/2010/main" val="3435521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a:extLst>
              <a:ext uri="{FF2B5EF4-FFF2-40B4-BE49-F238E27FC236}">
                <a16:creationId xmlns:a16="http://schemas.microsoft.com/office/drawing/2014/main" id="{8FF611CF-D252-F086-3AE8-E8FC54B4BE09}"/>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6905624" y="3964402"/>
            <a:ext cx="4979623" cy="2841007"/>
          </a:xfrm>
          <a:prstGeom prst="rect">
            <a:avLst/>
          </a:prstGeom>
        </p:spPr>
      </p:pic>
      <p:sp>
        <p:nvSpPr>
          <p:cNvPr id="7" name="四角形: 角を丸くする 6">
            <a:extLst>
              <a:ext uri="{FF2B5EF4-FFF2-40B4-BE49-F238E27FC236}">
                <a16:creationId xmlns:a16="http://schemas.microsoft.com/office/drawing/2014/main" id="{2287B120-E8E0-7B93-BCA4-EB5C126AEE96}"/>
              </a:ext>
            </a:extLst>
          </p:cNvPr>
          <p:cNvSpPr/>
          <p:nvPr/>
        </p:nvSpPr>
        <p:spPr>
          <a:xfrm>
            <a:off x="507498" y="859284"/>
            <a:ext cx="11042246" cy="88099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a:extLst>
              <a:ext uri="{FF2B5EF4-FFF2-40B4-BE49-F238E27FC236}">
                <a16:creationId xmlns:a16="http://schemas.microsoft.com/office/drawing/2014/main" id="{858B034D-3427-55D1-849B-61B80A77FEA7}"/>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srgbClr val="000000"/>
              </a:solidFill>
              <a:effectLst/>
              <a:uLnTx/>
              <a:uFillTx/>
              <a:latin typeface="Segoe UI"/>
              <a:ea typeface="Meiryo UI"/>
              <a:cs typeface="+mn-cs"/>
            </a:endParaRPr>
          </a:p>
        </p:txBody>
      </p:sp>
      <p:sp>
        <p:nvSpPr>
          <p:cNvPr id="5" name="タイトル 4">
            <a:extLst>
              <a:ext uri="{FF2B5EF4-FFF2-40B4-BE49-F238E27FC236}">
                <a16:creationId xmlns:a16="http://schemas.microsoft.com/office/drawing/2014/main" id="{8D08E03A-9C9E-9B2A-E4DD-C06012C0E641}"/>
              </a:ext>
            </a:extLst>
          </p:cNvPr>
          <p:cNvSpPr>
            <a:spLocks noGrp="1"/>
          </p:cNvSpPr>
          <p:nvPr>
            <p:ph type="title"/>
          </p:nvPr>
        </p:nvSpPr>
        <p:spPr>
          <a:xfrm>
            <a:off x="563218" y="306599"/>
            <a:ext cx="9577247" cy="468653"/>
          </a:xfrm>
        </p:spPr>
        <p:txBody>
          <a:bodyPr/>
          <a:lstStyle/>
          <a:p>
            <a:r>
              <a:rPr lang="en-US" altLang="ja-JP"/>
              <a:t>SharePoint</a:t>
            </a:r>
            <a:r>
              <a:rPr lang="ja-JP" altLang="en-US"/>
              <a:t>アクセス権限の付与について</a:t>
            </a:r>
          </a:p>
        </p:txBody>
      </p:sp>
      <p:sp>
        <p:nvSpPr>
          <p:cNvPr id="4" name="テキスト ボックス 3">
            <a:extLst>
              <a:ext uri="{FF2B5EF4-FFF2-40B4-BE49-F238E27FC236}">
                <a16:creationId xmlns:a16="http://schemas.microsoft.com/office/drawing/2014/main" id="{BCB390C8-235A-EB6E-7ADE-7D507967B005}"/>
              </a:ext>
            </a:extLst>
          </p:cNvPr>
          <p:cNvSpPr txBox="1"/>
          <p:nvPr/>
        </p:nvSpPr>
        <p:spPr>
          <a:xfrm>
            <a:off x="316289" y="875453"/>
            <a:ext cx="12143374" cy="784446"/>
          </a:xfrm>
          <a:prstGeom prst="rect">
            <a:avLst/>
          </a:prstGeom>
          <a:noFill/>
        </p:spPr>
        <p:txBody>
          <a:bodyPr wrap="square">
            <a:spAutoFit/>
          </a:bodyPr>
          <a:lstStyle/>
          <a:p>
            <a:pPr marL="578358" indent="-285750">
              <a:lnSpc>
                <a:spcPts val="2600"/>
              </a:lnSpc>
              <a:spcAft>
                <a:spcPts val="300"/>
              </a:spcAft>
              <a:buSzPts val="1400"/>
            </a:pPr>
            <a:r>
              <a:rPr lang="en-US" altLang="ja-JP" sz="2000">
                <a:solidFill>
                  <a:srgbClr val="000000"/>
                </a:solidFill>
                <a:latin typeface="+mn-ea"/>
              </a:rPr>
              <a:t>SharePoint</a:t>
            </a:r>
            <a:r>
              <a:rPr lang="ja-JP" altLang="en-US" sz="2000">
                <a:solidFill>
                  <a:srgbClr val="000000"/>
                </a:solidFill>
                <a:latin typeface="+mn-ea"/>
              </a:rPr>
              <a:t>アクセス権限は、大別すると</a:t>
            </a:r>
            <a:r>
              <a:rPr lang="ja-JP" altLang="en-US" sz="2000" b="1">
                <a:solidFill>
                  <a:schemeClr val="bg2"/>
                </a:solidFill>
                <a:latin typeface="+mn-ea"/>
              </a:rPr>
              <a:t>「個人」と「グループ」で付与</a:t>
            </a:r>
            <a:r>
              <a:rPr lang="ja-JP" altLang="en-US" sz="2000">
                <a:solidFill>
                  <a:srgbClr val="000000"/>
                </a:solidFill>
                <a:latin typeface="+mn-ea"/>
              </a:rPr>
              <a:t>することができます。</a:t>
            </a:r>
            <a:endParaRPr lang="en-US" altLang="ja-JP" sz="2000">
              <a:solidFill>
                <a:srgbClr val="000000"/>
              </a:solidFill>
              <a:latin typeface="+mn-ea"/>
            </a:endParaRPr>
          </a:p>
          <a:p>
            <a:pPr marL="578358" indent="-285750">
              <a:lnSpc>
                <a:spcPts val="2800"/>
              </a:lnSpc>
              <a:spcAft>
                <a:spcPts val="300"/>
              </a:spcAft>
              <a:buSzPts val="1400"/>
            </a:pPr>
            <a:r>
              <a:rPr lang="ja-JP" altLang="en-US" sz="2000">
                <a:solidFill>
                  <a:srgbClr val="000000"/>
                </a:solidFill>
                <a:latin typeface="+mn-ea"/>
              </a:rPr>
              <a:t>そのうちグループは</a:t>
            </a:r>
            <a:r>
              <a:rPr lang="ja-JP" altLang="en-US" sz="2000" b="1">
                <a:solidFill>
                  <a:schemeClr val="bg2"/>
                </a:solidFill>
                <a:latin typeface="+mn-ea"/>
              </a:rPr>
              <a:t>「全社を範囲とするグループ」「組織グループ」「個別グループ」</a:t>
            </a:r>
            <a:r>
              <a:rPr lang="ja-JP" altLang="en-US" sz="2000">
                <a:solidFill>
                  <a:srgbClr val="000000"/>
                </a:solidFill>
                <a:latin typeface="+mn-ea"/>
              </a:rPr>
              <a:t>の</a:t>
            </a:r>
            <a:r>
              <a:rPr lang="en-US" altLang="ja-JP" sz="2000">
                <a:solidFill>
                  <a:srgbClr val="000000"/>
                </a:solidFill>
                <a:latin typeface="+mn-ea"/>
              </a:rPr>
              <a:t>3</a:t>
            </a:r>
            <a:r>
              <a:rPr lang="ja-JP" altLang="en-US" sz="2000">
                <a:solidFill>
                  <a:srgbClr val="000000"/>
                </a:solidFill>
                <a:latin typeface="+mn-ea"/>
              </a:rPr>
              <a:t>種類が利用可能です。</a:t>
            </a:r>
            <a:endParaRPr lang="en-US" altLang="ja-JP" sz="2000">
              <a:solidFill>
                <a:srgbClr val="000000"/>
              </a:solidFill>
              <a:latin typeface="+mn-ea"/>
            </a:endParaRPr>
          </a:p>
        </p:txBody>
      </p:sp>
      <p:sp>
        <p:nvSpPr>
          <p:cNvPr id="17" name="テキスト ボックス 16">
            <a:extLst>
              <a:ext uri="{FF2B5EF4-FFF2-40B4-BE49-F238E27FC236}">
                <a16:creationId xmlns:a16="http://schemas.microsoft.com/office/drawing/2014/main" id="{0451E2CB-AA22-8A7B-7861-E5FA7C683DE9}"/>
              </a:ext>
            </a:extLst>
          </p:cNvPr>
          <p:cNvSpPr txBox="1"/>
          <p:nvPr/>
        </p:nvSpPr>
        <p:spPr>
          <a:xfrm>
            <a:off x="642254" y="1977297"/>
            <a:ext cx="11264201" cy="1674561"/>
          </a:xfrm>
          <a:prstGeom prst="rect">
            <a:avLst/>
          </a:prstGeom>
          <a:noFill/>
        </p:spPr>
        <p:txBody>
          <a:bodyPr wrap="square" lIns="0" tIns="0" rIns="0" bIns="0" rtlCol="0">
            <a:spAutoFit/>
          </a:bodyPr>
          <a:lstStyle/>
          <a:p>
            <a:pPr algn="l"/>
            <a:r>
              <a:rPr kumimoji="1" lang="ja-JP" altLang="en-US" b="1">
                <a:latin typeface="+mn-lt"/>
              </a:rPr>
              <a:t>・全社を範囲とするグループ</a:t>
            </a:r>
            <a:endParaRPr kumimoji="1" lang="en-US" altLang="ja-JP" b="1">
              <a:latin typeface="+mn-lt"/>
            </a:endParaRPr>
          </a:p>
          <a:p>
            <a:pPr algn="l">
              <a:lnSpc>
                <a:spcPts val="2800"/>
              </a:lnSpc>
            </a:pPr>
            <a:r>
              <a:rPr kumimoji="1" lang="ja-JP" altLang="en-US">
                <a:latin typeface="+mn-lt"/>
              </a:rPr>
              <a:t>　　旭化成全社員を範囲とするグループです。対象は以下の</a:t>
            </a:r>
            <a:r>
              <a:rPr kumimoji="1" lang="en-US" altLang="ja-JP" b="1" u="sng">
                <a:solidFill>
                  <a:schemeClr val="bg2"/>
                </a:solidFill>
                <a:latin typeface="+mn-lt"/>
              </a:rPr>
              <a:t>7</a:t>
            </a:r>
            <a:r>
              <a:rPr kumimoji="1" lang="ja-JP" altLang="en-US" b="1" u="sng">
                <a:solidFill>
                  <a:schemeClr val="bg2"/>
                </a:solidFill>
                <a:latin typeface="+mn-lt"/>
              </a:rPr>
              <a:t>グループ</a:t>
            </a:r>
            <a:r>
              <a:rPr kumimoji="1" lang="ja-JP" altLang="en-US">
                <a:latin typeface="+mn-lt"/>
              </a:rPr>
              <a:t>です。</a:t>
            </a:r>
            <a:endParaRPr kumimoji="1" lang="en-US" altLang="ja-JP">
              <a:latin typeface="+mn-lt"/>
            </a:endParaRPr>
          </a:p>
          <a:p>
            <a:pPr>
              <a:lnSpc>
                <a:spcPts val="2800"/>
              </a:lnSpc>
            </a:pPr>
            <a:r>
              <a:rPr kumimoji="1" lang="ja-JP" altLang="en-US">
                <a:latin typeface="+mn-lt"/>
              </a:rPr>
              <a:t>　　　「旭化成グループ全ユーザー」「すべてのユーザー」「</a:t>
            </a:r>
            <a:r>
              <a:rPr lang="ja-JP" altLang="en-US" b="0" i="0">
                <a:solidFill>
                  <a:srgbClr val="323130"/>
                </a:solidFill>
                <a:effectLst/>
                <a:latin typeface="Segoe UI" panose="020B0502040204020203" pitchFamily="34" charset="0"/>
              </a:rPr>
              <a:t>外部ユーザー以外のすべてのユーザー</a:t>
            </a:r>
            <a:r>
              <a:rPr kumimoji="1" lang="ja-JP" altLang="en-US">
                <a:latin typeface="+mn-lt"/>
              </a:rPr>
              <a:t>」「すべての認証されたユーザー」　　　</a:t>
            </a:r>
            <a:endParaRPr kumimoji="1" lang="en-US" altLang="ja-JP">
              <a:latin typeface="+mn-lt"/>
            </a:endParaRPr>
          </a:p>
          <a:p>
            <a:pPr>
              <a:lnSpc>
                <a:spcPts val="2800"/>
              </a:lnSpc>
            </a:pPr>
            <a:r>
              <a:rPr kumimoji="1" lang="ja-JP" altLang="en-US">
                <a:latin typeface="+mn-lt"/>
              </a:rPr>
              <a:t>　　　　・・・旭化成グループの全ユーザーが所属</a:t>
            </a:r>
            <a:endParaRPr kumimoji="1" lang="en-US" altLang="ja-JP">
              <a:latin typeface="+mn-lt"/>
            </a:endParaRPr>
          </a:p>
          <a:p>
            <a:pPr algn="l">
              <a:lnSpc>
                <a:spcPts val="2800"/>
              </a:lnSpc>
            </a:pPr>
            <a:r>
              <a:rPr kumimoji="1" lang="ja-JP" altLang="en-US">
                <a:latin typeface="+mn-lt"/>
              </a:rPr>
              <a:t>　　　「</a:t>
            </a:r>
            <a:r>
              <a:rPr kumimoji="1" lang="en-US" altLang="ja-JP">
                <a:latin typeface="+mn-lt"/>
              </a:rPr>
              <a:t>S1</a:t>
            </a:r>
            <a:r>
              <a:rPr kumimoji="1" lang="ja-JP" altLang="en-US">
                <a:latin typeface="+mn-lt"/>
              </a:rPr>
              <a:t>ユーザー」「</a:t>
            </a:r>
            <a:r>
              <a:rPr kumimoji="1" lang="en-US" altLang="ja-JP">
                <a:latin typeface="+mn-lt"/>
              </a:rPr>
              <a:t>S2</a:t>
            </a:r>
            <a:r>
              <a:rPr kumimoji="1" lang="ja-JP" altLang="en-US">
                <a:latin typeface="+mn-lt"/>
              </a:rPr>
              <a:t>ユーザー」「</a:t>
            </a:r>
            <a:r>
              <a:rPr kumimoji="1" lang="en-US" altLang="ja-JP">
                <a:latin typeface="+mn-lt"/>
              </a:rPr>
              <a:t>S3</a:t>
            </a:r>
            <a:r>
              <a:rPr kumimoji="1" lang="ja-JP" altLang="en-US">
                <a:latin typeface="+mn-lt"/>
              </a:rPr>
              <a:t>ユーザー」・・・各セキュリティレベルに属するユーザーが所属</a:t>
            </a:r>
            <a:endParaRPr kumimoji="1" lang="en-US" altLang="ja-JP">
              <a:latin typeface="+mn-lt"/>
            </a:endParaRPr>
          </a:p>
        </p:txBody>
      </p:sp>
      <p:sp>
        <p:nvSpPr>
          <p:cNvPr id="21" name="テキスト ボックス 20">
            <a:extLst>
              <a:ext uri="{FF2B5EF4-FFF2-40B4-BE49-F238E27FC236}">
                <a16:creationId xmlns:a16="http://schemas.microsoft.com/office/drawing/2014/main" id="{32D58502-BA23-CAB2-4FF3-C24548F712E4}"/>
              </a:ext>
            </a:extLst>
          </p:cNvPr>
          <p:cNvSpPr txBox="1"/>
          <p:nvPr/>
        </p:nvSpPr>
        <p:spPr>
          <a:xfrm>
            <a:off x="642255" y="3964402"/>
            <a:ext cx="6263369" cy="957634"/>
          </a:xfrm>
          <a:prstGeom prst="rect">
            <a:avLst/>
          </a:prstGeom>
          <a:noFill/>
        </p:spPr>
        <p:txBody>
          <a:bodyPr wrap="square" lIns="0" tIns="0" rIns="0" bIns="0" rtlCol="0">
            <a:spAutoFit/>
          </a:bodyPr>
          <a:lstStyle/>
          <a:p>
            <a:pPr algn="l"/>
            <a:r>
              <a:rPr kumimoji="1" lang="ja-JP" altLang="en-US" b="1">
                <a:latin typeface="+mn-lt"/>
              </a:rPr>
              <a:t>・組織グループ</a:t>
            </a:r>
            <a:endParaRPr kumimoji="1" lang="en-US" altLang="ja-JP" b="1">
              <a:latin typeface="+mn-lt"/>
            </a:endParaRPr>
          </a:p>
          <a:p>
            <a:pPr algn="l">
              <a:lnSpc>
                <a:spcPts val="2800"/>
              </a:lnSpc>
            </a:pPr>
            <a:r>
              <a:rPr kumimoji="1" lang="ja-JP" altLang="en-US">
                <a:latin typeface="+mn-lt"/>
              </a:rPr>
              <a:t>　　</a:t>
            </a:r>
            <a:r>
              <a:rPr kumimoji="1" lang="ja-JP" altLang="en-US" sz="1800">
                <a:solidFill>
                  <a:schemeClr val="tx1"/>
                </a:solidFill>
              </a:rPr>
              <a:t>組織階層毎のグループです。</a:t>
            </a:r>
            <a:endParaRPr kumimoji="1" lang="en-US" altLang="ja-JP" sz="1800">
              <a:solidFill>
                <a:schemeClr val="tx1"/>
              </a:solidFill>
            </a:endParaRPr>
          </a:p>
          <a:p>
            <a:pPr algn="l">
              <a:lnSpc>
                <a:spcPts val="2800"/>
              </a:lnSpc>
            </a:pPr>
            <a:r>
              <a:rPr kumimoji="1" lang="ja-JP" altLang="en-US">
                <a:latin typeface="+mn-lt"/>
              </a:rPr>
              <a:t>　　　例：</a:t>
            </a:r>
            <a:r>
              <a:rPr kumimoji="1" lang="en-US" altLang="ja-JP">
                <a:latin typeface="+mn-lt"/>
              </a:rPr>
              <a:t>IT</a:t>
            </a:r>
            <a:r>
              <a:rPr kumimoji="1" lang="ja-JP" altLang="en-US">
                <a:latin typeface="+mn-lt"/>
              </a:rPr>
              <a:t>統括部／基盤システムグループ／共通基盤チーム</a:t>
            </a:r>
            <a:endParaRPr kumimoji="1" lang="en-US" altLang="ja-JP">
              <a:latin typeface="+mn-lt"/>
            </a:endParaRPr>
          </a:p>
        </p:txBody>
      </p:sp>
      <p:sp>
        <p:nvSpPr>
          <p:cNvPr id="22" name="テキスト ボックス 21">
            <a:extLst>
              <a:ext uri="{FF2B5EF4-FFF2-40B4-BE49-F238E27FC236}">
                <a16:creationId xmlns:a16="http://schemas.microsoft.com/office/drawing/2014/main" id="{4DDF96F6-5C28-57B8-DD0A-1E4C58C8AEB0}"/>
              </a:ext>
            </a:extLst>
          </p:cNvPr>
          <p:cNvSpPr txBox="1"/>
          <p:nvPr/>
        </p:nvSpPr>
        <p:spPr>
          <a:xfrm>
            <a:off x="642255" y="4965688"/>
            <a:ext cx="6263369" cy="1579920"/>
          </a:xfrm>
          <a:prstGeom prst="rect">
            <a:avLst/>
          </a:prstGeom>
          <a:noFill/>
        </p:spPr>
        <p:txBody>
          <a:bodyPr wrap="square" lIns="0" tIns="0" rIns="0" bIns="0" rtlCol="0">
            <a:spAutoFit/>
          </a:bodyPr>
          <a:lstStyle/>
          <a:p>
            <a:pPr algn="l"/>
            <a:endParaRPr kumimoji="1" lang="en-US" altLang="ja-JP" b="1">
              <a:latin typeface="+mn-lt"/>
            </a:endParaRPr>
          </a:p>
          <a:p>
            <a:pPr algn="l"/>
            <a:r>
              <a:rPr kumimoji="1" lang="ja-JP" altLang="en-US" b="1">
                <a:latin typeface="+mn-lt"/>
              </a:rPr>
              <a:t>・個別グループ</a:t>
            </a:r>
            <a:endParaRPr kumimoji="1" lang="en-US" altLang="ja-JP" b="1">
              <a:latin typeface="+mn-lt"/>
            </a:endParaRPr>
          </a:p>
          <a:p>
            <a:pPr algn="l">
              <a:lnSpc>
                <a:spcPts val="2800"/>
              </a:lnSpc>
            </a:pPr>
            <a:r>
              <a:rPr kumimoji="1" lang="ja-JP" altLang="en-US">
                <a:latin typeface="+mn-lt"/>
              </a:rPr>
              <a:t>　　任意のユーザーを指定して作成することが可能なグループです。</a:t>
            </a:r>
            <a:endParaRPr kumimoji="1" lang="en-US" altLang="ja-JP">
              <a:latin typeface="+mn-lt"/>
            </a:endParaRPr>
          </a:p>
          <a:p>
            <a:pPr algn="l">
              <a:lnSpc>
                <a:spcPts val="2800"/>
              </a:lnSpc>
            </a:pPr>
            <a:r>
              <a:rPr kumimoji="1" lang="ja-JP" altLang="en-US">
                <a:latin typeface="+mn-lt"/>
              </a:rPr>
              <a:t>　　グループメンバーは手動もしくは自動で改廃が可能です。</a:t>
            </a:r>
            <a:endParaRPr kumimoji="1" lang="en-US" altLang="ja-JP">
              <a:latin typeface="+mn-lt"/>
            </a:endParaRPr>
          </a:p>
          <a:p>
            <a:pPr algn="l"/>
            <a:r>
              <a:rPr kumimoji="1" lang="ja-JP" altLang="en-US">
                <a:latin typeface="+mn-lt"/>
              </a:rPr>
              <a:t>　</a:t>
            </a:r>
            <a:r>
              <a:rPr kumimoji="1" lang="ja-JP" altLang="en-US" sz="2000">
                <a:latin typeface="+mn-lt"/>
              </a:rPr>
              <a:t>　</a:t>
            </a:r>
            <a:r>
              <a:rPr kumimoji="1" lang="ja-JP" altLang="en-US">
                <a:latin typeface="+mn-lt"/>
              </a:rPr>
              <a:t>詳細は</a:t>
            </a:r>
            <a:r>
              <a:rPr lang="ja-JP" altLang="en-US">
                <a:hlinkClick r:id="rId5"/>
              </a:rPr>
              <a:t>ヘルプデスク </a:t>
            </a:r>
            <a:r>
              <a:rPr lang="en-US" altLang="ja-JP">
                <a:hlinkClick r:id="rId5"/>
              </a:rPr>
              <a:t>- </a:t>
            </a:r>
            <a:r>
              <a:rPr lang="en-US" altLang="ja-JP" err="1">
                <a:hlinkClick r:id="rId5"/>
              </a:rPr>
              <a:t>kobetusg_system</a:t>
            </a:r>
            <a:r>
              <a:rPr lang="ja-JP" altLang="en-US"/>
              <a:t>に記載</a:t>
            </a:r>
            <a:endParaRPr kumimoji="1" lang="en-US" altLang="ja-JP" sz="1600">
              <a:latin typeface="+mn-lt"/>
            </a:endParaRPr>
          </a:p>
        </p:txBody>
      </p:sp>
    </p:spTree>
    <p:extLst>
      <p:ext uri="{BB962C8B-B14F-4D97-AF65-F5344CB8AC3E}">
        <p14:creationId xmlns:p14="http://schemas.microsoft.com/office/powerpoint/2010/main" val="3848337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四角形: 角を丸くする 18">
            <a:extLst>
              <a:ext uri="{FF2B5EF4-FFF2-40B4-BE49-F238E27FC236}">
                <a16:creationId xmlns:a16="http://schemas.microsoft.com/office/drawing/2014/main" id="{8B719F58-3FF9-FF49-9E96-E6AD4AD3F534}"/>
              </a:ext>
            </a:extLst>
          </p:cNvPr>
          <p:cNvSpPr/>
          <p:nvPr/>
        </p:nvSpPr>
        <p:spPr>
          <a:xfrm>
            <a:off x="563218" y="1001420"/>
            <a:ext cx="11169746" cy="137569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a:extLst>
              <a:ext uri="{FF2B5EF4-FFF2-40B4-BE49-F238E27FC236}">
                <a16:creationId xmlns:a16="http://schemas.microsoft.com/office/drawing/2014/main" id="{858B034D-3427-55D1-849B-61B80A77FEA7}"/>
              </a:ext>
            </a:extLst>
          </p:cNvPr>
          <p:cNvSpPr>
            <a:spLocks noGrp="1"/>
          </p:cNvSpPr>
          <p:nvPr>
            <p:ph type="sldNum" sz="quarter" idx="11"/>
          </p:nvPr>
        </p:nvSpPr>
        <p:spPr>
          <a:xfrm>
            <a:off x="11539744" y="6506976"/>
            <a:ext cx="366712" cy="184667"/>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srgbClr val="000000"/>
              </a:solidFill>
              <a:effectLst/>
              <a:uLnTx/>
              <a:uFillTx/>
              <a:latin typeface="Segoe UI"/>
              <a:ea typeface="Meiryo UI"/>
              <a:cs typeface="+mn-cs"/>
            </a:endParaRPr>
          </a:p>
        </p:txBody>
      </p:sp>
      <p:sp>
        <p:nvSpPr>
          <p:cNvPr id="3" name="正方形/長方形 2">
            <a:extLst>
              <a:ext uri="{FF2B5EF4-FFF2-40B4-BE49-F238E27FC236}">
                <a16:creationId xmlns:a16="http://schemas.microsoft.com/office/drawing/2014/main" id="{CFEB16D7-0A87-0B55-AE5F-B8FB8F571876}"/>
              </a:ext>
            </a:extLst>
          </p:cNvPr>
          <p:cNvSpPr/>
          <p:nvPr/>
        </p:nvSpPr>
        <p:spPr>
          <a:xfrm>
            <a:off x="1102747" y="3090303"/>
            <a:ext cx="1296000" cy="72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a:solidFill>
                  <a:schemeClr val="bg1"/>
                </a:solidFill>
              </a:rPr>
              <a:t>全社を範囲</a:t>
            </a:r>
            <a:endParaRPr kumimoji="1" lang="en-US" altLang="ja-JP" sz="1400" b="1">
              <a:solidFill>
                <a:schemeClr val="bg1"/>
              </a:solidFill>
            </a:endParaRPr>
          </a:p>
          <a:p>
            <a:pPr algn="ctr"/>
            <a:r>
              <a:rPr kumimoji="1" lang="ja-JP" altLang="en-US" sz="1400" b="1">
                <a:solidFill>
                  <a:schemeClr val="bg1"/>
                </a:solidFill>
              </a:rPr>
              <a:t>とするグループ</a:t>
            </a:r>
            <a:endParaRPr kumimoji="1" lang="en-US" altLang="ja-JP" sz="1400" b="1">
              <a:solidFill>
                <a:schemeClr val="bg1"/>
              </a:solidFill>
            </a:endParaRPr>
          </a:p>
        </p:txBody>
      </p:sp>
      <p:sp>
        <p:nvSpPr>
          <p:cNvPr id="9" name="正方形/長方形 8">
            <a:extLst>
              <a:ext uri="{FF2B5EF4-FFF2-40B4-BE49-F238E27FC236}">
                <a16:creationId xmlns:a16="http://schemas.microsoft.com/office/drawing/2014/main" id="{B7AE505E-54EB-66C3-78F9-2197D2799CE6}"/>
              </a:ext>
            </a:extLst>
          </p:cNvPr>
          <p:cNvSpPr/>
          <p:nvPr/>
        </p:nvSpPr>
        <p:spPr>
          <a:xfrm>
            <a:off x="1094604" y="4065091"/>
            <a:ext cx="1296000" cy="72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a:solidFill>
                  <a:schemeClr val="bg1"/>
                </a:solidFill>
              </a:rPr>
              <a:t>組織グループ</a:t>
            </a:r>
          </a:p>
        </p:txBody>
      </p:sp>
      <p:sp>
        <p:nvSpPr>
          <p:cNvPr id="10" name="正方形/長方形 9">
            <a:extLst>
              <a:ext uri="{FF2B5EF4-FFF2-40B4-BE49-F238E27FC236}">
                <a16:creationId xmlns:a16="http://schemas.microsoft.com/office/drawing/2014/main" id="{BC332A2E-50E4-71D5-6886-92ADC59AFFA3}"/>
              </a:ext>
            </a:extLst>
          </p:cNvPr>
          <p:cNvSpPr/>
          <p:nvPr/>
        </p:nvSpPr>
        <p:spPr>
          <a:xfrm>
            <a:off x="1094604" y="5071823"/>
            <a:ext cx="1296000" cy="72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a:solidFill>
                  <a:schemeClr val="bg1"/>
                </a:solidFill>
              </a:rPr>
              <a:t>個別グループ</a:t>
            </a:r>
          </a:p>
        </p:txBody>
      </p:sp>
      <p:sp>
        <p:nvSpPr>
          <p:cNvPr id="11" name="正方形/長方形 10">
            <a:extLst>
              <a:ext uri="{FF2B5EF4-FFF2-40B4-BE49-F238E27FC236}">
                <a16:creationId xmlns:a16="http://schemas.microsoft.com/office/drawing/2014/main" id="{0E06FFCD-CBBF-6F0B-31CA-A2544D32F6F4}"/>
              </a:ext>
            </a:extLst>
          </p:cNvPr>
          <p:cNvSpPr/>
          <p:nvPr/>
        </p:nvSpPr>
        <p:spPr>
          <a:xfrm>
            <a:off x="2506154" y="3101535"/>
            <a:ext cx="2445467" cy="32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旭化成グループ全ユーザー</a:t>
            </a:r>
          </a:p>
        </p:txBody>
      </p:sp>
      <p:sp>
        <p:nvSpPr>
          <p:cNvPr id="12" name="正方形/長方形 11">
            <a:extLst>
              <a:ext uri="{FF2B5EF4-FFF2-40B4-BE49-F238E27FC236}">
                <a16:creationId xmlns:a16="http://schemas.microsoft.com/office/drawing/2014/main" id="{B7B0AF99-433D-C6AB-BEE7-A030378D17B2}"/>
              </a:ext>
            </a:extLst>
          </p:cNvPr>
          <p:cNvSpPr/>
          <p:nvPr/>
        </p:nvSpPr>
        <p:spPr>
          <a:xfrm>
            <a:off x="2506154" y="3486303"/>
            <a:ext cx="1044000" cy="32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US" altLang="ja-JP" sz="1400" u="none" strike="noStrike">
                <a:solidFill>
                  <a:schemeClr val="tx1"/>
                </a:solidFill>
                <a:effectLst/>
                <a:latin typeface="+mn-ea"/>
                <a:ea typeface="+mn-ea"/>
              </a:rPr>
              <a:t>S1</a:t>
            </a:r>
            <a:r>
              <a:rPr lang="ja-JP" altLang="en-US" sz="1400" u="none" strike="noStrike">
                <a:solidFill>
                  <a:schemeClr val="tx1"/>
                </a:solidFill>
                <a:effectLst/>
                <a:latin typeface="+mn-ea"/>
                <a:ea typeface="+mn-ea"/>
              </a:rPr>
              <a:t>グループ</a:t>
            </a:r>
            <a:endParaRPr lang="en-US" altLang="ja-JP" sz="1400" u="none" strike="noStrike" baseline="30000">
              <a:solidFill>
                <a:schemeClr val="tx1"/>
              </a:solidFill>
              <a:effectLst/>
              <a:latin typeface="+mn-ea"/>
              <a:ea typeface="+mn-ea"/>
            </a:endParaRPr>
          </a:p>
        </p:txBody>
      </p:sp>
      <p:sp>
        <p:nvSpPr>
          <p:cNvPr id="13" name="正方形/長方形 12">
            <a:extLst>
              <a:ext uri="{FF2B5EF4-FFF2-40B4-BE49-F238E27FC236}">
                <a16:creationId xmlns:a16="http://schemas.microsoft.com/office/drawing/2014/main" id="{B0F1511C-6242-F851-0C24-0C638E6341EB}"/>
              </a:ext>
            </a:extLst>
          </p:cNvPr>
          <p:cNvSpPr/>
          <p:nvPr/>
        </p:nvSpPr>
        <p:spPr>
          <a:xfrm>
            <a:off x="3625629" y="3486303"/>
            <a:ext cx="1044000" cy="32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US" altLang="ja-JP" sz="1400" u="none" strike="noStrike">
                <a:solidFill>
                  <a:schemeClr val="tx1"/>
                </a:solidFill>
                <a:effectLst/>
                <a:latin typeface="+mn-ea"/>
                <a:ea typeface="+mn-ea"/>
              </a:rPr>
              <a:t>S2</a:t>
            </a:r>
            <a:r>
              <a:rPr lang="ja-JP" altLang="en-US" sz="1400" u="none" strike="noStrike">
                <a:solidFill>
                  <a:schemeClr val="tx1"/>
                </a:solidFill>
                <a:effectLst/>
                <a:latin typeface="+mn-ea"/>
                <a:ea typeface="+mn-ea"/>
              </a:rPr>
              <a:t>グループ</a:t>
            </a:r>
            <a:endParaRPr lang="en-US" altLang="ja-JP" sz="1400" u="none" strike="noStrike" baseline="30000">
              <a:solidFill>
                <a:schemeClr val="tx1"/>
              </a:solidFill>
              <a:effectLst/>
              <a:latin typeface="+mn-ea"/>
              <a:ea typeface="+mn-ea"/>
            </a:endParaRPr>
          </a:p>
        </p:txBody>
      </p:sp>
      <p:sp>
        <p:nvSpPr>
          <p:cNvPr id="14" name="正方形/長方形 13">
            <a:extLst>
              <a:ext uri="{FF2B5EF4-FFF2-40B4-BE49-F238E27FC236}">
                <a16:creationId xmlns:a16="http://schemas.microsoft.com/office/drawing/2014/main" id="{33167B8D-DC34-841E-4776-683BB43D8790}"/>
              </a:ext>
            </a:extLst>
          </p:cNvPr>
          <p:cNvSpPr/>
          <p:nvPr/>
        </p:nvSpPr>
        <p:spPr>
          <a:xfrm>
            <a:off x="4761821" y="3486303"/>
            <a:ext cx="1044000" cy="32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ctr" latinLnBrk="0" hangingPunct="1">
              <a:lnSpc>
                <a:spcPct val="100000"/>
              </a:lnSpc>
              <a:spcBef>
                <a:spcPts val="0"/>
              </a:spcBef>
              <a:spcAft>
                <a:spcPts val="0"/>
              </a:spcAft>
              <a:buClrTx/>
              <a:buSzTx/>
              <a:buFontTx/>
              <a:buNone/>
              <a:tabLst/>
              <a:defRPr/>
            </a:pPr>
            <a:r>
              <a:rPr lang="en-US" altLang="ja-JP" sz="1400" u="none" strike="noStrike">
                <a:solidFill>
                  <a:schemeClr val="tx1"/>
                </a:solidFill>
                <a:effectLst/>
                <a:latin typeface="+mn-ea"/>
                <a:ea typeface="+mn-ea"/>
              </a:rPr>
              <a:t>S3</a:t>
            </a:r>
            <a:r>
              <a:rPr lang="ja-JP" altLang="en-US" sz="1400" u="none" strike="noStrike">
                <a:solidFill>
                  <a:schemeClr val="tx1"/>
                </a:solidFill>
                <a:effectLst/>
                <a:latin typeface="+mn-ea"/>
                <a:ea typeface="+mn-ea"/>
              </a:rPr>
              <a:t>グループ</a:t>
            </a:r>
            <a:endParaRPr lang="en-US" altLang="ja-JP" sz="1400" u="none" strike="noStrike" baseline="30000">
              <a:solidFill>
                <a:schemeClr val="tx1"/>
              </a:solidFill>
              <a:effectLst/>
              <a:latin typeface="+mn-ea"/>
              <a:ea typeface="+mn-ea"/>
            </a:endParaRPr>
          </a:p>
        </p:txBody>
      </p:sp>
      <p:sp>
        <p:nvSpPr>
          <p:cNvPr id="15" name="正方形/長方形 14">
            <a:extLst>
              <a:ext uri="{FF2B5EF4-FFF2-40B4-BE49-F238E27FC236}">
                <a16:creationId xmlns:a16="http://schemas.microsoft.com/office/drawing/2014/main" id="{5970166F-A84E-FF10-66CE-7E699ACC73C0}"/>
              </a:ext>
            </a:extLst>
          </p:cNvPr>
          <p:cNvSpPr/>
          <p:nvPr/>
        </p:nvSpPr>
        <p:spPr>
          <a:xfrm>
            <a:off x="5797798" y="3506583"/>
            <a:ext cx="770178" cy="3016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377" rtl="0" eaLnBrk="1" fontAlgn="ctr" latinLnBrk="0" hangingPunct="1">
              <a:lnSpc>
                <a:spcPct val="100000"/>
              </a:lnSpc>
              <a:spcBef>
                <a:spcPts val="0"/>
              </a:spcBef>
              <a:spcAft>
                <a:spcPts val="0"/>
              </a:spcAft>
              <a:buClrTx/>
              <a:buSzTx/>
              <a:buFontTx/>
              <a:buNone/>
              <a:tabLst/>
              <a:defRPr/>
            </a:pPr>
            <a:r>
              <a:rPr lang="ja-JP" altLang="en-US" sz="1400" u="none" strike="noStrike">
                <a:solidFill>
                  <a:schemeClr val="tx1"/>
                </a:solidFill>
                <a:effectLst/>
                <a:latin typeface="+mn-ea"/>
                <a:ea typeface="+mn-ea"/>
              </a:rPr>
              <a:t>など</a:t>
            </a:r>
            <a:endParaRPr lang="en-US" altLang="ja-JP" sz="1400" u="none" strike="noStrike" baseline="30000">
              <a:solidFill>
                <a:schemeClr val="tx1"/>
              </a:solidFill>
              <a:effectLst/>
              <a:latin typeface="+mn-ea"/>
              <a:ea typeface="+mn-ea"/>
            </a:endParaRPr>
          </a:p>
        </p:txBody>
      </p:sp>
      <p:sp>
        <p:nvSpPr>
          <p:cNvPr id="16" name="正方形/長方形 15">
            <a:extLst>
              <a:ext uri="{FF2B5EF4-FFF2-40B4-BE49-F238E27FC236}">
                <a16:creationId xmlns:a16="http://schemas.microsoft.com/office/drawing/2014/main" id="{3CEED52C-FDD2-5E78-E0EE-9FB4094D67EB}"/>
              </a:ext>
            </a:extLst>
          </p:cNvPr>
          <p:cNvSpPr/>
          <p:nvPr/>
        </p:nvSpPr>
        <p:spPr>
          <a:xfrm>
            <a:off x="2506154" y="4072267"/>
            <a:ext cx="3652071" cy="7128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組織階層毎のグループ（約</a:t>
            </a:r>
            <a:r>
              <a:rPr kumimoji="1" lang="en-US" altLang="ja-JP" sz="1400">
                <a:solidFill>
                  <a:schemeClr val="tx1"/>
                </a:solidFill>
              </a:rPr>
              <a:t>7,000</a:t>
            </a:r>
            <a:r>
              <a:rPr kumimoji="1" lang="ja-JP" altLang="en-US" sz="1400">
                <a:solidFill>
                  <a:schemeClr val="tx1"/>
                </a:solidFill>
              </a:rPr>
              <a:t>グループ）</a:t>
            </a:r>
          </a:p>
          <a:p>
            <a:pPr algn="ctr"/>
            <a:r>
              <a:rPr kumimoji="1" lang="ja-JP" altLang="en-US" sz="1200" b="0" i="0" u="none" strike="noStrike" kern="1200" cap="none" spc="0" normalizeH="0" baseline="0" noProof="0">
                <a:ln>
                  <a:noFill/>
                </a:ln>
                <a:solidFill>
                  <a:srgbClr val="000000"/>
                </a:solidFill>
                <a:effectLst/>
                <a:uLnTx/>
                <a:uFillTx/>
                <a:latin typeface="+mn-ea"/>
                <a:ea typeface="+mn-ea"/>
                <a:cs typeface="+mn-cs"/>
              </a:rPr>
              <a:t>例：旭化成／ＩＴ統括部</a:t>
            </a:r>
            <a:endParaRPr kumimoji="1" lang="en-US" altLang="ja-JP" sz="1200" b="0" i="0" u="none" strike="noStrike" kern="1200" cap="none" spc="0" normalizeH="0" baseline="0" noProof="0">
              <a:ln>
                <a:noFill/>
              </a:ln>
              <a:solidFill>
                <a:srgbClr val="000000"/>
              </a:solidFill>
              <a:effectLst/>
              <a:uLnTx/>
              <a:uFillTx/>
              <a:latin typeface="+mn-ea"/>
              <a:ea typeface="+mn-ea"/>
              <a:cs typeface="+mn-cs"/>
            </a:endParaRPr>
          </a:p>
        </p:txBody>
      </p:sp>
      <p:sp>
        <p:nvSpPr>
          <p:cNvPr id="18" name="正方形/長方形 17">
            <a:extLst>
              <a:ext uri="{FF2B5EF4-FFF2-40B4-BE49-F238E27FC236}">
                <a16:creationId xmlns:a16="http://schemas.microsoft.com/office/drawing/2014/main" id="{B981B83A-1119-20E0-FC24-293D28923C92}"/>
              </a:ext>
            </a:extLst>
          </p:cNvPr>
          <p:cNvSpPr/>
          <p:nvPr/>
        </p:nvSpPr>
        <p:spPr>
          <a:xfrm>
            <a:off x="2506154" y="5068925"/>
            <a:ext cx="3678433" cy="32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1" lang="en-US" altLang="ja-JP" sz="1400">
                <a:solidFill>
                  <a:schemeClr val="tx1"/>
                </a:solidFill>
              </a:rPr>
              <a:t>SGA</a:t>
            </a:r>
            <a:r>
              <a:rPr kumimoji="1" lang="ja-JP" altLang="en-US" sz="1400">
                <a:solidFill>
                  <a:schemeClr val="tx1"/>
                </a:solidFill>
              </a:rPr>
              <a:t>：条件を設定してメンバーを自動改廃</a:t>
            </a:r>
            <a:endParaRPr kumimoji="1" lang="ja-JP" altLang="en-US" sz="1400" i="0" u="none" strike="noStrike" kern="1200" cap="none" spc="0" normalizeH="0" baseline="0" noProof="0">
              <a:ln>
                <a:noFill/>
              </a:ln>
              <a:solidFill>
                <a:srgbClr val="000000"/>
              </a:solidFill>
              <a:effectLst/>
              <a:uLnTx/>
              <a:uFillTx/>
              <a:latin typeface="+mn-ea"/>
              <a:ea typeface="+mn-ea"/>
              <a:cs typeface="+mn-cs"/>
            </a:endParaRPr>
          </a:p>
        </p:txBody>
      </p:sp>
      <p:sp>
        <p:nvSpPr>
          <p:cNvPr id="20" name="正方形/長方形 19">
            <a:extLst>
              <a:ext uri="{FF2B5EF4-FFF2-40B4-BE49-F238E27FC236}">
                <a16:creationId xmlns:a16="http://schemas.microsoft.com/office/drawing/2014/main" id="{FF7DC151-2119-0D24-C5B6-6B36C9CECBB6}"/>
              </a:ext>
            </a:extLst>
          </p:cNvPr>
          <p:cNvSpPr/>
          <p:nvPr/>
        </p:nvSpPr>
        <p:spPr>
          <a:xfrm>
            <a:off x="2506154" y="5467768"/>
            <a:ext cx="3678432" cy="324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a:solidFill>
                  <a:schemeClr val="tx1"/>
                </a:solidFill>
              </a:rPr>
              <a:t>SGB</a:t>
            </a:r>
            <a:r>
              <a:rPr kumimoji="1" lang="ja-JP" altLang="en-US" sz="1400">
                <a:solidFill>
                  <a:schemeClr val="tx1"/>
                </a:solidFill>
              </a:rPr>
              <a:t>：メンバーを手動で改廃</a:t>
            </a:r>
            <a:endParaRPr kumimoji="1" lang="en-US" altLang="ja-JP" sz="1400">
              <a:solidFill>
                <a:schemeClr val="tx1"/>
              </a:solidFill>
            </a:endParaRPr>
          </a:p>
        </p:txBody>
      </p:sp>
      <p:sp>
        <p:nvSpPr>
          <p:cNvPr id="24" name="テキスト ボックス 23">
            <a:extLst>
              <a:ext uri="{FF2B5EF4-FFF2-40B4-BE49-F238E27FC236}">
                <a16:creationId xmlns:a16="http://schemas.microsoft.com/office/drawing/2014/main" id="{01220382-3389-407D-0F98-BE535820CB96}"/>
              </a:ext>
            </a:extLst>
          </p:cNvPr>
          <p:cNvSpPr txBox="1"/>
          <p:nvPr/>
        </p:nvSpPr>
        <p:spPr>
          <a:xfrm>
            <a:off x="6567976" y="5209155"/>
            <a:ext cx="6097712" cy="369332"/>
          </a:xfrm>
          <a:prstGeom prst="rect">
            <a:avLst/>
          </a:prstGeom>
          <a:noFill/>
        </p:spPr>
        <p:txBody>
          <a:bodyPr wrap="square">
            <a:spAutoFit/>
          </a:bodyPr>
          <a:lstStyle/>
          <a:p>
            <a:pPr marL="292608">
              <a:spcAft>
                <a:spcPts val="600"/>
              </a:spcAft>
              <a:buSzPts val="1400"/>
            </a:pPr>
            <a:r>
              <a:rPr lang="ja-JP" altLang="en-US" sz="1800" b="1">
                <a:solidFill>
                  <a:schemeClr val="accent1">
                    <a:lumMod val="40000"/>
                    <a:lumOff val="60000"/>
                  </a:schemeClr>
                </a:solidFill>
                <a:latin typeface="+mn-ea"/>
              </a:rPr>
              <a:t>適切な対応をすることで社外従業員を除外可能</a:t>
            </a:r>
            <a:endParaRPr lang="en-US" altLang="ja-JP" sz="1800" b="1">
              <a:solidFill>
                <a:schemeClr val="accent1">
                  <a:lumMod val="40000"/>
                  <a:lumOff val="60000"/>
                </a:schemeClr>
              </a:solidFill>
              <a:latin typeface="+mn-ea"/>
            </a:endParaRPr>
          </a:p>
        </p:txBody>
      </p:sp>
      <p:sp>
        <p:nvSpPr>
          <p:cNvPr id="28" name="楕円 27">
            <a:extLst>
              <a:ext uri="{FF2B5EF4-FFF2-40B4-BE49-F238E27FC236}">
                <a16:creationId xmlns:a16="http://schemas.microsoft.com/office/drawing/2014/main" id="{DB58B469-D5D8-F02E-5808-3147F27DD234}"/>
              </a:ext>
            </a:extLst>
          </p:cNvPr>
          <p:cNvSpPr/>
          <p:nvPr/>
        </p:nvSpPr>
        <p:spPr>
          <a:xfrm>
            <a:off x="1446763" y="3658395"/>
            <a:ext cx="1263600" cy="354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a:t>社外含む</a:t>
            </a:r>
          </a:p>
        </p:txBody>
      </p:sp>
      <p:sp>
        <p:nvSpPr>
          <p:cNvPr id="29" name="楕円 28">
            <a:extLst>
              <a:ext uri="{FF2B5EF4-FFF2-40B4-BE49-F238E27FC236}">
                <a16:creationId xmlns:a16="http://schemas.microsoft.com/office/drawing/2014/main" id="{DBD5F13B-879B-E1A1-F8AB-9A45249E6F61}"/>
              </a:ext>
            </a:extLst>
          </p:cNvPr>
          <p:cNvSpPr/>
          <p:nvPr/>
        </p:nvSpPr>
        <p:spPr>
          <a:xfrm>
            <a:off x="1446763" y="4618555"/>
            <a:ext cx="1263600" cy="35485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a:t>社外含む</a:t>
            </a:r>
          </a:p>
        </p:txBody>
      </p:sp>
      <p:sp>
        <p:nvSpPr>
          <p:cNvPr id="30" name="楕円 29">
            <a:extLst>
              <a:ext uri="{FF2B5EF4-FFF2-40B4-BE49-F238E27FC236}">
                <a16:creationId xmlns:a16="http://schemas.microsoft.com/office/drawing/2014/main" id="{D253E4A4-1AF1-7421-88E3-83DACE5233E4}"/>
              </a:ext>
            </a:extLst>
          </p:cNvPr>
          <p:cNvSpPr/>
          <p:nvPr/>
        </p:nvSpPr>
        <p:spPr>
          <a:xfrm>
            <a:off x="1446763" y="5636225"/>
            <a:ext cx="1262967" cy="35485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a:t>社外除外可</a:t>
            </a:r>
          </a:p>
        </p:txBody>
      </p:sp>
      <p:sp>
        <p:nvSpPr>
          <p:cNvPr id="37" name="テキスト ボックス 36">
            <a:extLst>
              <a:ext uri="{FF2B5EF4-FFF2-40B4-BE49-F238E27FC236}">
                <a16:creationId xmlns:a16="http://schemas.microsoft.com/office/drawing/2014/main" id="{55D6D8F0-0EC8-AAF5-A701-2DC0927E461F}"/>
              </a:ext>
            </a:extLst>
          </p:cNvPr>
          <p:cNvSpPr txBox="1"/>
          <p:nvPr/>
        </p:nvSpPr>
        <p:spPr>
          <a:xfrm>
            <a:off x="6425937" y="3033870"/>
            <a:ext cx="5709390" cy="1785104"/>
          </a:xfrm>
          <a:prstGeom prst="rect">
            <a:avLst/>
          </a:prstGeom>
          <a:noFill/>
        </p:spPr>
        <p:txBody>
          <a:bodyPr wrap="square">
            <a:spAutoFit/>
          </a:bodyPr>
          <a:lstStyle/>
          <a:p>
            <a:pPr marL="292608">
              <a:spcAft>
                <a:spcPts val="600"/>
              </a:spcAft>
              <a:buSzPts val="1400"/>
            </a:pPr>
            <a:r>
              <a:rPr lang="en-US" altLang="ja-JP" b="1">
                <a:solidFill>
                  <a:schemeClr val="accent3">
                    <a:lumMod val="75000"/>
                  </a:schemeClr>
                </a:solidFill>
                <a:latin typeface="+mn-ea"/>
              </a:rPr>
              <a:t>【</a:t>
            </a:r>
            <a:r>
              <a:rPr lang="ja-JP" altLang="en-US" b="1">
                <a:solidFill>
                  <a:schemeClr val="accent3">
                    <a:lumMod val="75000"/>
                  </a:schemeClr>
                </a:solidFill>
                <a:latin typeface="+mn-ea"/>
              </a:rPr>
              <a:t>問題</a:t>
            </a:r>
            <a:r>
              <a:rPr lang="en-US" altLang="ja-JP" b="1">
                <a:solidFill>
                  <a:schemeClr val="accent3">
                    <a:lumMod val="75000"/>
                  </a:schemeClr>
                </a:solidFill>
                <a:latin typeface="+mn-ea"/>
              </a:rPr>
              <a:t>】</a:t>
            </a:r>
          </a:p>
          <a:p>
            <a:pPr marL="292608">
              <a:spcAft>
                <a:spcPts val="600"/>
              </a:spcAft>
              <a:buSzPts val="1400"/>
            </a:pPr>
            <a:r>
              <a:rPr lang="ja-JP" altLang="en-US" sz="1800" b="1">
                <a:solidFill>
                  <a:schemeClr val="accent3">
                    <a:lumMod val="75000"/>
                  </a:schemeClr>
                </a:solidFill>
                <a:latin typeface="+mn-ea"/>
              </a:rPr>
              <a:t>機微な情報に以下の人たちがアクセスすることで、</a:t>
            </a:r>
            <a:endParaRPr lang="en-US" altLang="ja-JP" sz="1800" b="1">
              <a:solidFill>
                <a:schemeClr val="accent3">
                  <a:lumMod val="75000"/>
                </a:schemeClr>
              </a:solidFill>
              <a:latin typeface="+mn-ea"/>
            </a:endParaRPr>
          </a:p>
          <a:p>
            <a:pPr marL="292608">
              <a:spcAft>
                <a:spcPts val="600"/>
              </a:spcAft>
              <a:buSzPts val="1400"/>
            </a:pPr>
            <a:r>
              <a:rPr lang="ja-JP" altLang="ja-JP" sz="1800" b="1">
                <a:solidFill>
                  <a:srgbClr val="FF0000"/>
                </a:solidFill>
                <a:effectLst/>
                <a:ea typeface="Meiryo UI" panose="020B0604030504040204" pitchFamily="50" charset="-128"/>
                <a:cs typeface="Arial" panose="020B0604020202020204" pitchFamily="34" charset="0"/>
              </a:rPr>
              <a:t>重大なインシデントが発生する恐れ</a:t>
            </a:r>
            <a:r>
              <a:rPr lang="ja-JP" altLang="en-US" sz="1800" b="1">
                <a:solidFill>
                  <a:srgbClr val="FF0000"/>
                </a:solidFill>
                <a:effectLst/>
                <a:ea typeface="Meiryo UI" panose="020B0604030504040204" pitchFamily="50" charset="-128"/>
                <a:cs typeface="Arial" panose="020B0604020202020204" pitchFamily="34" charset="0"/>
              </a:rPr>
              <a:t>がある。</a:t>
            </a:r>
            <a:endParaRPr lang="en-US" altLang="ja-JP" sz="1800" b="1">
              <a:solidFill>
                <a:srgbClr val="FF0000"/>
              </a:solidFill>
              <a:effectLst/>
              <a:ea typeface="Meiryo UI" panose="020B0604030504040204" pitchFamily="50" charset="-128"/>
              <a:cs typeface="Arial" panose="020B0604020202020204" pitchFamily="34" charset="0"/>
            </a:endParaRPr>
          </a:p>
          <a:p>
            <a:pPr marL="292608">
              <a:spcAft>
                <a:spcPts val="600"/>
              </a:spcAft>
              <a:buSzPts val="1400"/>
            </a:pPr>
            <a:r>
              <a:rPr lang="ja-JP" altLang="en-US" b="1">
                <a:solidFill>
                  <a:schemeClr val="accent3">
                    <a:lumMod val="75000"/>
                  </a:schemeClr>
                </a:solidFill>
                <a:latin typeface="+mn-ea"/>
              </a:rPr>
              <a:t>　・ 社外従業員</a:t>
            </a:r>
            <a:endParaRPr lang="en-US" altLang="ja-JP" b="1">
              <a:solidFill>
                <a:schemeClr val="accent3">
                  <a:lumMod val="75000"/>
                </a:schemeClr>
              </a:solidFill>
              <a:latin typeface="+mn-ea"/>
            </a:endParaRPr>
          </a:p>
          <a:p>
            <a:pPr marL="292608">
              <a:spcAft>
                <a:spcPts val="600"/>
              </a:spcAft>
              <a:buSzPts val="1400"/>
            </a:pPr>
            <a:r>
              <a:rPr lang="ja-JP" altLang="en-US" sz="1800" b="1">
                <a:solidFill>
                  <a:schemeClr val="accent3">
                    <a:lumMod val="75000"/>
                  </a:schemeClr>
                </a:solidFill>
                <a:latin typeface="+mn-ea"/>
              </a:rPr>
              <a:t>　・ 本来その情報にアクセスするべきではない従業員</a:t>
            </a:r>
            <a:endParaRPr lang="en-US" altLang="ja-JP" sz="1800" b="1">
              <a:solidFill>
                <a:schemeClr val="accent3">
                  <a:lumMod val="75000"/>
                </a:schemeClr>
              </a:solidFill>
              <a:latin typeface="+mn-ea"/>
            </a:endParaRPr>
          </a:p>
        </p:txBody>
      </p:sp>
      <p:sp>
        <p:nvSpPr>
          <p:cNvPr id="38" name="左中かっこ 37">
            <a:extLst>
              <a:ext uri="{FF2B5EF4-FFF2-40B4-BE49-F238E27FC236}">
                <a16:creationId xmlns:a16="http://schemas.microsoft.com/office/drawing/2014/main" id="{FC19978A-76DC-C089-6538-EE021EEDE27B}"/>
              </a:ext>
            </a:extLst>
          </p:cNvPr>
          <p:cNvSpPr/>
          <p:nvPr/>
        </p:nvSpPr>
        <p:spPr>
          <a:xfrm rot="10800000">
            <a:off x="6434205" y="3109646"/>
            <a:ext cx="195471" cy="1675443"/>
          </a:xfrm>
          <a:prstGeom prst="leftBrace">
            <a:avLst/>
          </a:prstGeom>
          <a:ln/>
        </p:spPr>
        <p:style>
          <a:lnRef idx="3">
            <a:schemeClr val="accent3"/>
          </a:lnRef>
          <a:fillRef idx="0">
            <a:schemeClr val="accent3"/>
          </a:fillRef>
          <a:effectRef idx="2">
            <a:schemeClr val="accent3"/>
          </a:effectRef>
          <a:fontRef idx="minor">
            <a:schemeClr val="tx1"/>
          </a:fontRef>
        </p:style>
        <p:txBody>
          <a:bodyPr rtlCol="0" anchor="ctr"/>
          <a:lstStyle/>
          <a:p>
            <a:pPr algn="ctr"/>
            <a:endParaRPr kumimoji="1" lang="ja-JP" altLang="en-US"/>
          </a:p>
        </p:txBody>
      </p:sp>
      <p:sp>
        <p:nvSpPr>
          <p:cNvPr id="6" name="タイトル 4">
            <a:extLst>
              <a:ext uri="{FF2B5EF4-FFF2-40B4-BE49-F238E27FC236}">
                <a16:creationId xmlns:a16="http://schemas.microsoft.com/office/drawing/2014/main" id="{07289C46-4575-9D69-507C-328941FB92A9}"/>
              </a:ext>
            </a:extLst>
          </p:cNvPr>
          <p:cNvSpPr txBox="1">
            <a:spLocks/>
          </p:cNvSpPr>
          <p:nvPr/>
        </p:nvSpPr>
        <p:spPr>
          <a:xfrm>
            <a:off x="563218" y="401227"/>
            <a:ext cx="9577247" cy="468653"/>
          </a:xfrm>
          <a:prstGeom prst="rect">
            <a:avLst/>
          </a:prstGeom>
        </p:spPr>
        <p:txBody>
          <a:bodyPr lIns="0" tIns="0" rIns="0" bIns="0" anchor="t">
            <a:noAutofit/>
          </a:bodyPr>
          <a:lstStyle>
            <a:lvl1pPr algn="l" rtl="0" eaLnBrk="1" fontAlgn="base" hangingPunct="1">
              <a:lnSpc>
                <a:spcPct val="120000"/>
              </a:lnSpc>
              <a:spcBef>
                <a:spcPct val="0"/>
              </a:spcBef>
              <a:spcAft>
                <a:spcPct val="0"/>
              </a:spcAft>
              <a:defRPr kumimoji="1" sz="2800" b="1" kern="1200">
                <a:solidFill>
                  <a:schemeClr val="bg2"/>
                </a:solidFill>
                <a:latin typeface="+mj-lt"/>
                <a:ea typeface="+mj-ea"/>
                <a:cs typeface="+mj-cs"/>
              </a:defRPr>
            </a:lvl1pPr>
            <a:lvl2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2pPr>
            <a:lvl3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3pPr>
            <a:lvl4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4pPr>
            <a:lvl5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5pPr>
            <a:lvl6pPr marL="457189"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6pPr>
            <a:lvl7pPr marL="914377"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7pPr>
            <a:lvl8pPr marL="1371566"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8pPr>
            <a:lvl9pPr marL="1828754"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9pPr>
          </a:lstStyle>
          <a:p>
            <a:r>
              <a:rPr lang="ja-JP" altLang="en-US"/>
              <a:t>現状の問題点</a:t>
            </a:r>
          </a:p>
        </p:txBody>
      </p:sp>
      <p:sp>
        <p:nvSpPr>
          <p:cNvPr id="8" name="テキスト ボックス 7">
            <a:extLst>
              <a:ext uri="{FF2B5EF4-FFF2-40B4-BE49-F238E27FC236}">
                <a16:creationId xmlns:a16="http://schemas.microsoft.com/office/drawing/2014/main" id="{365995CC-DFAE-E3AC-F2F8-EBF58BFFBCE2}"/>
              </a:ext>
            </a:extLst>
          </p:cNvPr>
          <p:cNvSpPr txBox="1"/>
          <p:nvPr/>
        </p:nvSpPr>
        <p:spPr>
          <a:xfrm>
            <a:off x="316288" y="1123172"/>
            <a:ext cx="12462451" cy="1509003"/>
          </a:xfrm>
          <a:prstGeom prst="rect">
            <a:avLst/>
          </a:prstGeom>
          <a:noFill/>
        </p:spPr>
        <p:txBody>
          <a:bodyPr wrap="square">
            <a:spAutoFit/>
          </a:bodyPr>
          <a:lstStyle/>
          <a:p>
            <a:pPr marL="578358" indent="-285750">
              <a:lnSpc>
                <a:spcPts val="2600"/>
              </a:lnSpc>
              <a:spcAft>
                <a:spcPts val="300"/>
              </a:spcAft>
              <a:buSzPts val="1400"/>
            </a:pPr>
            <a:r>
              <a:rPr lang="ja-JP" altLang="en-US" sz="2000" b="1">
                <a:solidFill>
                  <a:srgbClr val="000000"/>
                </a:solidFill>
                <a:latin typeface="+mn-ea"/>
              </a:rPr>
              <a:t>「全社を範囲とするグループ」「組織グループ」</a:t>
            </a:r>
            <a:r>
              <a:rPr lang="ja-JP" altLang="en-US" sz="2000">
                <a:latin typeface="+mn-ea"/>
              </a:rPr>
              <a:t>には</a:t>
            </a:r>
            <a:r>
              <a:rPr lang="ja-JP" altLang="en-US" sz="2000" b="1">
                <a:solidFill>
                  <a:schemeClr val="bg2"/>
                </a:solidFill>
                <a:latin typeface="+mn-ea"/>
              </a:rPr>
              <a:t>旭化成グループ外の業務委託社員等（社外従業員）</a:t>
            </a:r>
            <a:r>
              <a:rPr lang="ja-JP" altLang="en-US" sz="2000">
                <a:solidFill>
                  <a:srgbClr val="000000"/>
                </a:solidFill>
                <a:latin typeface="+mn-ea"/>
              </a:rPr>
              <a:t>が</a:t>
            </a:r>
            <a:endParaRPr lang="en-US" altLang="ja-JP" sz="2000">
              <a:solidFill>
                <a:srgbClr val="000000"/>
              </a:solidFill>
              <a:latin typeface="+mn-ea"/>
            </a:endParaRPr>
          </a:p>
          <a:p>
            <a:pPr marL="578358" indent="-285750">
              <a:lnSpc>
                <a:spcPts val="2600"/>
              </a:lnSpc>
              <a:spcAft>
                <a:spcPts val="300"/>
              </a:spcAft>
              <a:buSzPts val="1400"/>
            </a:pPr>
            <a:r>
              <a:rPr lang="ja-JP" altLang="en-US" sz="2000">
                <a:solidFill>
                  <a:srgbClr val="000000"/>
                </a:solidFill>
                <a:latin typeface="+mn-ea"/>
              </a:rPr>
              <a:t>含まれており</a:t>
            </a:r>
            <a:r>
              <a:rPr lang="ja-JP" altLang="en-US" sz="2000">
                <a:latin typeface="+mn-ea"/>
              </a:rPr>
              <a:t>、</a:t>
            </a:r>
            <a:r>
              <a:rPr lang="ja-JP" altLang="en-US" sz="2000">
                <a:solidFill>
                  <a:srgbClr val="000000"/>
                </a:solidFill>
                <a:latin typeface="+mn-ea"/>
              </a:rPr>
              <a:t>この認識がないまま、これらのグループのアクセス権限が付与されていることがあります。</a:t>
            </a:r>
            <a:endParaRPr lang="en-US" altLang="ja-JP" sz="2000">
              <a:solidFill>
                <a:srgbClr val="000000"/>
              </a:solidFill>
              <a:latin typeface="+mn-ea"/>
            </a:endParaRPr>
          </a:p>
          <a:p>
            <a:pPr marL="578358" indent="-285750">
              <a:lnSpc>
                <a:spcPts val="2600"/>
              </a:lnSpc>
              <a:spcAft>
                <a:spcPts val="300"/>
              </a:spcAft>
              <a:buSzPts val="1400"/>
            </a:pPr>
            <a:r>
              <a:rPr lang="ja-JP" altLang="en-US" sz="2000">
                <a:solidFill>
                  <a:srgbClr val="000000"/>
                </a:solidFill>
                <a:latin typeface="+mn-ea"/>
              </a:rPr>
              <a:t>上記含め、</a:t>
            </a:r>
            <a:r>
              <a:rPr lang="ja-JP" altLang="en-US" sz="2000" b="1">
                <a:solidFill>
                  <a:schemeClr val="bg2"/>
                </a:solidFill>
                <a:latin typeface="+mn-ea"/>
              </a:rPr>
              <a:t>必要以上のアクセス権限が付与されているケース</a:t>
            </a:r>
            <a:r>
              <a:rPr lang="ja-JP" altLang="en-US" sz="2000">
                <a:solidFill>
                  <a:srgbClr val="000000"/>
                </a:solidFill>
                <a:latin typeface="+mn-ea"/>
              </a:rPr>
              <a:t>も見受けられ、以下の問題が発生しています。</a:t>
            </a:r>
            <a:endParaRPr lang="en-US" altLang="ja-JP" sz="2000">
              <a:solidFill>
                <a:srgbClr val="000000"/>
              </a:solidFill>
              <a:latin typeface="+mn-ea"/>
            </a:endParaRPr>
          </a:p>
          <a:p>
            <a:pPr marL="578358" indent="-285750">
              <a:lnSpc>
                <a:spcPts val="2600"/>
              </a:lnSpc>
              <a:spcAft>
                <a:spcPts val="300"/>
              </a:spcAft>
              <a:buSzPts val="1400"/>
            </a:pPr>
            <a:endParaRPr lang="en-US" altLang="ja-JP" sz="2000">
              <a:solidFill>
                <a:srgbClr val="000000"/>
              </a:solidFill>
              <a:latin typeface="+mn-ea"/>
            </a:endParaRPr>
          </a:p>
        </p:txBody>
      </p:sp>
    </p:spTree>
    <p:extLst>
      <p:ext uri="{BB962C8B-B14F-4D97-AF65-F5344CB8AC3E}">
        <p14:creationId xmlns:p14="http://schemas.microsoft.com/office/powerpoint/2010/main" val="2298088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角を丸くする 2">
            <a:extLst>
              <a:ext uri="{FF2B5EF4-FFF2-40B4-BE49-F238E27FC236}">
                <a16:creationId xmlns:a16="http://schemas.microsoft.com/office/drawing/2014/main" id="{7C91CB71-E276-AECD-56D5-B3528874E6DE}"/>
              </a:ext>
            </a:extLst>
          </p:cNvPr>
          <p:cNvSpPr/>
          <p:nvPr/>
        </p:nvSpPr>
        <p:spPr>
          <a:xfrm>
            <a:off x="563217" y="3263225"/>
            <a:ext cx="11489236" cy="299659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2699F8F7-D6A0-1EA2-667B-B49807AC9740}"/>
              </a:ext>
            </a:extLst>
          </p:cNvPr>
          <p:cNvSpPr/>
          <p:nvPr/>
        </p:nvSpPr>
        <p:spPr>
          <a:xfrm>
            <a:off x="563218" y="1084775"/>
            <a:ext cx="8624850" cy="116312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a:extLst>
              <a:ext uri="{FF2B5EF4-FFF2-40B4-BE49-F238E27FC236}">
                <a16:creationId xmlns:a16="http://schemas.microsoft.com/office/drawing/2014/main" id="{858B034D-3427-55D1-849B-61B80A77FEA7}"/>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srgbClr val="000000"/>
              </a:solidFill>
              <a:effectLst/>
              <a:uLnTx/>
              <a:uFillTx/>
              <a:latin typeface="Segoe UI"/>
              <a:ea typeface="Meiryo UI"/>
              <a:cs typeface="+mn-cs"/>
            </a:endParaRPr>
          </a:p>
        </p:txBody>
      </p:sp>
      <p:sp>
        <p:nvSpPr>
          <p:cNvPr id="5" name="タイトル 4">
            <a:extLst>
              <a:ext uri="{FF2B5EF4-FFF2-40B4-BE49-F238E27FC236}">
                <a16:creationId xmlns:a16="http://schemas.microsoft.com/office/drawing/2014/main" id="{8D08E03A-9C9E-9B2A-E4DD-C06012C0E641}"/>
              </a:ext>
            </a:extLst>
          </p:cNvPr>
          <p:cNvSpPr>
            <a:spLocks noGrp="1"/>
          </p:cNvSpPr>
          <p:nvPr>
            <p:ph type="title"/>
          </p:nvPr>
        </p:nvSpPr>
        <p:spPr>
          <a:xfrm>
            <a:off x="563218" y="458080"/>
            <a:ext cx="9577247" cy="468653"/>
          </a:xfrm>
        </p:spPr>
        <p:txBody>
          <a:bodyPr/>
          <a:lstStyle/>
          <a:p>
            <a:r>
              <a:rPr lang="ja-JP" altLang="en-US"/>
              <a:t>アクセス権限適正化活動の目的</a:t>
            </a:r>
          </a:p>
        </p:txBody>
      </p:sp>
      <p:sp>
        <p:nvSpPr>
          <p:cNvPr id="4" name="テキスト ボックス 3">
            <a:extLst>
              <a:ext uri="{FF2B5EF4-FFF2-40B4-BE49-F238E27FC236}">
                <a16:creationId xmlns:a16="http://schemas.microsoft.com/office/drawing/2014/main" id="{3EE772F3-E4A2-6BB4-D7EF-3F1F4196F820}"/>
              </a:ext>
            </a:extLst>
          </p:cNvPr>
          <p:cNvSpPr txBox="1"/>
          <p:nvPr/>
        </p:nvSpPr>
        <p:spPr>
          <a:xfrm>
            <a:off x="549656" y="1205963"/>
            <a:ext cx="12143374" cy="1361527"/>
          </a:xfrm>
          <a:prstGeom prst="rect">
            <a:avLst/>
          </a:prstGeom>
          <a:noFill/>
        </p:spPr>
        <p:txBody>
          <a:bodyPr wrap="square">
            <a:spAutoFit/>
          </a:bodyPr>
          <a:lstStyle/>
          <a:p>
            <a:pPr marL="578358" indent="-285750">
              <a:lnSpc>
                <a:spcPts val="2600"/>
              </a:lnSpc>
              <a:spcAft>
                <a:spcPts val="300"/>
              </a:spcAft>
              <a:buSzPts val="1400"/>
            </a:pPr>
            <a:r>
              <a:rPr lang="ja-JP" altLang="en-US" sz="2000">
                <a:latin typeface="+mn-ea"/>
              </a:rPr>
              <a:t>サイト責任者の皆様に、</a:t>
            </a:r>
            <a:r>
              <a:rPr lang="ja-JP" altLang="en-US" sz="2000" b="1">
                <a:solidFill>
                  <a:schemeClr val="bg2"/>
                </a:solidFill>
                <a:latin typeface="+mn-ea"/>
              </a:rPr>
              <a:t>適切なアクセス権限設定についてご理解</a:t>
            </a:r>
            <a:r>
              <a:rPr lang="ja-JP" altLang="en-US" sz="2000">
                <a:latin typeface="+mn-ea"/>
              </a:rPr>
              <a:t>いただき</a:t>
            </a:r>
            <a:endParaRPr lang="en-US" altLang="ja-JP" sz="2000">
              <a:latin typeface="+mn-ea"/>
            </a:endParaRPr>
          </a:p>
          <a:p>
            <a:pPr marL="578358" indent="-285750">
              <a:lnSpc>
                <a:spcPct val="150000"/>
              </a:lnSpc>
              <a:spcAft>
                <a:spcPts val="300"/>
              </a:spcAft>
              <a:buSzPts val="1400"/>
            </a:pPr>
            <a:r>
              <a:rPr lang="ja-JP" altLang="en-US" sz="2000">
                <a:latin typeface="+mn-ea"/>
              </a:rPr>
              <a:t>全</a:t>
            </a:r>
            <a:r>
              <a:rPr lang="en-US" altLang="ja-JP" sz="2000">
                <a:latin typeface="+mn-ea"/>
              </a:rPr>
              <a:t>SharePoint</a:t>
            </a:r>
            <a:r>
              <a:rPr lang="ja-JP" altLang="en-US" sz="2000">
                <a:latin typeface="+mn-ea"/>
              </a:rPr>
              <a:t>サイトが、</a:t>
            </a:r>
            <a:r>
              <a:rPr lang="ja-JP" altLang="en-US" sz="2000" b="1">
                <a:solidFill>
                  <a:schemeClr val="bg2"/>
                </a:solidFill>
                <a:latin typeface="+mn-ea"/>
              </a:rPr>
              <a:t>適切にアクセス権限設定されている状態</a:t>
            </a:r>
            <a:r>
              <a:rPr lang="ja-JP" altLang="en-US" sz="2000">
                <a:latin typeface="+mn-ea"/>
              </a:rPr>
              <a:t>にすること</a:t>
            </a:r>
            <a:endParaRPr lang="en-US" altLang="ja-JP" sz="2000">
              <a:latin typeface="+mn-ea"/>
            </a:endParaRPr>
          </a:p>
          <a:p>
            <a:pPr marL="578358" indent="-285750">
              <a:lnSpc>
                <a:spcPct val="150000"/>
              </a:lnSpc>
              <a:spcAft>
                <a:spcPts val="300"/>
              </a:spcAft>
              <a:buSzPts val="1400"/>
            </a:pPr>
            <a:endParaRPr lang="en-US" altLang="ja-JP" sz="2000">
              <a:latin typeface="+mn-ea"/>
            </a:endParaRPr>
          </a:p>
        </p:txBody>
      </p:sp>
      <p:sp>
        <p:nvSpPr>
          <p:cNvPr id="7" name="タイトル 4">
            <a:extLst>
              <a:ext uri="{FF2B5EF4-FFF2-40B4-BE49-F238E27FC236}">
                <a16:creationId xmlns:a16="http://schemas.microsoft.com/office/drawing/2014/main" id="{C20AE4D4-6B9F-F2BE-795C-A254A5441EEC}"/>
              </a:ext>
            </a:extLst>
          </p:cNvPr>
          <p:cNvSpPr txBox="1">
            <a:spLocks/>
          </p:cNvSpPr>
          <p:nvPr/>
        </p:nvSpPr>
        <p:spPr>
          <a:xfrm>
            <a:off x="563217" y="2732975"/>
            <a:ext cx="9577247" cy="468653"/>
          </a:xfrm>
          <a:prstGeom prst="rect">
            <a:avLst/>
          </a:prstGeom>
        </p:spPr>
        <p:txBody>
          <a:bodyPr lIns="0" tIns="0" rIns="0" bIns="0" anchor="t">
            <a:noAutofit/>
          </a:bodyPr>
          <a:lstStyle>
            <a:lvl1pPr algn="l" rtl="0" eaLnBrk="1" fontAlgn="base" hangingPunct="1">
              <a:lnSpc>
                <a:spcPct val="120000"/>
              </a:lnSpc>
              <a:spcBef>
                <a:spcPct val="0"/>
              </a:spcBef>
              <a:spcAft>
                <a:spcPct val="0"/>
              </a:spcAft>
              <a:defRPr kumimoji="1" sz="2800" b="1" kern="1200">
                <a:solidFill>
                  <a:schemeClr val="bg2"/>
                </a:solidFill>
                <a:latin typeface="+mj-lt"/>
                <a:ea typeface="+mj-ea"/>
                <a:cs typeface="+mj-cs"/>
              </a:defRPr>
            </a:lvl1pPr>
            <a:lvl2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2pPr>
            <a:lvl3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3pPr>
            <a:lvl4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4pPr>
            <a:lvl5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5pPr>
            <a:lvl6pPr marL="457189"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6pPr>
            <a:lvl7pPr marL="914377"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7pPr>
            <a:lvl8pPr marL="1371566"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8pPr>
            <a:lvl9pPr marL="1828754"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9pPr>
          </a:lstStyle>
          <a:p>
            <a:r>
              <a:rPr lang="ja-JP" altLang="en-US"/>
              <a:t>アクセス権限適正化活動の施策内容</a:t>
            </a:r>
          </a:p>
        </p:txBody>
      </p:sp>
      <p:sp>
        <p:nvSpPr>
          <p:cNvPr id="8" name="テキスト ボックス 7">
            <a:extLst>
              <a:ext uri="{FF2B5EF4-FFF2-40B4-BE49-F238E27FC236}">
                <a16:creationId xmlns:a16="http://schemas.microsoft.com/office/drawing/2014/main" id="{4917AA57-20D8-C13E-AB0B-4DF92CB9BDDB}"/>
              </a:ext>
            </a:extLst>
          </p:cNvPr>
          <p:cNvSpPr txBox="1"/>
          <p:nvPr/>
        </p:nvSpPr>
        <p:spPr>
          <a:xfrm>
            <a:off x="382391" y="3403330"/>
            <a:ext cx="12143374" cy="2624693"/>
          </a:xfrm>
          <a:prstGeom prst="rect">
            <a:avLst/>
          </a:prstGeom>
          <a:noFill/>
        </p:spPr>
        <p:txBody>
          <a:bodyPr wrap="square">
            <a:spAutoFit/>
          </a:bodyPr>
          <a:lstStyle/>
          <a:p>
            <a:pPr marL="578358" indent="-285750">
              <a:lnSpc>
                <a:spcPts val="2600"/>
              </a:lnSpc>
              <a:spcAft>
                <a:spcPts val="300"/>
              </a:spcAft>
              <a:buSzPts val="1400"/>
            </a:pPr>
            <a:r>
              <a:rPr lang="ja-JP" altLang="en-US" sz="2000" b="1">
                <a:latin typeface="+mn-ea"/>
              </a:rPr>
              <a:t>・全サイト責任者への周知活動</a:t>
            </a:r>
            <a:endParaRPr lang="en-US" altLang="ja-JP" sz="2000" b="1">
              <a:latin typeface="+mn-ea"/>
            </a:endParaRPr>
          </a:p>
          <a:p>
            <a:pPr marL="578358" indent="-285750">
              <a:lnSpc>
                <a:spcPts val="2600"/>
              </a:lnSpc>
              <a:spcAft>
                <a:spcPts val="300"/>
              </a:spcAft>
              <a:buSzPts val="1400"/>
            </a:pPr>
            <a:r>
              <a:rPr lang="ja-JP" altLang="en-US" sz="2000">
                <a:latin typeface="+mn-ea"/>
              </a:rPr>
              <a:t>　　</a:t>
            </a:r>
            <a:r>
              <a:rPr lang="ja-JP" altLang="en-US" sz="2000" b="1">
                <a:solidFill>
                  <a:schemeClr val="bg2"/>
                </a:solidFill>
                <a:latin typeface="+mn-ea"/>
              </a:rPr>
              <a:t>本説明会の実施</a:t>
            </a:r>
            <a:r>
              <a:rPr lang="ja-JP" altLang="en-US" sz="2000">
                <a:latin typeface="+mn-ea"/>
              </a:rPr>
              <a:t>による周知　</a:t>
            </a:r>
            <a:endParaRPr lang="en-US" altLang="ja-JP" sz="2000">
              <a:latin typeface="+mn-ea"/>
            </a:endParaRPr>
          </a:p>
          <a:p>
            <a:pPr marL="578358" indent="-285750">
              <a:lnSpc>
                <a:spcPts val="2600"/>
              </a:lnSpc>
              <a:spcAft>
                <a:spcPts val="300"/>
              </a:spcAft>
              <a:buSzPts val="1400"/>
            </a:pPr>
            <a:r>
              <a:rPr lang="ja-JP" altLang="en-US" sz="2000">
                <a:latin typeface="+mn-ea"/>
              </a:rPr>
              <a:t>　　各種資料の拡充</a:t>
            </a:r>
            <a:endParaRPr lang="en-US" altLang="ja-JP" sz="2000">
              <a:latin typeface="+mn-ea"/>
            </a:endParaRPr>
          </a:p>
          <a:p>
            <a:pPr marL="578358" indent="-285750">
              <a:lnSpc>
                <a:spcPts val="2600"/>
              </a:lnSpc>
              <a:spcAft>
                <a:spcPts val="300"/>
              </a:spcAft>
              <a:buSzPts val="1400"/>
            </a:pPr>
            <a:endParaRPr lang="en-US" altLang="ja-JP" sz="2000">
              <a:latin typeface="+mn-ea"/>
            </a:endParaRPr>
          </a:p>
          <a:p>
            <a:pPr marL="578358" indent="-285750">
              <a:lnSpc>
                <a:spcPts val="2600"/>
              </a:lnSpc>
              <a:spcAft>
                <a:spcPts val="300"/>
              </a:spcAft>
              <a:buSzPts val="1400"/>
            </a:pPr>
            <a:r>
              <a:rPr lang="ja-JP" altLang="en-US" sz="2000" b="1">
                <a:latin typeface="+mn-ea"/>
              </a:rPr>
              <a:t>・サイトアクセス権限の是正活動</a:t>
            </a:r>
            <a:endParaRPr lang="en-US" altLang="ja-JP" sz="2000" b="1">
              <a:latin typeface="+mn-ea"/>
            </a:endParaRPr>
          </a:p>
          <a:p>
            <a:pPr marL="578358" indent="-285750">
              <a:lnSpc>
                <a:spcPts val="2600"/>
              </a:lnSpc>
              <a:spcAft>
                <a:spcPts val="300"/>
              </a:spcAft>
              <a:buSzPts val="1400"/>
            </a:pPr>
            <a:r>
              <a:rPr lang="ja-JP" altLang="en-US" sz="2000">
                <a:latin typeface="+mn-ea"/>
              </a:rPr>
              <a:t>　　</a:t>
            </a:r>
            <a:r>
              <a:rPr lang="ja-JP" altLang="en-US" sz="2000" b="1">
                <a:solidFill>
                  <a:schemeClr val="bg2"/>
                </a:solidFill>
                <a:latin typeface="+mn-ea"/>
              </a:rPr>
              <a:t>「全社を範囲とするグループ」</a:t>
            </a:r>
            <a:r>
              <a:rPr lang="ja-JP" altLang="en-US" sz="2000">
                <a:latin typeface="+mn-ea"/>
              </a:rPr>
              <a:t>の権限付与サイトを対象とした「社外従業員を除くグループ」への</a:t>
            </a:r>
            <a:r>
              <a:rPr lang="ja-JP" altLang="en-US" sz="2000" b="1">
                <a:solidFill>
                  <a:schemeClr val="bg2"/>
                </a:solidFill>
                <a:latin typeface="+mn-ea"/>
              </a:rPr>
              <a:t>権限一括置換</a:t>
            </a:r>
            <a:endParaRPr lang="en-US" altLang="ja-JP" sz="2000" b="1">
              <a:solidFill>
                <a:schemeClr val="bg2"/>
              </a:solidFill>
              <a:latin typeface="+mn-ea"/>
            </a:endParaRPr>
          </a:p>
          <a:p>
            <a:pPr marL="578358" indent="-285750">
              <a:lnSpc>
                <a:spcPts val="2600"/>
              </a:lnSpc>
              <a:spcAft>
                <a:spcPts val="300"/>
              </a:spcAft>
              <a:buSzPts val="1400"/>
            </a:pPr>
            <a:r>
              <a:rPr lang="ja-JP" altLang="en-US" sz="2000">
                <a:latin typeface="+mn-ea"/>
              </a:rPr>
              <a:t>　　</a:t>
            </a:r>
            <a:r>
              <a:rPr lang="ja-JP" altLang="en-US" sz="2000" b="1">
                <a:solidFill>
                  <a:schemeClr val="bg2"/>
                </a:solidFill>
                <a:latin typeface="+mn-ea"/>
              </a:rPr>
              <a:t>「組織グループ」</a:t>
            </a:r>
            <a:r>
              <a:rPr lang="ja-JP" altLang="en-US" sz="2000">
                <a:latin typeface="+mn-ea"/>
              </a:rPr>
              <a:t>の権限付与サイトを対象とした</a:t>
            </a:r>
            <a:r>
              <a:rPr lang="ja-JP" altLang="en-US" sz="2000" b="1">
                <a:solidFill>
                  <a:schemeClr val="accent1"/>
                </a:solidFill>
                <a:latin typeface="+mn-ea"/>
              </a:rPr>
              <a:t>アクセス権限適正化の実施確認</a:t>
            </a:r>
            <a:endParaRPr lang="en-US" altLang="ja-JP" sz="2000" b="1">
              <a:solidFill>
                <a:schemeClr val="accent1"/>
              </a:solidFill>
              <a:latin typeface="+mn-ea"/>
            </a:endParaRPr>
          </a:p>
        </p:txBody>
      </p:sp>
    </p:spTree>
    <p:extLst>
      <p:ext uri="{BB962C8B-B14F-4D97-AF65-F5344CB8AC3E}">
        <p14:creationId xmlns:p14="http://schemas.microsoft.com/office/powerpoint/2010/main" val="3172227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四角形: 角を丸くする 8">
            <a:extLst>
              <a:ext uri="{FF2B5EF4-FFF2-40B4-BE49-F238E27FC236}">
                <a16:creationId xmlns:a16="http://schemas.microsoft.com/office/drawing/2014/main" id="{2522A1E7-45BD-6358-0ECC-425A0BA7111A}"/>
              </a:ext>
            </a:extLst>
          </p:cNvPr>
          <p:cNvSpPr/>
          <p:nvPr/>
        </p:nvSpPr>
        <p:spPr>
          <a:xfrm>
            <a:off x="605928" y="1453129"/>
            <a:ext cx="11501608" cy="1975871"/>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a:extLst>
              <a:ext uri="{FF2B5EF4-FFF2-40B4-BE49-F238E27FC236}">
                <a16:creationId xmlns:a16="http://schemas.microsoft.com/office/drawing/2014/main" id="{858B034D-3427-55D1-849B-61B80A77FEA7}"/>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srgbClr val="000000"/>
              </a:solidFill>
              <a:effectLst/>
              <a:uLnTx/>
              <a:uFillTx/>
              <a:latin typeface="Segoe UI"/>
              <a:ea typeface="Meiryo UI"/>
              <a:cs typeface="+mn-cs"/>
            </a:endParaRPr>
          </a:p>
        </p:txBody>
      </p:sp>
      <p:sp>
        <p:nvSpPr>
          <p:cNvPr id="5" name="タイトル 4">
            <a:extLst>
              <a:ext uri="{FF2B5EF4-FFF2-40B4-BE49-F238E27FC236}">
                <a16:creationId xmlns:a16="http://schemas.microsoft.com/office/drawing/2014/main" id="{8D08E03A-9C9E-9B2A-E4DD-C06012C0E641}"/>
              </a:ext>
            </a:extLst>
          </p:cNvPr>
          <p:cNvSpPr>
            <a:spLocks noGrp="1"/>
          </p:cNvSpPr>
          <p:nvPr>
            <p:ph type="title"/>
          </p:nvPr>
        </p:nvSpPr>
        <p:spPr>
          <a:xfrm>
            <a:off x="393407" y="552349"/>
            <a:ext cx="9577247" cy="468653"/>
          </a:xfrm>
        </p:spPr>
        <p:txBody>
          <a:bodyPr/>
          <a:lstStyle/>
          <a:p>
            <a:pPr marL="578358" indent="-285750">
              <a:lnSpc>
                <a:spcPts val="2600"/>
              </a:lnSpc>
              <a:spcAft>
                <a:spcPts val="300"/>
              </a:spcAft>
              <a:buSzPts val="1400"/>
            </a:pPr>
            <a:r>
              <a:rPr lang="ja-JP" altLang="en-US" sz="2800" b="1">
                <a:latin typeface="+mn-ea"/>
              </a:rPr>
              <a:t>サイトアクセス権限の是正活動　～全社を範囲とするグループ～</a:t>
            </a:r>
            <a:br>
              <a:rPr lang="en-US" altLang="ja-JP" sz="2800" b="1">
                <a:latin typeface="+mn-ea"/>
              </a:rPr>
            </a:br>
            <a:endParaRPr lang="en-US" altLang="ja-JP" sz="2800" b="1">
              <a:latin typeface="+mn-ea"/>
            </a:endParaRPr>
          </a:p>
        </p:txBody>
      </p:sp>
      <p:sp>
        <p:nvSpPr>
          <p:cNvPr id="3" name="テキスト ボックス 2">
            <a:extLst>
              <a:ext uri="{FF2B5EF4-FFF2-40B4-BE49-F238E27FC236}">
                <a16:creationId xmlns:a16="http://schemas.microsoft.com/office/drawing/2014/main" id="{3184BB75-03B5-22EF-D4C2-796E1AFA914A}"/>
              </a:ext>
            </a:extLst>
          </p:cNvPr>
          <p:cNvSpPr txBox="1"/>
          <p:nvPr/>
        </p:nvSpPr>
        <p:spPr>
          <a:xfrm>
            <a:off x="140633" y="1150567"/>
            <a:ext cx="12143374" cy="2624693"/>
          </a:xfrm>
          <a:prstGeom prst="rect">
            <a:avLst/>
          </a:prstGeom>
          <a:noFill/>
        </p:spPr>
        <p:txBody>
          <a:bodyPr wrap="square">
            <a:spAutoFit/>
          </a:bodyPr>
          <a:lstStyle/>
          <a:p>
            <a:pPr marL="578358" indent="-285750">
              <a:lnSpc>
                <a:spcPts val="2600"/>
              </a:lnSpc>
              <a:spcAft>
                <a:spcPts val="300"/>
              </a:spcAft>
              <a:buSzPts val="1400"/>
            </a:pPr>
            <a:r>
              <a:rPr lang="ja-JP" altLang="en-US" sz="2000" b="1">
                <a:latin typeface="+mn-ea"/>
              </a:rPr>
              <a:t>・実施内容</a:t>
            </a:r>
            <a:endParaRPr lang="en-US" altLang="ja-JP" sz="2000" b="1">
              <a:latin typeface="+mn-ea"/>
            </a:endParaRPr>
          </a:p>
          <a:p>
            <a:pPr marL="578358" indent="-285750">
              <a:lnSpc>
                <a:spcPts val="2600"/>
              </a:lnSpc>
              <a:spcAft>
                <a:spcPts val="300"/>
              </a:spcAft>
              <a:buSzPts val="1400"/>
            </a:pPr>
            <a:r>
              <a:rPr lang="ja-JP" altLang="en-US" sz="2000">
                <a:latin typeface="+mn-ea"/>
              </a:rPr>
              <a:t>　　</a:t>
            </a:r>
            <a:r>
              <a:rPr lang="ja-JP" altLang="en-US" sz="2000" b="1">
                <a:solidFill>
                  <a:schemeClr val="bg2"/>
                </a:solidFill>
                <a:latin typeface="+mn-ea"/>
              </a:rPr>
              <a:t>「全社を範囲とするグループ」</a:t>
            </a:r>
            <a:r>
              <a:rPr lang="ja-JP" altLang="en-US" sz="2000">
                <a:latin typeface="+mn-ea"/>
              </a:rPr>
              <a:t>に対して、対象</a:t>
            </a:r>
            <a:r>
              <a:rPr lang="ja-JP" altLang="en-US" sz="2000"/>
              <a:t>グループに対応する</a:t>
            </a:r>
            <a:r>
              <a:rPr lang="ja-JP" altLang="en-US" sz="2000" b="1">
                <a:solidFill>
                  <a:schemeClr val="accent1"/>
                </a:solidFill>
              </a:rPr>
              <a:t>「社外従業員を除く全社を範囲とするグループ」を新規作成</a:t>
            </a:r>
            <a:r>
              <a:rPr lang="ja-JP" altLang="en-US" sz="2000"/>
              <a:t>します。</a:t>
            </a:r>
            <a:endParaRPr lang="en-US" altLang="ja-JP" sz="2000"/>
          </a:p>
          <a:p>
            <a:pPr marL="578358" indent="-285750">
              <a:lnSpc>
                <a:spcPts val="2600"/>
              </a:lnSpc>
              <a:spcAft>
                <a:spcPts val="300"/>
              </a:spcAft>
              <a:buSzPts val="1400"/>
            </a:pPr>
            <a:r>
              <a:rPr lang="ja-JP" altLang="en-US" sz="2000">
                <a:latin typeface="+mn-ea"/>
              </a:rPr>
              <a:t>　　</a:t>
            </a:r>
            <a:endParaRPr lang="en-US" altLang="ja-JP" sz="2000">
              <a:latin typeface="+mn-ea"/>
            </a:endParaRPr>
          </a:p>
          <a:p>
            <a:pPr marL="578358" indent="-285750">
              <a:lnSpc>
                <a:spcPts val="2600"/>
              </a:lnSpc>
              <a:spcAft>
                <a:spcPts val="300"/>
              </a:spcAft>
              <a:buSzPts val="1400"/>
            </a:pPr>
            <a:r>
              <a:rPr lang="ja-JP" altLang="en-US" sz="2000">
                <a:latin typeface="+mn-ea"/>
              </a:rPr>
              <a:t>　　その後、</a:t>
            </a:r>
            <a:r>
              <a:rPr lang="ja-JP" altLang="en-US" sz="2000"/>
              <a:t>「全社を範囲とするグループ」に権限付与しているサイトに対して、</a:t>
            </a:r>
            <a:r>
              <a:rPr lang="ja-JP" altLang="en-US" sz="2000" b="1">
                <a:solidFill>
                  <a:schemeClr val="bg2"/>
                </a:solidFill>
              </a:rPr>
              <a:t>事前に除外申請</a:t>
            </a:r>
            <a:r>
              <a:rPr lang="ja-JP" altLang="en-US" sz="2000"/>
              <a:t>があったサイトを除き</a:t>
            </a:r>
            <a:endParaRPr lang="en-US" altLang="ja-JP" sz="2000"/>
          </a:p>
          <a:p>
            <a:pPr marL="578358" indent="-285750">
              <a:lnSpc>
                <a:spcPts val="2600"/>
              </a:lnSpc>
              <a:spcAft>
                <a:spcPts val="300"/>
              </a:spcAft>
              <a:buSzPts val="1400"/>
            </a:pPr>
            <a:r>
              <a:rPr lang="ja-JP" altLang="en-US" sz="2000" b="1">
                <a:solidFill>
                  <a:srgbClr val="FF0000"/>
                </a:solidFill>
              </a:rPr>
              <a:t>　　「社外従業員を除く全社を範囲とするグループ」に一括置換します。</a:t>
            </a:r>
            <a:endParaRPr lang="en-US" altLang="ja-JP" sz="2000" b="1">
              <a:solidFill>
                <a:srgbClr val="FF0000"/>
              </a:solidFill>
            </a:endParaRPr>
          </a:p>
          <a:p>
            <a:pPr marL="578358" indent="-285750">
              <a:lnSpc>
                <a:spcPts val="2600"/>
              </a:lnSpc>
              <a:spcAft>
                <a:spcPts val="300"/>
              </a:spcAft>
              <a:buSzPts val="1400"/>
            </a:pPr>
            <a:r>
              <a:rPr lang="ja-JP" altLang="en-US" sz="2000">
                <a:latin typeface="+mn-ea"/>
              </a:rPr>
              <a:t>　　</a:t>
            </a:r>
            <a:endParaRPr lang="en-US" altLang="ja-JP" sz="2000">
              <a:latin typeface="+mn-ea"/>
            </a:endParaRPr>
          </a:p>
        </p:txBody>
      </p:sp>
      <p:grpSp>
        <p:nvGrpSpPr>
          <p:cNvPr id="24" name="グループ化 23">
            <a:extLst>
              <a:ext uri="{FF2B5EF4-FFF2-40B4-BE49-F238E27FC236}">
                <a16:creationId xmlns:a16="http://schemas.microsoft.com/office/drawing/2014/main" id="{44D1F529-3A32-CCCB-9434-34D8A885D136}"/>
              </a:ext>
            </a:extLst>
          </p:cNvPr>
          <p:cNvGrpSpPr/>
          <p:nvPr/>
        </p:nvGrpSpPr>
        <p:grpSpPr>
          <a:xfrm>
            <a:off x="254370" y="3904825"/>
            <a:ext cx="12839819" cy="2275200"/>
            <a:chOff x="451708" y="4404733"/>
            <a:chExt cx="12839819" cy="2275200"/>
          </a:xfrm>
        </p:grpSpPr>
        <p:sp>
          <p:nvSpPr>
            <p:cNvPr id="25" name="正方形/長方形 24">
              <a:extLst>
                <a:ext uri="{FF2B5EF4-FFF2-40B4-BE49-F238E27FC236}">
                  <a16:creationId xmlns:a16="http://schemas.microsoft.com/office/drawing/2014/main" id="{61396B0A-2EFB-CCE8-F46C-C5A92A405B27}"/>
                </a:ext>
              </a:extLst>
            </p:cNvPr>
            <p:cNvSpPr/>
            <p:nvPr/>
          </p:nvSpPr>
          <p:spPr>
            <a:xfrm>
              <a:off x="451708" y="4404733"/>
              <a:ext cx="5818913" cy="22748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4A565CF6-D2F5-985A-BE90-6F43DF9F26DF}"/>
                </a:ext>
              </a:extLst>
            </p:cNvPr>
            <p:cNvSpPr/>
            <p:nvPr/>
          </p:nvSpPr>
          <p:spPr>
            <a:xfrm>
              <a:off x="6497606" y="4404733"/>
              <a:ext cx="5648012" cy="22752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ts val="2800"/>
                </a:lnSpc>
              </a:pPr>
              <a:endParaRPr lang="ja-JP" altLang="en-US">
                <a:solidFill>
                  <a:schemeClr val="tx1"/>
                </a:solidFill>
              </a:endParaRPr>
            </a:p>
          </p:txBody>
        </p:sp>
        <p:sp>
          <p:nvSpPr>
            <p:cNvPr id="27" name="正方形/長方形 26">
              <a:extLst>
                <a:ext uri="{FF2B5EF4-FFF2-40B4-BE49-F238E27FC236}">
                  <a16:creationId xmlns:a16="http://schemas.microsoft.com/office/drawing/2014/main" id="{0F2D0776-4BC9-4857-E6A1-1DE2C88BD162}"/>
                </a:ext>
              </a:extLst>
            </p:cNvPr>
            <p:cNvSpPr/>
            <p:nvPr/>
          </p:nvSpPr>
          <p:spPr>
            <a:xfrm>
              <a:off x="6765156" y="5030428"/>
              <a:ext cx="5193541" cy="51905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B689829E-B223-A8D3-2319-C62A3C000DD8}"/>
                </a:ext>
              </a:extLst>
            </p:cNvPr>
            <p:cNvSpPr/>
            <p:nvPr/>
          </p:nvSpPr>
          <p:spPr>
            <a:xfrm>
              <a:off x="774796" y="5901973"/>
              <a:ext cx="5247632" cy="58054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ED5F63C2-3A2C-960E-4E8C-41F07B90F2D4}"/>
                </a:ext>
              </a:extLst>
            </p:cNvPr>
            <p:cNvSpPr/>
            <p:nvPr/>
          </p:nvSpPr>
          <p:spPr>
            <a:xfrm>
              <a:off x="6765157" y="5771923"/>
              <a:ext cx="5220629" cy="77200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B952F6D0-0CD7-F81A-2A1A-EA2A97C2D299}"/>
                </a:ext>
              </a:extLst>
            </p:cNvPr>
            <p:cNvSpPr/>
            <p:nvPr/>
          </p:nvSpPr>
          <p:spPr>
            <a:xfrm>
              <a:off x="759323" y="4825881"/>
              <a:ext cx="5247631" cy="92814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02CD42D2-74EB-7959-2DE3-E63F035C4602}"/>
                </a:ext>
              </a:extLst>
            </p:cNvPr>
            <p:cNvSpPr txBox="1"/>
            <p:nvPr/>
          </p:nvSpPr>
          <p:spPr>
            <a:xfrm>
              <a:off x="860059" y="4884992"/>
              <a:ext cx="5592336" cy="771750"/>
            </a:xfrm>
            <a:prstGeom prst="rect">
              <a:avLst/>
            </a:prstGeom>
            <a:noFill/>
          </p:spPr>
          <p:txBody>
            <a:bodyPr wrap="square">
              <a:spAutoFit/>
            </a:bodyPr>
            <a:lstStyle/>
            <a:p>
              <a:pPr algn="l">
                <a:lnSpc>
                  <a:spcPts val="2800"/>
                </a:lnSpc>
              </a:pPr>
              <a:r>
                <a:rPr kumimoji="1" lang="ja-JP" altLang="en-US" sz="1600">
                  <a:latin typeface="+mn-lt"/>
                </a:rPr>
                <a:t>「すべてのユーザー」「</a:t>
              </a:r>
              <a:r>
                <a:rPr lang="ja-JP" altLang="en-US" sz="1600" b="0" i="0">
                  <a:solidFill>
                    <a:srgbClr val="323130"/>
                  </a:solidFill>
                  <a:effectLst/>
                  <a:latin typeface="Segoe UI" panose="020B0502040204020203" pitchFamily="34" charset="0"/>
                </a:rPr>
                <a:t>外部ユーザー以外のすべてのユーザー</a:t>
              </a:r>
              <a:r>
                <a:rPr kumimoji="1" lang="ja-JP" altLang="en-US" sz="1600">
                  <a:latin typeface="+mn-lt"/>
                </a:rPr>
                <a:t>」</a:t>
              </a:r>
              <a:endParaRPr kumimoji="1" lang="en-US" altLang="ja-JP" sz="1600">
                <a:latin typeface="+mn-lt"/>
              </a:endParaRPr>
            </a:p>
            <a:p>
              <a:pPr algn="l">
                <a:lnSpc>
                  <a:spcPts val="2800"/>
                </a:lnSpc>
              </a:pPr>
              <a:r>
                <a:rPr kumimoji="1" lang="ja-JP" altLang="en-US" sz="1600">
                  <a:latin typeface="+mn-lt"/>
                </a:rPr>
                <a:t>「すべての認証されたユーザー」「旭化成グループ全ユーザー」</a:t>
              </a:r>
              <a:endParaRPr kumimoji="1" lang="en-US" altLang="ja-JP" sz="1600">
                <a:latin typeface="+mn-lt"/>
              </a:endParaRPr>
            </a:p>
          </p:txBody>
        </p:sp>
        <p:sp>
          <p:nvSpPr>
            <p:cNvPr id="32" name="テキスト ボックス 31">
              <a:extLst>
                <a:ext uri="{FF2B5EF4-FFF2-40B4-BE49-F238E27FC236}">
                  <a16:creationId xmlns:a16="http://schemas.microsoft.com/office/drawing/2014/main" id="{597D18D2-4329-6266-5776-818E3DBFC8AB}"/>
                </a:ext>
              </a:extLst>
            </p:cNvPr>
            <p:cNvSpPr txBox="1"/>
            <p:nvPr/>
          </p:nvSpPr>
          <p:spPr>
            <a:xfrm>
              <a:off x="548881" y="4446824"/>
              <a:ext cx="5647642" cy="369332"/>
            </a:xfrm>
            <a:prstGeom prst="rect">
              <a:avLst/>
            </a:prstGeom>
            <a:noFill/>
          </p:spPr>
          <p:txBody>
            <a:bodyPr wrap="square">
              <a:spAutoFit/>
            </a:bodyPr>
            <a:lstStyle/>
            <a:p>
              <a:pPr algn="ctr"/>
              <a:r>
                <a:rPr lang="ja-JP" altLang="en-US" sz="1800" b="1">
                  <a:solidFill>
                    <a:schemeClr val="bg2"/>
                  </a:solidFill>
                  <a:latin typeface="+mn-ea"/>
                </a:rPr>
                <a:t>全社を範囲とするグループ</a:t>
              </a:r>
              <a:endParaRPr lang="ja-JP" altLang="en-US" b="1">
                <a:solidFill>
                  <a:schemeClr val="bg2"/>
                </a:solidFill>
              </a:endParaRPr>
            </a:p>
          </p:txBody>
        </p:sp>
        <p:sp>
          <p:nvSpPr>
            <p:cNvPr id="33" name="テキスト ボックス 32">
              <a:extLst>
                <a:ext uri="{FF2B5EF4-FFF2-40B4-BE49-F238E27FC236}">
                  <a16:creationId xmlns:a16="http://schemas.microsoft.com/office/drawing/2014/main" id="{81FEB458-6642-87CB-E318-D15A8D3E5095}"/>
                </a:ext>
              </a:extLst>
            </p:cNvPr>
            <p:cNvSpPr txBox="1"/>
            <p:nvPr/>
          </p:nvSpPr>
          <p:spPr>
            <a:xfrm>
              <a:off x="7566267" y="5046564"/>
              <a:ext cx="4036988" cy="412677"/>
            </a:xfrm>
            <a:prstGeom prst="rect">
              <a:avLst/>
            </a:prstGeom>
            <a:noFill/>
          </p:spPr>
          <p:txBody>
            <a:bodyPr wrap="square">
              <a:spAutoFit/>
            </a:bodyPr>
            <a:lstStyle/>
            <a:p>
              <a:pPr algn="l">
                <a:lnSpc>
                  <a:spcPts val="2800"/>
                </a:lnSpc>
              </a:pPr>
              <a:r>
                <a:rPr kumimoji="1" lang="ja-JP" altLang="en-US" sz="1600">
                  <a:latin typeface="+mn-lt"/>
                </a:rPr>
                <a:t>「旭化成グループ全ユーザ</a:t>
              </a:r>
              <a:r>
                <a:rPr kumimoji="1" lang="ja-JP" altLang="en-US" sz="1600">
                  <a:solidFill>
                    <a:srgbClr val="FF0000"/>
                  </a:solidFill>
                  <a:latin typeface="+mn-lt"/>
                </a:rPr>
                <a:t>（社外除く）</a:t>
              </a:r>
              <a:r>
                <a:rPr kumimoji="1" lang="ja-JP" altLang="en-US" sz="1600">
                  <a:latin typeface="+mn-lt"/>
                </a:rPr>
                <a:t>」</a:t>
              </a:r>
              <a:endParaRPr kumimoji="1" lang="en-US" altLang="ja-JP">
                <a:latin typeface="+mn-lt"/>
              </a:endParaRPr>
            </a:p>
          </p:txBody>
        </p:sp>
        <p:sp>
          <p:nvSpPr>
            <p:cNvPr id="34" name="テキスト ボックス 33">
              <a:extLst>
                <a:ext uri="{FF2B5EF4-FFF2-40B4-BE49-F238E27FC236}">
                  <a16:creationId xmlns:a16="http://schemas.microsoft.com/office/drawing/2014/main" id="{EB089A6D-9F47-8D73-FD43-5153F5805F21}"/>
                </a:ext>
              </a:extLst>
            </p:cNvPr>
            <p:cNvSpPr txBox="1"/>
            <p:nvPr/>
          </p:nvSpPr>
          <p:spPr>
            <a:xfrm>
              <a:off x="6432478" y="4420138"/>
              <a:ext cx="5648012" cy="369332"/>
            </a:xfrm>
            <a:prstGeom prst="rect">
              <a:avLst/>
            </a:prstGeom>
            <a:noFill/>
          </p:spPr>
          <p:txBody>
            <a:bodyPr wrap="square">
              <a:spAutoFit/>
            </a:bodyPr>
            <a:lstStyle/>
            <a:p>
              <a:pPr algn="ctr"/>
              <a:r>
                <a:rPr lang="ja-JP" altLang="en-US" sz="1800" b="1">
                  <a:solidFill>
                    <a:schemeClr val="bg2"/>
                  </a:solidFill>
                  <a:latin typeface="+mn-ea"/>
                </a:rPr>
                <a:t>社外従業員を除く全社を範囲とするグループ</a:t>
              </a:r>
              <a:endParaRPr lang="ja-JP" altLang="en-US" b="1">
                <a:solidFill>
                  <a:schemeClr val="bg2"/>
                </a:solidFill>
              </a:endParaRPr>
            </a:p>
          </p:txBody>
        </p:sp>
        <p:sp>
          <p:nvSpPr>
            <p:cNvPr id="35" name="矢印: 右 34">
              <a:extLst>
                <a:ext uri="{FF2B5EF4-FFF2-40B4-BE49-F238E27FC236}">
                  <a16:creationId xmlns:a16="http://schemas.microsoft.com/office/drawing/2014/main" id="{AC524289-7196-CDAA-1489-329FD1ABAC1D}"/>
                </a:ext>
              </a:extLst>
            </p:cNvPr>
            <p:cNvSpPr/>
            <p:nvPr/>
          </p:nvSpPr>
          <p:spPr>
            <a:xfrm>
              <a:off x="6110872" y="5067515"/>
              <a:ext cx="602804" cy="41586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04F73E44-17F2-943E-61ED-BA2D0A609FB3}"/>
                </a:ext>
              </a:extLst>
            </p:cNvPr>
            <p:cNvSpPr txBox="1"/>
            <p:nvPr/>
          </p:nvSpPr>
          <p:spPr>
            <a:xfrm>
              <a:off x="7069147" y="5757518"/>
              <a:ext cx="6222380" cy="772006"/>
            </a:xfrm>
            <a:prstGeom prst="rect">
              <a:avLst/>
            </a:prstGeom>
            <a:noFill/>
          </p:spPr>
          <p:txBody>
            <a:bodyPr wrap="square">
              <a:spAutoFit/>
            </a:bodyPr>
            <a:lstStyle/>
            <a:p>
              <a:pPr algn="l">
                <a:lnSpc>
                  <a:spcPts val="2800"/>
                </a:lnSpc>
              </a:pPr>
              <a:r>
                <a:rPr kumimoji="1" lang="ja-JP" altLang="en-US" sz="1600">
                  <a:latin typeface="+mn-lt"/>
                </a:rPr>
                <a:t>「</a:t>
              </a:r>
              <a:r>
                <a:rPr kumimoji="1" lang="en-US" altLang="ja-JP" sz="1600">
                  <a:latin typeface="+mn-lt"/>
                </a:rPr>
                <a:t>S1</a:t>
              </a:r>
              <a:r>
                <a:rPr kumimoji="1" lang="ja-JP" altLang="en-US" sz="1600">
                  <a:latin typeface="+mn-lt"/>
                </a:rPr>
                <a:t>ユーザー</a:t>
              </a:r>
              <a:r>
                <a:rPr kumimoji="1" lang="ja-JP" altLang="en-US" sz="1600">
                  <a:solidFill>
                    <a:srgbClr val="FF0000"/>
                  </a:solidFill>
                  <a:latin typeface="+mn-lt"/>
                </a:rPr>
                <a:t>（社外除く）</a:t>
              </a:r>
              <a:r>
                <a:rPr kumimoji="1" lang="ja-JP" altLang="en-US" sz="1600">
                  <a:latin typeface="+mn-lt"/>
                </a:rPr>
                <a:t>」「</a:t>
              </a:r>
              <a:r>
                <a:rPr kumimoji="1" lang="en-US" altLang="ja-JP" sz="1600">
                  <a:latin typeface="+mn-lt"/>
                </a:rPr>
                <a:t>S2</a:t>
              </a:r>
              <a:r>
                <a:rPr kumimoji="1" lang="ja-JP" altLang="en-US" sz="1600">
                  <a:latin typeface="+mn-lt"/>
                </a:rPr>
                <a:t>ユーザー</a:t>
              </a:r>
              <a:r>
                <a:rPr kumimoji="1" lang="ja-JP" altLang="en-US" sz="1600">
                  <a:solidFill>
                    <a:srgbClr val="FF0000"/>
                  </a:solidFill>
                  <a:latin typeface="+mn-lt"/>
                </a:rPr>
                <a:t>（社外除く）</a:t>
              </a:r>
              <a:r>
                <a:rPr kumimoji="1" lang="ja-JP" altLang="en-US" sz="1600">
                  <a:latin typeface="+mn-lt"/>
                </a:rPr>
                <a:t>」</a:t>
              </a:r>
              <a:endParaRPr kumimoji="1" lang="en-US" altLang="ja-JP" sz="1600">
                <a:latin typeface="+mn-lt"/>
              </a:endParaRPr>
            </a:p>
            <a:p>
              <a:pPr algn="l">
                <a:lnSpc>
                  <a:spcPts val="2800"/>
                </a:lnSpc>
              </a:pPr>
              <a:r>
                <a:rPr kumimoji="1" lang="ja-JP" altLang="en-US" sz="1600">
                  <a:latin typeface="+mn-lt"/>
                </a:rPr>
                <a:t>「</a:t>
              </a:r>
              <a:r>
                <a:rPr kumimoji="1" lang="en-US" altLang="ja-JP" sz="1600">
                  <a:latin typeface="+mn-lt"/>
                </a:rPr>
                <a:t>S3</a:t>
              </a:r>
              <a:r>
                <a:rPr kumimoji="1" lang="ja-JP" altLang="en-US" sz="1600">
                  <a:latin typeface="+mn-lt"/>
                </a:rPr>
                <a:t>ユーザー</a:t>
              </a:r>
              <a:r>
                <a:rPr kumimoji="1" lang="ja-JP" altLang="en-US" sz="1600">
                  <a:solidFill>
                    <a:srgbClr val="FF0000"/>
                  </a:solidFill>
                  <a:latin typeface="+mn-lt"/>
                </a:rPr>
                <a:t>（社外除く）</a:t>
              </a:r>
              <a:r>
                <a:rPr kumimoji="1" lang="ja-JP" altLang="en-US" sz="1600">
                  <a:latin typeface="+mn-lt"/>
                </a:rPr>
                <a:t>」</a:t>
              </a:r>
              <a:endParaRPr lang="ja-JP" altLang="en-US" sz="1600"/>
            </a:p>
          </p:txBody>
        </p:sp>
        <p:sp>
          <p:nvSpPr>
            <p:cNvPr id="37" name="テキスト ボックス 36">
              <a:extLst>
                <a:ext uri="{FF2B5EF4-FFF2-40B4-BE49-F238E27FC236}">
                  <a16:creationId xmlns:a16="http://schemas.microsoft.com/office/drawing/2014/main" id="{1C3F50F4-020E-BC41-BC44-78CA3C6A939A}"/>
                </a:ext>
              </a:extLst>
            </p:cNvPr>
            <p:cNvSpPr txBox="1"/>
            <p:nvPr/>
          </p:nvSpPr>
          <p:spPr>
            <a:xfrm>
              <a:off x="1511773" y="5985779"/>
              <a:ext cx="4096983" cy="412934"/>
            </a:xfrm>
            <a:prstGeom prst="rect">
              <a:avLst/>
            </a:prstGeom>
            <a:noFill/>
          </p:spPr>
          <p:txBody>
            <a:bodyPr wrap="square">
              <a:spAutoFit/>
            </a:bodyPr>
            <a:lstStyle/>
            <a:p>
              <a:pPr algn="l">
                <a:lnSpc>
                  <a:spcPts val="2800"/>
                </a:lnSpc>
              </a:pPr>
              <a:r>
                <a:rPr kumimoji="1" lang="ja-JP" altLang="en-US" sz="1600">
                  <a:latin typeface="+mn-lt"/>
                </a:rPr>
                <a:t>「</a:t>
              </a:r>
              <a:r>
                <a:rPr kumimoji="1" lang="en-US" altLang="ja-JP" sz="1600">
                  <a:latin typeface="+mn-lt"/>
                </a:rPr>
                <a:t>S1</a:t>
              </a:r>
              <a:r>
                <a:rPr kumimoji="1" lang="ja-JP" altLang="en-US" sz="1600">
                  <a:latin typeface="+mn-lt"/>
                </a:rPr>
                <a:t>ユーザー」「</a:t>
              </a:r>
              <a:r>
                <a:rPr kumimoji="1" lang="en-US" altLang="ja-JP" sz="1600">
                  <a:latin typeface="+mn-lt"/>
                </a:rPr>
                <a:t>S2</a:t>
              </a:r>
              <a:r>
                <a:rPr kumimoji="1" lang="ja-JP" altLang="en-US" sz="1600">
                  <a:latin typeface="+mn-lt"/>
                </a:rPr>
                <a:t>ユーザー」「</a:t>
              </a:r>
              <a:r>
                <a:rPr kumimoji="1" lang="en-US" altLang="ja-JP" sz="1600">
                  <a:latin typeface="+mn-lt"/>
                </a:rPr>
                <a:t>S3</a:t>
              </a:r>
              <a:r>
                <a:rPr kumimoji="1" lang="ja-JP" altLang="en-US" sz="1600">
                  <a:latin typeface="+mn-lt"/>
                </a:rPr>
                <a:t>ユーザー」</a:t>
              </a:r>
              <a:endParaRPr lang="ja-JP" altLang="en-US" sz="1600"/>
            </a:p>
          </p:txBody>
        </p:sp>
        <p:sp>
          <p:nvSpPr>
            <p:cNvPr id="38" name="矢印: 右 37">
              <a:extLst>
                <a:ext uri="{FF2B5EF4-FFF2-40B4-BE49-F238E27FC236}">
                  <a16:creationId xmlns:a16="http://schemas.microsoft.com/office/drawing/2014/main" id="{A8EB9A40-334E-B8E9-4F3D-C4437176B675}"/>
                </a:ext>
              </a:extLst>
            </p:cNvPr>
            <p:cNvSpPr/>
            <p:nvPr/>
          </p:nvSpPr>
          <p:spPr>
            <a:xfrm>
              <a:off x="6110872" y="6000889"/>
              <a:ext cx="602804" cy="41586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582629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四角形: 角を丸くする 7">
            <a:extLst>
              <a:ext uri="{FF2B5EF4-FFF2-40B4-BE49-F238E27FC236}">
                <a16:creationId xmlns:a16="http://schemas.microsoft.com/office/drawing/2014/main" id="{E72EA8AA-1485-89E0-BA20-7334AF643D27}"/>
              </a:ext>
            </a:extLst>
          </p:cNvPr>
          <p:cNvSpPr/>
          <p:nvPr/>
        </p:nvSpPr>
        <p:spPr>
          <a:xfrm>
            <a:off x="550843" y="1432193"/>
            <a:ext cx="11066019" cy="947449"/>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a:extLst>
              <a:ext uri="{FF2B5EF4-FFF2-40B4-BE49-F238E27FC236}">
                <a16:creationId xmlns:a16="http://schemas.microsoft.com/office/drawing/2014/main" id="{858B034D-3427-55D1-849B-61B80A77FEA7}"/>
              </a:ext>
            </a:extLst>
          </p:cNvPr>
          <p:cNvSpPr>
            <a:spLocks noGrp="1"/>
          </p:cNvSpPr>
          <p:nvPr>
            <p:ph type="sldNum" sz="quarter" idx="11"/>
          </p:nvPr>
        </p:nvSpPr>
        <p:spPr>
          <a:xfrm>
            <a:off x="11396523" y="6517990"/>
            <a:ext cx="366712" cy="184667"/>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srgbClr val="000000"/>
              </a:solidFill>
              <a:effectLst/>
              <a:uLnTx/>
              <a:uFillTx/>
              <a:latin typeface="Segoe UI"/>
              <a:ea typeface="Meiryo UI"/>
              <a:cs typeface="+mn-cs"/>
            </a:endParaRPr>
          </a:p>
        </p:txBody>
      </p:sp>
      <p:sp>
        <p:nvSpPr>
          <p:cNvPr id="5" name="タイトル 4">
            <a:extLst>
              <a:ext uri="{FF2B5EF4-FFF2-40B4-BE49-F238E27FC236}">
                <a16:creationId xmlns:a16="http://schemas.microsoft.com/office/drawing/2014/main" id="{8D08E03A-9C9E-9B2A-E4DD-C06012C0E641}"/>
              </a:ext>
            </a:extLst>
          </p:cNvPr>
          <p:cNvSpPr>
            <a:spLocks noGrp="1"/>
          </p:cNvSpPr>
          <p:nvPr>
            <p:ph type="title"/>
          </p:nvPr>
        </p:nvSpPr>
        <p:spPr>
          <a:xfrm>
            <a:off x="393407" y="552349"/>
            <a:ext cx="11513049" cy="681540"/>
          </a:xfrm>
        </p:spPr>
        <p:txBody>
          <a:bodyPr/>
          <a:lstStyle/>
          <a:p>
            <a:pPr marL="578358" indent="-285750">
              <a:lnSpc>
                <a:spcPts val="2600"/>
              </a:lnSpc>
              <a:spcAft>
                <a:spcPts val="300"/>
              </a:spcAft>
              <a:buSzPts val="1400"/>
            </a:pPr>
            <a:r>
              <a:rPr lang="ja-JP" altLang="en-US" sz="2800" b="1">
                <a:latin typeface="+mn-ea"/>
              </a:rPr>
              <a:t>サイトアクセス権限の是正活動　～組織グループ～</a:t>
            </a:r>
            <a:endParaRPr lang="en-US" altLang="ja-JP" sz="2800" b="1">
              <a:latin typeface="+mn-ea"/>
            </a:endParaRPr>
          </a:p>
        </p:txBody>
      </p:sp>
      <p:sp>
        <p:nvSpPr>
          <p:cNvPr id="3" name="テキスト ボックス 2">
            <a:extLst>
              <a:ext uri="{FF2B5EF4-FFF2-40B4-BE49-F238E27FC236}">
                <a16:creationId xmlns:a16="http://schemas.microsoft.com/office/drawing/2014/main" id="{3184BB75-03B5-22EF-D4C2-796E1AFA914A}"/>
              </a:ext>
            </a:extLst>
          </p:cNvPr>
          <p:cNvSpPr txBox="1"/>
          <p:nvPr/>
        </p:nvSpPr>
        <p:spPr>
          <a:xfrm>
            <a:off x="250186" y="1062284"/>
            <a:ext cx="12143374" cy="1272143"/>
          </a:xfrm>
          <a:prstGeom prst="rect">
            <a:avLst/>
          </a:prstGeom>
          <a:noFill/>
        </p:spPr>
        <p:txBody>
          <a:bodyPr wrap="square">
            <a:spAutoFit/>
          </a:bodyPr>
          <a:lstStyle/>
          <a:p>
            <a:pPr marL="578358" indent="-285750">
              <a:lnSpc>
                <a:spcPts val="2600"/>
              </a:lnSpc>
              <a:spcAft>
                <a:spcPts val="300"/>
              </a:spcAft>
              <a:buSzPts val="1400"/>
            </a:pPr>
            <a:r>
              <a:rPr lang="ja-JP" altLang="en-US" sz="2000" b="1">
                <a:latin typeface="+mn-ea"/>
              </a:rPr>
              <a:t>・実施内容</a:t>
            </a:r>
            <a:endParaRPr lang="en-US" altLang="ja-JP" sz="2000" b="1">
              <a:latin typeface="+mn-ea"/>
            </a:endParaRPr>
          </a:p>
          <a:p>
            <a:pPr marL="578358" indent="-285750">
              <a:lnSpc>
                <a:spcPct val="150000"/>
              </a:lnSpc>
              <a:spcAft>
                <a:spcPts val="300"/>
              </a:spcAft>
              <a:buSzPts val="1400"/>
            </a:pPr>
            <a:r>
              <a:rPr lang="ja-JP" altLang="en-US" sz="2000">
                <a:latin typeface="+mn-ea"/>
              </a:rPr>
              <a:t>　　</a:t>
            </a:r>
            <a:r>
              <a:rPr lang="ja-JP" altLang="en-US" sz="2000" b="1">
                <a:solidFill>
                  <a:schemeClr val="bg2"/>
                </a:solidFill>
                <a:latin typeface="+mn-ea"/>
              </a:rPr>
              <a:t>「組織グループ」</a:t>
            </a:r>
            <a:r>
              <a:rPr lang="ja-JP" altLang="en-US" sz="2000">
                <a:latin typeface="+mn-ea"/>
              </a:rPr>
              <a:t>が付与されているサイトの責任者に対して、</a:t>
            </a:r>
            <a:r>
              <a:rPr lang="ja-JP" altLang="en-US" sz="2000" b="1">
                <a:solidFill>
                  <a:schemeClr val="bg2"/>
                </a:solidFill>
              </a:rPr>
              <a:t>アクセス権限の適切な設定内容についての</a:t>
            </a:r>
            <a:endParaRPr lang="en-US" altLang="ja-JP" sz="2000" b="1">
              <a:solidFill>
                <a:schemeClr val="bg2"/>
              </a:solidFill>
            </a:endParaRPr>
          </a:p>
          <a:p>
            <a:pPr marL="578358" indent="-285750">
              <a:spcAft>
                <a:spcPts val="300"/>
              </a:spcAft>
              <a:buSzPts val="1400"/>
            </a:pPr>
            <a:r>
              <a:rPr lang="ja-JP" altLang="en-US" sz="2000" b="1">
                <a:solidFill>
                  <a:schemeClr val="bg2"/>
                </a:solidFill>
              </a:rPr>
              <a:t>　　確認および是正に向けた啓発活動</a:t>
            </a:r>
            <a:r>
              <a:rPr lang="ja-JP" altLang="en-US" sz="2000"/>
              <a:t>を実施します。</a:t>
            </a:r>
            <a:endParaRPr lang="en-US" altLang="ja-JP" sz="2000">
              <a:latin typeface="+mn-ea"/>
            </a:endParaRPr>
          </a:p>
        </p:txBody>
      </p:sp>
      <p:sp>
        <p:nvSpPr>
          <p:cNvPr id="9" name="矢印: 五方向 8">
            <a:extLst>
              <a:ext uri="{FF2B5EF4-FFF2-40B4-BE49-F238E27FC236}">
                <a16:creationId xmlns:a16="http://schemas.microsoft.com/office/drawing/2014/main" id="{D0E4A81B-7A70-CB47-DEF6-0B345726C2AD}"/>
              </a:ext>
            </a:extLst>
          </p:cNvPr>
          <p:cNvSpPr/>
          <p:nvPr/>
        </p:nvSpPr>
        <p:spPr>
          <a:xfrm>
            <a:off x="809737" y="2999339"/>
            <a:ext cx="3348000" cy="2952000"/>
          </a:xfrm>
          <a:prstGeom prst="homePlate">
            <a:avLst>
              <a:gd name="adj" fmla="val 2130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五方向 9">
            <a:extLst>
              <a:ext uri="{FF2B5EF4-FFF2-40B4-BE49-F238E27FC236}">
                <a16:creationId xmlns:a16="http://schemas.microsoft.com/office/drawing/2014/main" id="{C0F44B8D-DB74-1EFA-D04B-26F862493D9E}"/>
              </a:ext>
            </a:extLst>
          </p:cNvPr>
          <p:cNvSpPr/>
          <p:nvPr/>
        </p:nvSpPr>
        <p:spPr>
          <a:xfrm>
            <a:off x="4574538" y="2999339"/>
            <a:ext cx="3348000" cy="2952000"/>
          </a:xfrm>
          <a:prstGeom prst="homePlate">
            <a:avLst>
              <a:gd name="adj" fmla="val 21304"/>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五方向 10">
            <a:extLst>
              <a:ext uri="{FF2B5EF4-FFF2-40B4-BE49-F238E27FC236}">
                <a16:creationId xmlns:a16="http://schemas.microsoft.com/office/drawing/2014/main" id="{A412D81C-8A15-0980-D08E-198421ED3ECB}"/>
              </a:ext>
            </a:extLst>
          </p:cNvPr>
          <p:cNvSpPr/>
          <p:nvPr/>
        </p:nvSpPr>
        <p:spPr>
          <a:xfrm>
            <a:off x="8339339" y="2999337"/>
            <a:ext cx="3348000" cy="2952000"/>
          </a:xfrm>
          <a:prstGeom prst="homePlate">
            <a:avLst>
              <a:gd name="adj" fmla="val 21304"/>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2F5E76D9-0C5B-CDD7-2943-C898FBD5B3BB}"/>
              </a:ext>
            </a:extLst>
          </p:cNvPr>
          <p:cNvSpPr txBox="1"/>
          <p:nvPr/>
        </p:nvSpPr>
        <p:spPr>
          <a:xfrm>
            <a:off x="925415" y="3223894"/>
            <a:ext cx="2688537" cy="553998"/>
          </a:xfrm>
          <a:prstGeom prst="rect">
            <a:avLst/>
          </a:prstGeom>
          <a:noFill/>
        </p:spPr>
        <p:txBody>
          <a:bodyPr wrap="square" lIns="0" tIns="0" rIns="0" bIns="0" rtlCol="0">
            <a:spAutoFit/>
          </a:bodyPr>
          <a:lstStyle/>
          <a:p>
            <a:pPr algn="ctr"/>
            <a:r>
              <a:rPr kumimoji="1" lang="en-US" altLang="ja-JP" b="1">
                <a:latin typeface="+mn-lt"/>
              </a:rPr>
              <a:t>STEP 1</a:t>
            </a:r>
          </a:p>
          <a:p>
            <a:pPr algn="ctr"/>
            <a:r>
              <a:rPr kumimoji="1" lang="ja-JP" altLang="en-US" b="1">
                <a:latin typeface="+mn-lt"/>
              </a:rPr>
              <a:t>サイトの権限確認</a:t>
            </a:r>
          </a:p>
        </p:txBody>
      </p:sp>
      <p:sp>
        <p:nvSpPr>
          <p:cNvPr id="15" name="テキスト ボックス 14">
            <a:extLst>
              <a:ext uri="{FF2B5EF4-FFF2-40B4-BE49-F238E27FC236}">
                <a16:creationId xmlns:a16="http://schemas.microsoft.com/office/drawing/2014/main" id="{1A2F6D47-6A51-FFD9-3CCE-0ED4D90D6740}"/>
              </a:ext>
            </a:extLst>
          </p:cNvPr>
          <p:cNvSpPr txBox="1"/>
          <p:nvPr/>
        </p:nvSpPr>
        <p:spPr>
          <a:xfrm>
            <a:off x="5126542" y="3223894"/>
            <a:ext cx="1949984" cy="553998"/>
          </a:xfrm>
          <a:prstGeom prst="rect">
            <a:avLst/>
          </a:prstGeom>
          <a:noFill/>
        </p:spPr>
        <p:txBody>
          <a:bodyPr wrap="square" lIns="0" tIns="0" rIns="0" bIns="0" rtlCol="0">
            <a:spAutoFit/>
          </a:bodyPr>
          <a:lstStyle/>
          <a:p>
            <a:pPr algn="ctr"/>
            <a:r>
              <a:rPr kumimoji="1" lang="en-US" altLang="ja-JP" b="1">
                <a:latin typeface="+mn-lt"/>
              </a:rPr>
              <a:t>STEP 2</a:t>
            </a:r>
          </a:p>
          <a:p>
            <a:pPr algn="ctr"/>
            <a:r>
              <a:rPr kumimoji="1" lang="en-US" altLang="ja-JP" b="1">
                <a:latin typeface="+mn-lt"/>
              </a:rPr>
              <a:t>Forms</a:t>
            </a:r>
            <a:r>
              <a:rPr kumimoji="1" lang="ja-JP" altLang="en-US" b="1">
                <a:latin typeface="+mn-lt"/>
              </a:rPr>
              <a:t>回答</a:t>
            </a:r>
          </a:p>
        </p:txBody>
      </p:sp>
      <p:sp>
        <p:nvSpPr>
          <p:cNvPr id="16" name="テキスト ボックス 15">
            <a:extLst>
              <a:ext uri="{FF2B5EF4-FFF2-40B4-BE49-F238E27FC236}">
                <a16:creationId xmlns:a16="http://schemas.microsoft.com/office/drawing/2014/main" id="{2BA5C990-7237-AF93-DC94-BE76AD8AD126}"/>
              </a:ext>
            </a:extLst>
          </p:cNvPr>
          <p:cNvSpPr txBox="1"/>
          <p:nvPr/>
        </p:nvSpPr>
        <p:spPr>
          <a:xfrm>
            <a:off x="8864906" y="3223894"/>
            <a:ext cx="1949984" cy="553998"/>
          </a:xfrm>
          <a:prstGeom prst="rect">
            <a:avLst/>
          </a:prstGeom>
          <a:noFill/>
        </p:spPr>
        <p:txBody>
          <a:bodyPr wrap="square" lIns="0" tIns="0" rIns="0" bIns="0" rtlCol="0">
            <a:spAutoFit/>
          </a:bodyPr>
          <a:lstStyle/>
          <a:p>
            <a:pPr algn="ctr"/>
            <a:r>
              <a:rPr kumimoji="1" lang="en-US" altLang="ja-JP" b="1">
                <a:latin typeface="+mn-lt"/>
              </a:rPr>
              <a:t>STEP 3</a:t>
            </a:r>
          </a:p>
          <a:p>
            <a:pPr algn="ctr"/>
            <a:r>
              <a:rPr kumimoji="1" lang="ja-JP" altLang="en-US" b="1">
                <a:latin typeface="+mn-lt"/>
              </a:rPr>
              <a:t>適切な権限付与</a:t>
            </a:r>
          </a:p>
        </p:txBody>
      </p:sp>
      <p:sp>
        <p:nvSpPr>
          <p:cNvPr id="17" name="テキスト ボックス 16">
            <a:extLst>
              <a:ext uri="{FF2B5EF4-FFF2-40B4-BE49-F238E27FC236}">
                <a16:creationId xmlns:a16="http://schemas.microsoft.com/office/drawing/2014/main" id="{CDCE0726-0EBF-3C95-1808-784EF5EDDAD3}"/>
              </a:ext>
            </a:extLst>
          </p:cNvPr>
          <p:cNvSpPr txBox="1"/>
          <p:nvPr/>
        </p:nvSpPr>
        <p:spPr>
          <a:xfrm>
            <a:off x="936434" y="4310615"/>
            <a:ext cx="2842352" cy="738664"/>
          </a:xfrm>
          <a:prstGeom prst="rect">
            <a:avLst/>
          </a:prstGeom>
          <a:noFill/>
        </p:spPr>
        <p:txBody>
          <a:bodyPr wrap="square" lIns="0" tIns="0" rIns="0" bIns="0" rtlCol="0">
            <a:spAutoFit/>
          </a:bodyPr>
          <a:lstStyle/>
          <a:p>
            <a:r>
              <a:rPr kumimoji="1" lang="ja-JP" altLang="en-US" sz="1600">
                <a:latin typeface="+mn-lt"/>
              </a:rPr>
              <a:t>現状のご自身のサイトに</a:t>
            </a:r>
            <a:endParaRPr kumimoji="1" lang="en-US" altLang="ja-JP" sz="1600">
              <a:latin typeface="+mn-lt"/>
            </a:endParaRPr>
          </a:p>
          <a:p>
            <a:r>
              <a:rPr kumimoji="1" lang="ja-JP" altLang="en-US" sz="1600">
                <a:latin typeface="+mn-lt"/>
              </a:rPr>
              <a:t>適切な権限が付与されているかをご確認ください</a:t>
            </a:r>
          </a:p>
        </p:txBody>
      </p:sp>
      <p:sp>
        <p:nvSpPr>
          <p:cNvPr id="18" name="テキスト ボックス 17">
            <a:extLst>
              <a:ext uri="{FF2B5EF4-FFF2-40B4-BE49-F238E27FC236}">
                <a16:creationId xmlns:a16="http://schemas.microsoft.com/office/drawing/2014/main" id="{66E6887F-25C4-5C15-2C6F-6304A86C3FAA}"/>
              </a:ext>
            </a:extLst>
          </p:cNvPr>
          <p:cNvSpPr txBox="1"/>
          <p:nvPr/>
        </p:nvSpPr>
        <p:spPr>
          <a:xfrm>
            <a:off x="5176121" y="4310615"/>
            <a:ext cx="2842352" cy="492443"/>
          </a:xfrm>
          <a:prstGeom prst="rect">
            <a:avLst/>
          </a:prstGeom>
          <a:noFill/>
        </p:spPr>
        <p:txBody>
          <a:bodyPr wrap="square" lIns="0" tIns="0" rIns="0" bIns="0" rtlCol="0">
            <a:spAutoFit/>
          </a:bodyPr>
          <a:lstStyle/>
          <a:p>
            <a:r>
              <a:rPr kumimoji="1" lang="ja-JP" altLang="en-US" sz="1600">
                <a:latin typeface="+mn-lt"/>
              </a:rPr>
              <a:t>確認結果を</a:t>
            </a:r>
            <a:r>
              <a:rPr kumimoji="1" lang="en-US" altLang="ja-JP" sz="1600">
                <a:latin typeface="+mn-lt"/>
              </a:rPr>
              <a:t>Forms</a:t>
            </a:r>
            <a:r>
              <a:rPr kumimoji="1" lang="ja-JP" altLang="en-US" sz="1600">
                <a:latin typeface="+mn-lt"/>
              </a:rPr>
              <a:t>にて</a:t>
            </a:r>
            <a:endParaRPr kumimoji="1" lang="en-US" altLang="ja-JP" sz="1600">
              <a:latin typeface="+mn-lt"/>
            </a:endParaRPr>
          </a:p>
          <a:p>
            <a:r>
              <a:rPr kumimoji="1" lang="ja-JP" altLang="en-US" sz="1600">
                <a:latin typeface="+mn-lt"/>
              </a:rPr>
              <a:t>ご回答ください</a:t>
            </a:r>
          </a:p>
        </p:txBody>
      </p:sp>
      <p:sp>
        <p:nvSpPr>
          <p:cNvPr id="19" name="テキスト ボックス 18">
            <a:extLst>
              <a:ext uri="{FF2B5EF4-FFF2-40B4-BE49-F238E27FC236}">
                <a16:creationId xmlns:a16="http://schemas.microsoft.com/office/drawing/2014/main" id="{75408224-80ED-BE00-64DB-64BA05AE79CA}"/>
              </a:ext>
            </a:extLst>
          </p:cNvPr>
          <p:cNvSpPr txBox="1"/>
          <p:nvPr/>
        </p:nvSpPr>
        <p:spPr>
          <a:xfrm>
            <a:off x="8612408" y="4310615"/>
            <a:ext cx="2842352" cy="738664"/>
          </a:xfrm>
          <a:prstGeom prst="rect">
            <a:avLst/>
          </a:prstGeom>
          <a:noFill/>
        </p:spPr>
        <p:txBody>
          <a:bodyPr wrap="square" lIns="0" tIns="0" rIns="0" bIns="0" rtlCol="0">
            <a:spAutoFit/>
          </a:bodyPr>
          <a:lstStyle/>
          <a:p>
            <a:r>
              <a:rPr kumimoji="1" lang="ja-JP" altLang="en-US" sz="1600">
                <a:latin typeface="+mn-lt"/>
              </a:rPr>
              <a:t>権限が適切ではなかった場合</a:t>
            </a:r>
            <a:endParaRPr kumimoji="1" lang="en-US" altLang="ja-JP" sz="1600">
              <a:latin typeface="+mn-lt"/>
            </a:endParaRPr>
          </a:p>
          <a:p>
            <a:r>
              <a:rPr kumimoji="1" lang="ja-JP" altLang="en-US" sz="1600">
                <a:latin typeface="+mn-lt"/>
              </a:rPr>
              <a:t>サイトに合った適切な権限を</a:t>
            </a:r>
            <a:endParaRPr kumimoji="1" lang="en-US" altLang="ja-JP" sz="1600">
              <a:latin typeface="+mn-lt"/>
            </a:endParaRPr>
          </a:p>
          <a:p>
            <a:r>
              <a:rPr kumimoji="1" lang="ja-JP" altLang="en-US" sz="1600">
                <a:latin typeface="+mn-lt"/>
              </a:rPr>
              <a:t>付与してください</a:t>
            </a:r>
          </a:p>
        </p:txBody>
      </p:sp>
    </p:spTree>
    <p:extLst>
      <p:ext uri="{BB962C8B-B14F-4D97-AF65-F5344CB8AC3E}">
        <p14:creationId xmlns:p14="http://schemas.microsoft.com/office/powerpoint/2010/main" val="608741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E2757E7-092F-DFC3-938E-49350B6D7B91}"/>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srgbClr val="000000"/>
              </a:solidFill>
              <a:effectLst/>
              <a:uLnTx/>
              <a:uFillTx/>
              <a:latin typeface="Segoe UI"/>
              <a:ea typeface="Meiryo UI"/>
              <a:cs typeface="+mn-cs"/>
            </a:endParaRPr>
          </a:p>
        </p:txBody>
      </p:sp>
      <p:sp>
        <p:nvSpPr>
          <p:cNvPr id="3" name="タイトル 2">
            <a:extLst>
              <a:ext uri="{FF2B5EF4-FFF2-40B4-BE49-F238E27FC236}">
                <a16:creationId xmlns:a16="http://schemas.microsoft.com/office/drawing/2014/main" id="{04030991-0628-2E4A-D7D0-409C7EF63D81}"/>
              </a:ext>
            </a:extLst>
          </p:cNvPr>
          <p:cNvSpPr>
            <a:spLocks noGrp="1"/>
          </p:cNvSpPr>
          <p:nvPr>
            <p:ph type="title"/>
          </p:nvPr>
        </p:nvSpPr>
        <p:spPr>
          <a:xfrm>
            <a:off x="1069994" y="2375016"/>
            <a:ext cx="9594334" cy="2318170"/>
          </a:xfrm>
        </p:spPr>
        <p:txBody>
          <a:bodyPr/>
          <a:lstStyle/>
          <a:p>
            <a:r>
              <a:rPr lang="en-US" altLang="ja-JP" err="1">
                <a:solidFill>
                  <a:schemeClr val="bg1">
                    <a:lumMod val="85000"/>
                  </a:schemeClr>
                </a:solidFill>
              </a:rPr>
              <a:t>Ⅰ.</a:t>
            </a:r>
            <a:r>
              <a:rPr kumimoji="1" lang="en-US" altLang="ja-JP" err="1">
                <a:solidFill>
                  <a:schemeClr val="bg1">
                    <a:lumMod val="85000"/>
                  </a:schemeClr>
                </a:solidFill>
              </a:rPr>
              <a:t>SharePoint</a:t>
            </a:r>
            <a:r>
              <a:rPr kumimoji="1" lang="ja-JP" altLang="en-US">
                <a:solidFill>
                  <a:schemeClr val="bg1">
                    <a:lumMod val="85000"/>
                  </a:schemeClr>
                </a:solidFill>
              </a:rPr>
              <a:t>アクセス権限の現状と適正化活動について</a:t>
            </a:r>
            <a:br>
              <a:rPr kumimoji="1" lang="en-US" altLang="ja-JP"/>
            </a:br>
            <a:br>
              <a:rPr kumimoji="1" lang="en-US" altLang="ja-JP"/>
            </a:br>
            <a:r>
              <a:rPr lang="en-US" altLang="ja-JP"/>
              <a:t>Ⅱ.</a:t>
            </a:r>
            <a:r>
              <a:rPr kumimoji="1" lang="ja-JP" altLang="en-US"/>
              <a:t>責任者の方々に実施いただきたいこと</a:t>
            </a:r>
          </a:p>
        </p:txBody>
      </p:sp>
    </p:spTree>
    <p:extLst>
      <p:ext uri="{BB962C8B-B14F-4D97-AF65-F5344CB8AC3E}">
        <p14:creationId xmlns:p14="http://schemas.microsoft.com/office/powerpoint/2010/main" val="479751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2">
            <a:extLst>
              <a:ext uri="{FF2B5EF4-FFF2-40B4-BE49-F238E27FC236}">
                <a16:creationId xmlns:a16="http://schemas.microsoft.com/office/drawing/2014/main" id="{CADDEDFF-B2DA-A7B0-0E9C-663E539FE3EF}"/>
              </a:ext>
            </a:extLst>
          </p:cNvPr>
          <p:cNvSpPr txBox="1">
            <a:spLocks/>
          </p:cNvSpPr>
          <p:nvPr/>
        </p:nvSpPr>
        <p:spPr>
          <a:xfrm>
            <a:off x="1298833" y="2269915"/>
            <a:ext cx="9594334" cy="2318170"/>
          </a:xfrm>
          <a:prstGeom prst="rect">
            <a:avLst/>
          </a:prstGeom>
        </p:spPr>
        <p:txBody>
          <a:bodyPr lIns="0" tIns="0" rIns="0" bIns="0" anchor="b">
            <a:normAutofit/>
          </a:bodyPr>
          <a:lstStyle>
            <a:lvl1pPr algn="ctr" rtl="0" eaLnBrk="1" fontAlgn="base" hangingPunct="1">
              <a:lnSpc>
                <a:spcPct val="120000"/>
              </a:lnSpc>
              <a:spcBef>
                <a:spcPct val="0"/>
              </a:spcBef>
              <a:spcAft>
                <a:spcPct val="0"/>
              </a:spcAft>
              <a:defRPr kumimoji="1" sz="4000" b="1" kern="1200">
                <a:solidFill>
                  <a:schemeClr val="bg2"/>
                </a:solidFill>
                <a:latin typeface="+mj-lt"/>
                <a:ea typeface="+mj-ea"/>
                <a:cs typeface="+mj-cs"/>
              </a:defRPr>
            </a:lvl1pPr>
            <a:lvl2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2pPr>
            <a:lvl3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3pPr>
            <a:lvl4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4pPr>
            <a:lvl5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5pPr>
            <a:lvl6pPr marL="457189"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6pPr>
            <a:lvl7pPr marL="914377"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7pPr>
            <a:lvl8pPr marL="1371566"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8pPr>
            <a:lvl9pPr marL="1828754"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9pPr>
          </a:lstStyle>
          <a:p>
            <a:r>
              <a:rPr lang="ja-JP" altLang="en-US"/>
              <a:t>サイト責任者の皆様に実施いただきたいこと</a:t>
            </a:r>
            <a:br>
              <a:rPr lang="en-US" altLang="ja-JP"/>
            </a:br>
            <a:r>
              <a:rPr lang="ja-JP" altLang="en-US" sz="2000"/>
              <a:t>　　</a:t>
            </a:r>
            <a:br>
              <a:rPr lang="en-US" altLang="ja-JP" sz="2000"/>
            </a:br>
            <a:r>
              <a:rPr lang="ja-JP" altLang="en-US" sz="2000"/>
              <a:t>　　・ 全サイト責任者向け</a:t>
            </a:r>
            <a:br>
              <a:rPr lang="en-US" altLang="ja-JP" sz="2000"/>
            </a:br>
            <a:r>
              <a:rPr lang="ja-JP" altLang="en-US" sz="2000"/>
              <a:t>　　・ 「全社を範囲とするグループ」を付与しているサイトの責任者向け</a:t>
            </a:r>
            <a:br>
              <a:rPr lang="en-US" altLang="ja-JP" sz="2000"/>
            </a:br>
            <a:r>
              <a:rPr lang="ja-JP" altLang="en-US" sz="2000"/>
              <a:t>　　・ 「組織グループ」を付与しているサイトの責任者向け</a:t>
            </a:r>
            <a:endParaRPr lang="ja-JP" altLang="en-US"/>
          </a:p>
        </p:txBody>
      </p:sp>
    </p:spTree>
    <p:extLst>
      <p:ext uri="{BB962C8B-B14F-4D97-AF65-F5344CB8AC3E}">
        <p14:creationId xmlns:p14="http://schemas.microsoft.com/office/powerpoint/2010/main" val="1867483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2">
            <a:extLst>
              <a:ext uri="{FF2B5EF4-FFF2-40B4-BE49-F238E27FC236}">
                <a16:creationId xmlns:a16="http://schemas.microsoft.com/office/drawing/2014/main" id="{CADDEDFF-B2DA-A7B0-0E9C-663E539FE3EF}"/>
              </a:ext>
            </a:extLst>
          </p:cNvPr>
          <p:cNvSpPr txBox="1">
            <a:spLocks/>
          </p:cNvSpPr>
          <p:nvPr/>
        </p:nvSpPr>
        <p:spPr>
          <a:xfrm>
            <a:off x="1298833" y="2269915"/>
            <a:ext cx="9594334" cy="2318170"/>
          </a:xfrm>
          <a:prstGeom prst="rect">
            <a:avLst/>
          </a:prstGeom>
        </p:spPr>
        <p:txBody>
          <a:bodyPr lIns="0" tIns="0" rIns="0" bIns="0" anchor="b">
            <a:normAutofit/>
          </a:bodyPr>
          <a:lstStyle>
            <a:lvl1pPr algn="ctr" rtl="0" eaLnBrk="1" fontAlgn="base" hangingPunct="1">
              <a:lnSpc>
                <a:spcPct val="120000"/>
              </a:lnSpc>
              <a:spcBef>
                <a:spcPct val="0"/>
              </a:spcBef>
              <a:spcAft>
                <a:spcPct val="0"/>
              </a:spcAft>
              <a:defRPr kumimoji="1" sz="4000" b="1" kern="1200">
                <a:solidFill>
                  <a:schemeClr val="bg2"/>
                </a:solidFill>
                <a:latin typeface="+mj-lt"/>
                <a:ea typeface="+mj-ea"/>
                <a:cs typeface="+mj-cs"/>
              </a:defRPr>
            </a:lvl1pPr>
            <a:lvl2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2pPr>
            <a:lvl3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3pPr>
            <a:lvl4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4pPr>
            <a:lvl5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5pPr>
            <a:lvl6pPr marL="457189"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6pPr>
            <a:lvl7pPr marL="914377"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7pPr>
            <a:lvl8pPr marL="1371566"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8pPr>
            <a:lvl9pPr marL="1828754"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9pPr>
          </a:lstStyle>
          <a:p>
            <a:r>
              <a:rPr lang="ja-JP" altLang="en-US"/>
              <a:t>サイト責任者の皆様に実施いただきたいこと</a:t>
            </a:r>
            <a:br>
              <a:rPr lang="en-US" altLang="ja-JP"/>
            </a:br>
            <a:r>
              <a:rPr lang="ja-JP" altLang="en-US" sz="2000"/>
              <a:t>　　</a:t>
            </a:r>
            <a:br>
              <a:rPr lang="en-US" altLang="ja-JP" sz="2000"/>
            </a:br>
            <a:r>
              <a:rPr lang="ja-JP" altLang="en-US" sz="2000"/>
              <a:t>　　・ 全サイト責任者向け</a:t>
            </a:r>
            <a:br>
              <a:rPr lang="en-US" altLang="ja-JP" sz="2000"/>
            </a:br>
            <a:r>
              <a:rPr lang="ja-JP" altLang="en-US" sz="2000"/>
              <a:t>　　</a:t>
            </a:r>
            <a:r>
              <a:rPr lang="ja-JP" altLang="en-US" sz="2000">
                <a:solidFill>
                  <a:schemeClr val="bg1">
                    <a:lumMod val="85000"/>
                  </a:schemeClr>
                </a:solidFill>
              </a:rPr>
              <a:t>・ 「全社を範囲とするグループ」を付与しているサイトの責任者向け</a:t>
            </a:r>
            <a:br>
              <a:rPr lang="en-US" altLang="ja-JP" sz="2000">
                <a:solidFill>
                  <a:schemeClr val="bg1">
                    <a:lumMod val="85000"/>
                  </a:schemeClr>
                </a:solidFill>
              </a:rPr>
            </a:br>
            <a:r>
              <a:rPr lang="ja-JP" altLang="en-US" sz="2000">
                <a:solidFill>
                  <a:schemeClr val="bg1">
                    <a:lumMod val="85000"/>
                  </a:schemeClr>
                </a:solidFill>
              </a:rPr>
              <a:t>　　・ 「組織グループ」を付与しているサイトの責任者向け</a:t>
            </a:r>
            <a:endParaRPr lang="ja-JP" altLang="en-US">
              <a:solidFill>
                <a:schemeClr val="bg1">
                  <a:lumMod val="85000"/>
                </a:schemeClr>
              </a:solidFill>
            </a:endParaRPr>
          </a:p>
        </p:txBody>
      </p:sp>
    </p:spTree>
    <p:extLst>
      <p:ext uri="{BB962C8B-B14F-4D97-AF65-F5344CB8AC3E}">
        <p14:creationId xmlns:p14="http://schemas.microsoft.com/office/powerpoint/2010/main" val="193639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9E671CD-94BA-1DAA-1190-32E684C0E6DE}"/>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srgbClr val="000000"/>
              </a:solidFill>
              <a:effectLst/>
              <a:uLnTx/>
              <a:uFillTx/>
              <a:latin typeface="Segoe UI"/>
              <a:ea typeface="Meiryo UI"/>
              <a:cs typeface="+mn-cs"/>
            </a:endParaRPr>
          </a:p>
        </p:txBody>
      </p:sp>
      <p:sp>
        <p:nvSpPr>
          <p:cNvPr id="3" name="タイトル 2">
            <a:extLst>
              <a:ext uri="{FF2B5EF4-FFF2-40B4-BE49-F238E27FC236}">
                <a16:creationId xmlns:a16="http://schemas.microsoft.com/office/drawing/2014/main" id="{73C1C6FF-6433-5207-B757-FE356566A04B}"/>
              </a:ext>
            </a:extLst>
          </p:cNvPr>
          <p:cNvSpPr>
            <a:spLocks noGrp="1"/>
          </p:cNvSpPr>
          <p:nvPr>
            <p:ph type="title"/>
          </p:nvPr>
        </p:nvSpPr>
        <p:spPr/>
        <p:txBody>
          <a:bodyPr/>
          <a:lstStyle/>
          <a:p>
            <a:r>
              <a:rPr lang="ja-JP" altLang="en-US"/>
              <a:t>対応事項</a:t>
            </a:r>
            <a:r>
              <a:rPr kumimoji="1" lang="ja-JP" altLang="en-US"/>
              <a:t>マトリクス</a:t>
            </a:r>
          </a:p>
        </p:txBody>
      </p:sp>
      <p:graphicFrame>
        <p:nvGraphicFramePr>
          <p:cNvPr id="5" name="表 4">
            <a:extLst>
              <a:ext uri="{FF2B5EF4-FFF2-40B4-BE49-F238E27FC236}">
                <a16:creationId xmlns:a16="http://schemas.microsoft.com/office/drawing/2014/main" id="{E6B683D2-FBDF-F9B7-52AD-CE0F61F64E22}"/>
              </a:ext>
            </a:extLst>
          </p:cNvPr>
          <p:cNvGraphicFramePr>
            <a:graphicFrameLocks noGrp="1"/>
          </p:cNvGraphicFramePr>
          <p:nvPr>
            <p:extLst>
              <p:ext uri="{D42A27DB-BD31-4B8C-83A1-F6EECF244321}">
                <p14:modId xmlns:p14="http://schemas.microsoft.com/office/powerpoint/2010/main" val="1821340920"/>
              </p:ext>
            </p:extLst>
          </p:nvPr>
        </p:nvGraphicFramePr>
        <p:xfrm>
          <a:off x="1035375" y="2357700"/>
          <a:ext cx="9105089" cy="4024066"/>
        </p:xfrm>
        <a:graphic>
          <a:graphicData uri="http://schemas.openxmlformats.org/drawingml/2006/table">
            <a:tbl>
              <a:tblPr firstRow="1" firstCol="1" bandRow="1">
                <a:tableStyleId>{21E4AEA4-8DFA-4A89-87EB-49C32662AFE0}</a:tableStyleId>
              </a:tblPr>
              <a:tblGrid>
                <a:gridCol w="3253081">
                  <a:extLst>
                    <a:ext uri="{9D8B030D-6E8A-4147-A177-3AD203B41FA5}">
                      <a16:colId xmlns:a16="http://schemas.microsoft.com/office/drawing/2014/main" val="1270171867"/>
                    </a:ext>
                  </a:extLst>
                </a:gridCol>
                <a:gridCol w="3667303">
                  <a:extLst>
                    <a:ext uri="{9D8B030D-6E8A-4147-A177-3AD203B41FA5}">
                      <a16:colId xmlns:a16="http://schemas.microsoft.com/office/drawing/2014/main" val="3208324254"/>
                    </a:ext>
                  </a:extLst>
                </a:gridCol>
                <a:gridCol w="2184705">
                  <a:extLst>
                    <a:ext uri="{9D8B030D-6E8A-4147-A177-3AD203B41FA5}">
                      <a16:colId xmlns:a16="http://schemas.microsoft.com/office/drawing/2014/main" val="4013067217"/>
                    </a:ext>
                  </a:extLst>
                </a:gridCol>
              </a:tblGrid>
              <a:tr h="974223">
                <a:tc>
                  <a:txBody>
                    <a:bodyPr/>
                    <a:lstStyle/>
                    <a:p>
                      <a:r>
                        <a:rPr kumimoji="1" lang="ja-JP" altLang="en-US" sz="2100" b="1">
                          <a:solidFill>
                            <a:schemeClr val="bg1"/>
                          </a:solidFill>
                        </a:rPr>
                        <a:t>　　　　　　　</a:t>
                      </a:r>
                      <a:endParaRPr kumimoji="1" lang="en-US" altLang="ja-JP" sz="1800" b="1">
                        <a:solidFill>
                          <a:schemeClr val="bg1"/>
                        </a:solidFill>
                      </a:endParaRPr>
                    </a:p>
                    <a:p>
                      <a:endParaRPr kumimoji="1" lang="en-US" altLang="ja-JP" sz="1600" b="1">
                        <a:solidFill>
                          <a:schemeClr val="bg1"/>
                        </a:solidFill>
                      </a:endParaRPr>
                    </a:p>
                    <a:p>
                      <a:endParaRPr kumimoji="1" lang="en-US" altLang="ja-JP" sz="1600" b="1">
                        <a:solidFill>
                          <a:schemeClr val="bg1"/>
                        </a:solidFill>
                      </a:endParaRPr>
                    </a:p>
                    <a:p>
                      <a:r>
                        <a:rPr kumimoji="1" lang="ja-JP" altLang="en-US" sz="1600" b="1">
                          <a:solidFill>
                            <a:schemeClr val="bg1"/>
                          </a:solidFill>
                        </a:rPr>
                        <a:t>付与している権限</a:t>
                      </a:r>
                    </a:p>
                  </a:txBody>
                  <a:tcPr marL="103076" marR="103076" marT="51537" marB="51537">
                    <a:lnTlToBr w="12700" cap="flat" cmpd="sng" algn="ctr">
                      <a:solidFill>
                        <a:schemeClr val="bg1"/>
                      </a:solidFill>
                      <a:prstDash val="solid"/>
                      <a:round/>
                      <a:headEnd type="none" w="med" len="med"/>
                      <a:tailEnd type="none" w="med" len="med"/>
                    </a:lnTlToBr>
                  </a:tcPr>
                </a:tc>
                <a:tc>
                  <a:txBody>
                    <a:bodyPr/>
                    <a:lstStyle/>
                    <a:p>
                      <a:pPr algn="ctr"/>
                      <a:r>
                        <a:rPr kumimoji="1" lang="ja-JP" altLang="en-US" sz="1800" b="1">
                          <a:solidFill>
                            <a:schemeClr val="bg1"/>
                          </a:solidFill>
                        </a:rPr>
                        <a:t>対応事項</a:t>
                      </a:r>
                    </a:p>
                  </a:txBody>
                  <a:tcPr marL="103076" marR="103076" marT="51537" marB="51537" anchor="ctr"/>
                </a:tc>
                <a:tc>
                  <a:txBody>
                    <a:bodyPr/>
                    <a:lstStyle/>
                    <a:p>
                      <a:pPr algn="ctr"/>
                      <a:r>
                        <a:rPr kumimoji="1" lang="ja-JP" altLang="en-US" sz="1800" b="1">
                          <a:solidFill>
                            <a:schemeClr val="bg1"/>
                          </a:solidFill>
                        </a:rPr>
                        <a:t>説明スライド</a:t>
                      </a:r>
                      <a:endParaRPr kumimoji="1" lang="en-US" altLang="ja-JP" sz="1800" b="1">
                        <a:solidFill>
                          <a:schemeClr val="bg1"/>
                        </a:solidFill>
                      </a:endParaRPr>
                    </a:p>
                  </a:txBody>
                  <a:tcPr marL="103076" marR="103076" marT="51537" marB="51537" anchor="ctr"/>
                </a:tc>
                <a:extLst>
                  <a:ext uri="{0D108BD9-81ED-4DB2-BD59-A6C34878D82A}">
                    <a16:rowId xmlns:a16="http://schemas.microsoft.com/office/drawing/2014/main" val="1170472128"/>
                  </a:ext>
                </a:extLst>
              </a:tr>
              <a:tr h="717358">
                <a:tc>
                  <a:txBody>
                    <a:bodyPr/>
                    <a:lstStyle/>
                    <a:p>
                      <a:pPr algn="ctr"/>
                      <a:r>
                        <a:rPr kumimoji="1" lang="ja-JP" altLang="en-US" sz="1600" b="1">
                          <a:solidFill>
                            <a:schemeClr val="bg1"/>
                          </a:solidFill>
                        </a:rPr>
                        <a:t>全社を範囲とするグループ</a:t>
                      </a:r>
                    </a:p>
                  </a:txBody>
                  <a:tcPr marL="103076" marR="103076" marT="51537" marB="51537" anchor="ctr"/>
                </a:tc>
                <a:tc>
                  <a:txBody>
                    <a:bodyPr/>
                    <a:lstStyle/>
                    <a:p>
                      <a:pPr algn="ctr"/>
                      <a:r>
                        <a:rPr kumimoji="1" lang="ja-JP" altLang="en-US" sz="1600" b="1">
                          <a:solidFill>
                            <a:schemeClr val="tx1"/>
                          </a:solidFill>
                        </a:rPr>
                        <a:t>現状権限の確認・</a:t>
                      </a:r>
                      <a:r>
                        <a:rPr kumimoji="1" lang="en-US" altLang="ja-JP" sz="1600" b="1">
                          <a:solidFill>
                            <a:schemeClr val="tx1"/>
                          </a:solidFill>
                        </a:rPr>
                        <a:t>Forms</a:t>
                      </a:r>
                      <a:r>
                        <a:rPr kumimoji="1" lang="ja-JP" altLang="en-US" sz="1600" b="1">
                          <a:solidFill>
                            <a:schemeClr val="tx1"/>
                          </a:solidFill>
                        </a:rPr>
                        <a:t>回答</a:t>
                      </a:r>
                      <a:endParaRPr kumimoji="1" lang="en-US" altLang="ja-JP" sz="1600" b="1">
                        <a:solidFill>
                          <a:schemeClr val="tx1"/>
                        </a:solidFill>
                      </a:endParaRPr>
                    </a:p>
                    <a:p>
                      <a:pPr marL="0" marR="0" lvl="0" indent="0" algn="ctr" defTabSz="914377" rtl="0" eaLnBrk="1" fontAlgn="auto" latinLnBrk="0" hangingPunct="1">
                        <a:lnSpc>
                          <a:spcPct val="100000"/>
                        </a:lnSpc>
                        <a:spcBef>
                          <a:spcPts val="0"/>
                        </a:spcBef>
                        <a:spcAft>
                          <a:spcPts val="0"/>
                        </a:spcAft>
                        <a:buClrTx/>
                        <a:buSzTx/>
                        <a:buFontTx/>
                        <a:buNone/>
                        <a:tabLst/>
                        <a:defRPr/>
                      </a:pPr>
                      <a:r>
                        <a:rPr kumimoji="1" lang="ja-JP" altLang="en-US" sz="1600" b="1">
                          <a:solidFill>
                            <a:schemeClr val="tx1"/>
                          </a:solidFill>
                        </a:rPr>
                        <a:t>除外申請・権限の見直し（必要に応じ）</a:t>
                      </a:r>
                      <a:endParaRPr kumimoji="1" lang="en-US" altLang="ja-JP" sz="1600" b="1">
                        <a:solidFill>
                          <a:schemeClr val="tx1"/>
                        </a:solidFill>
                      </a:endParaRPr>
                    </a:p>
                  </a:txBody>
                  <a:tcPr marL="103076" marR="103076" marT="51537" marB="51537" anchor="ctr"/>
                </a:tc>
                <a:tc>
                  <a:txBody>
                    <a:bodyPr/>
                    <a:lstStyle/>
                    <a:p>
                      <a:pPr algn="ctr"/>
                      <a:r>
                        <a:rPr kumimoji="1" lang="en-US" altLang="ja-JP" sz="2000" b="1" dirty="0">
                          <a:solidFill>
                            <a:schemeClr val="tx1"/>
                          </a:solidFill>
                        </a:rPr>
                        <a:t>P19-21</a:t>
                      </a:r>
                    </a:p>
                  </a:txBody>
                  <a:tcPr marL="103076" marR="103076" marT="51537" marB="51537" anchor="ctr"/>
                </a:tc>
                <a:extLst>
                  <a:ext uri="{0D108BD9-81ED-4DB2-BD59-A6C34878D82A}">
                    <a16:rowId xmlns:a16="http://schemas.microsoft.com/office/drawing/2014/main" val="2240247694"/>
                  </a:ext>
                </a:extLst>
              </a:tr>
              <a:tr h="717358">
                <a:tc>
                  <a:txBody>
                    <a:bodyPr/>
                    <a:lstStyle/>
                    <a:p>
                      <a:pPr algn="ctr"/>
                      <a:r>
                        <a:rPr kumimoji="1" lang="ja-JP" altLang="en-US" sz="1600" b="1">
                          <a:solidFill>
                            <a:schemeClr val="bg1"/>
                          </a:solidFill>
                        </a:rPr>
                        <a:t>組織グループ</a:t>
                      </a:r>
                    </a:p>
                  </a:txBody>
                  <a:tcPr marL="103076" marR="103076" marT="51537" marB="51537" anchor="ctr"/>
                </a:tc>
                <a:tc>
                  <a:txBody>
                    <a:bodyPr/>
                    <a:lstStyle/>
                    <a:p>
                      <a:pPr algn="ctr"/>
                      <a:r>
                        <a:rPr kumimoji="1" lang="ja-JP" altLang="en-US" sz="1600" b="1">
                          <a:solidFill>
                            <a:schemeClr val="tx1"/>
                          </a:solidFill>
                        </a:rPr>
                        <a:t>現状権限の確認・</a:t>
                      </a:r>
                      <a:r>
                        <a:rPr kumimoji="1" lang="en-US" altLang="ja-JP" sz="1600" b="1">
                          <a:solidFill>
                            <a:schemeClr val="tx1"/>
                          </a:solidFill>
                        </a:rPr>
                        <a:t>Forms</a:t>
                      </a:r>
                      <a:r>
                        <a:rPr kumimoji="1" lang="ja-JP" altLang="en-US" sz="1600" b="1">
                          <a:solidFill>
                            <a:schemeClr val="tx1"/>
                          </a:solidFill>
                        </a:rPr>
                        <a:t>回答</a:t>
                      </a:r>
                      <a:endParaRPr kumimoji="1" lang="en-US" altLang="ja-JP" sz="1600" b="1">
                        <a:solidFill>
                          <a:schemeClr val="tx1"/>
                        </a:solidFill>
                      </a:endParaRPr>
                    </a:p>
                    <a:p>
                      <a:pPr marL="0" marR="0" lvl="0" indent="0" algn="ctr" defTabSz="914377" rtl="0" eaLnBrk="1" fontAlgn="auto" latinLnBrk="0" hangingPunct="1">
                        <a:lnSpc>
                          <a:spcPct val="100000"/>
                        </a:lnSpc>
                        <a:spcBef>
                          <a:spcPts val="0"/>
                        </a:spcBef>
                        <a:spcAft>
                          <a:spcPts val="0"/>
                        </a:spcAft>
                        <a:buClrTx/>
                        <a:buSzTx/>
                        <a:buFontTx/>
                        <a:buNone/>
                        <a:tabLst/>
                        <a:defRPr/>
                      </a:pPr>
                      <a:r>
                        <a:rPr kumimoji="1" lang="ja-JP" altLang="en-US" sz="1600" b="1">
                          <a:solidFill>
                            <a:schemeClr val="tx1"/>
                          </a:solidFill>
                        </a:rPr>
                        <a:t>権限の見直し（必要に応じ）</a:t>
                      </a:r>
                      <a:endParaRPr kumimoji="1" lang="en-US" altLang="ja-JP" sz="1600" b="1">
                        <a:solidFill>
                          <a:schemeClr val="tx1"/>
                        </a:solidFill>
                      </a:endParaRPr>
                    </a:p>
                  </a:txBody>
                  <a:tcPr marL="103076" marR="103076" marT="51537" marB="51537"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1" lang="en-US" altLang="ja-JP" sz="2000" b="1" dirty="0">
                          <a:solidFill>
                            <a:schemeClr val="tx1"/>
                          </a:solidFill>
                        </a:rPr>
                        <a:t>P22-24</a:t>
                      </a:r>
                    </a:p>
                  </a:txBody>
                  <a:tcPr marL="103076" marR="103076" marT="51537" marB="51537" anchor="ctr"/>
                </a:tc>
                <a:extLst>
                  <a:ext uri="{0D108BD9-81ED-4DB2-BD59-A6C34878D82A}">
                    <a16:rowId xmlns:a16="http://schemas.microsoft.com/office/drawing/2014/main" val="1766689780"/>
                  </a:ext>
                </a:extLst>
              </a:tr>
              <a:tr h="717358">
                <a:tc>
                  <a:txBody>
                    <a:bodyPr/>
                    <a:lstStyle/>
                    <a:p>
                      <a:pPr algn="ctr"/>
                      <a:r>
                        <a:rPr kumimoji="1" lang="ja-JP" altLang="en-US" sz="1600" b="1">
                          <a:solidFill>
                            <a:schemeClr val="bg1"/>
                          </a:solidFill>
                        </a:rPr>
                        <a:t>個別グループ</a:t>
                      </a:r>
                    </a:p>
                  </a:txBody>
                  <a:tcPr marL="103076" marR="103076" marT="51537" marB="51537" anchor="ctr"/>
                </a:tc>
                <a:tc>
                  <a:txBody>
                    <a:bodyPr/>
                    <a:lstStyle/>
                    <a:p>
                      <a:pPr algn="ctr"/>
                      <a:r>
                        <a:rPr kumimoji="1" lang="ja-JP" altLang="en-US" sz="1600" b="1">
                          <a:solidFill>
                            <a:schemeClr val="tx1"/>
                          </a:solidFill>
                        </a:rPr>
                        <a:t>現状権限の確認</a:t>
                      </a:r>
                      <a:endParaRPr kumimoji="1" lang="en-US" altLang="ja-JP" sz="1600" b="1">
                        <a:solidFill>
                          <a:schemeClr val="tx1"/>
                        </a:solidFill>
                      </a:endParaRPr>
                    </a:p>
                    <a:p>
                      <a:pPr marL="0" marR="0" lvl="0" indent="0" algn="ctr" defTabSz="914377" rtl="0" eaLnBrk="1" fontAlgn="auto" latinLnBrk="0" hangingPunct="1">
                        <a:lnSpc>
                          <a:spcPct val="100000"/>
                        </a:lnSpc>
                        <a:spcBef>
                          <a:spcPts val="0"/>
                        </a:spcBef>
                        <a:spcAft>
                          <a:spcPts val="0"/>
                        </a:spcAft>
                        <a:buClrTx/>
                        <a:buSzTx/>
                        <a:buFontTx/>
                        <a:buNone/>
                        <a:tabLst/>
                        <a:defRPr/>
                      </a:pPr>
                      <a:r>
                        <a:rPr kumimoji="1" lang="ja-JP" altLang="en-US" sz="1600" b="1">
                          <a:solidFill>
                            <a:schemeClr val="tx1"/>
                          </a:solidFill>
                        </a:rPr>
                        <a:t>権限の見直し（必要に応じ）</a:t>
                      </a:r>
                      <a:endParaRPr kumimoji="1" lang="en-US" altLang="ja-JP" sz="1600" b="1">
                        <a:solidFill>
                          <a:schemeClr val="tx1"/>
                        </a:solidFill>
                      </a:endParaRPr>
                    </a:p>
                  </a:txBody>
                  <a:tcPr marL="103076" marR="103076" marT="51537" marB="51537" anchor="ctr"/>
                </a:tc>
                <a:tc>
                  <a:txBody>
                    <a:bodyPr/>
                    <a:lstStyle/>
                    <a:p>
                      <a:pPr algn="ctr"/>
                      <a:r>
                        <a:rPr kumimoji="1" lang="en-US" altLang="ja-JP" sz="2000" b="1" dirty="0">
                          <a:solidFill>
                            <a:schemeClr val="tx1"/>
                          </a:solidFill>
                        </a:rPr>
                        <a:t>P25-28</a:t>
                      </a:r>
                      <a:endParaRPr kumimoji="1" lang="ja-JP" altLang="en-US" sz="2000" b="1" dirty="0">
                        <a:solidFill>
                          <a:schemeClr val="tx1"/>
                        </a:solidFill>
                      </a:endParaRPr>
                    </a:p>
                  </a:txBody>
                  <a:tcPr marL="103076" marR="103076" marT="51537" marB="51537" anchor="ctr"/>
                </a:tc>
                <a:extLst>
                  <a:ext uri="{0D108BD9-81ED-4DB2-BD59-A6C34878D82A}">
                    <a16:rowId xmlns:a16="http://schemas.microsoft.com/office/drawing/2014/main" val="2988247542"/>
                  </a:ext>
                </a:extLst>
              </a:tr>
              <a:tr h="717358">
                <a:tc>
                  <a:txBody>
                    <a:bodyPr/>
                    <a:lstStyle/>
                    <a:p>
                      <a:pPr algn="ctr"/>
                      <a:r>
                        <a:rPr kumimoji="1" lang="ja-JP" altLang="en-US" sz="1600" b="1">
                          <a:solidFill>
                            <a:schemeClr val="bg1"/>
                          </a:solidFill>
                        </a:rPr>
                        <a:t>個人</a:t>
                      </a:r>
                    </a:p>
                  </a:txBody>
                  <a:tcPr marL="103076" marR="103076" marT="51537" marB="51537" anchor="ctr"/>
                </a:tc>
                <a:tc>
                  <a:txBody>
                    <a:bodyPr/>
                    <a:lstStyle/>
                    <a:p>
                      <a:pPr algn="ctr"/>
                      <a:r>
                        <a:rPr kumimoji="1" lang="ja-JP" altLang="en-US" sz="1600" b="1">
                          <a:solidFill>
                            <a:schemeClr val="tx1"/>
                          </a:solidFill>
                        </a:rPr>
                        <a:t>現状権限の確認</a:t>
                      </a:r>
                      <a:endParaRPr kumimoji="1" lang="en-US" altLang="ja-JP" sz="1600" b="1">
                        <a:solidFill>
                          <a:schemeClr val="tx1"/>
                        </a:solidFill>
                      </a:endParaRPr>
                    </a:p>
                    <a:p>
                      <a:pPr marL="0" marR="0" lvl="0" indent="0" algn="ctr" defTabSz="914377" rtl="0" eaLnBrk="1" fontAlgn="auto" latinLnBrk="0" hangingPunct="1">
                        <a:lnSpc>
                          <a:spcPct val="100000"/>
                        </a:lnSpc>
                        <a:spcBef>
                          <a:spcPts val="0"/>
                        </a:spcBef>
                        <a:spcAft>
                          <a:spcPts val="0"/>
                        </a:spcAft>
                        <a:buClrTx/>
                        <a:buSzTx/>
                        <a:buFontTx/>
                        <a:buNone/>
                        <a:tabLst/>
                        <a:defRPr/>
                      </a:pPr>
                      <a:r>
                        <a:rPr kumimoji="1" lang="ja-JP" altLang="en-US" sz="1600" b="1">
                          <a:solidFill>
                            <a:schemeClr val="tx1"/>
                          </a:solidFill>
                        </a:rPr>
                        <a:t>権限の見直し（必要に応じ）</a:t>
                      </a:r>
                      <a:endParaRPr kumimoji="1" lang="en-US" altLang="ja-JP" sz="1600" b="1">
                        <a:solidFill>
                          <a:schemeClr val="tx1"/>
                        </a:solidFill>
                      </a:endParaRPr>
                    </a:p>
                  </a:txBody>
                  <a:tcPr marL="103076" marR="103076" marT="51537" marB="51537" anchor="ctr"/>
                </a:tc>
                <a:tc>
                  <a:txBody>
                    <a:bodyPr/>
                    <a:lstStyle/>
                    <a:p>
                      <a:pPr algn="ctr"/>
                      <a:r>
                        <a:rPr kumimoji="1" lang="en-US" altLang="ja-JP" sz="2000" b="1" dirty="0">
                          <a:solidFill>
                            <a:schemeClr val="tx1"/>
                          </a:solidFill>
                        </a:rPr>
                        <a:t>P25-28</a:t>
                      </a:r>
                      <a:endParaRPr kumimoji="1" lang="ja-JP" altLang="en-US" sz="2000" b="1" dirty="0">
                        <a:solidFill>
                          <a:schemeClr val="tx1"/>
                        </a:solidFill>
                      </a:endParaRPr>
                    </a:p>
                  </a:txBody>
                  <a:tcPr marL="103076" marR="103076" marT="51537" marB="51537" anchor="ctr"/>
                </a:tc>
                <a:extLst>
                  <a:ext uri="{0D108BD9-81ED-4DB2-BD59-A6C34878D82A}">
                    <a16:rowId xmlns:a16="http://schemas.microsoft.com/office/drawing/2014/main" val="4022963839"/>
                  </a:ext>
                </a:extLst>
              </a:tr>
            </a:tbl>
          </a:graphicData>
        </a:graphic>
      </p:graphicFrame>
      <p:sp>
        <p:nvSpPr>
          <p:cNvPr id="6" name="テキスト ボックス 5">
            <a:extLst>
              <a:ext uri="{FF2B5EF4-FFF2-40B4-BE49-F238E27FC236}">
                <a16:creationId xmlns:a16="http://schemas.microsoft.com/office/drawing/2014/main" id="{C60D2EAC-D1E4-EBDE-6955-A5D667F78B59}"/>
              </a:ext>
            </a:extLst>
          </p:cNvPr>
          <p:cNvSpPr txBox="1"/>
          <p:nvPr/>
        </p:nvSpPr>
        <p:spPr>
          <a:xfrm>
            <a:off x="873601" y="1153201"/>
            <a:ext cx="10899758" cy="1044773"/>
          </a:xfrm>
          <a:prstGeom prst="rect">
            <a:avLst/>
          </a:prstGeom>
          <a:noFill/>
        </p:spPr>
        <p:txBody>
          <a:bodyPr wrap="square" lIns="0" tIns="0" rIns="0" bIns="0" rtlCol="0">
            <a:spAutoFit/>
          </a:bodyPr>
          <a:lstStyle/>
          <a:p>
            <a:pPr marL="578358" indent="-285750">
              <a:lnSpc>
                <a:spcPts val="2600"/>
              </a:lnSpc>
              <a:spcAft>
                <a:spcPts val="300"/>
              </a:spcAft>
              <a:buSzPts val="1400"/>
            </a:pPr>
            <a:r>
              <a:rPr lang="ja-JP" altLang="en-US" sz="2000">
                <a:latin typeface="+mn-ea"/>
              </a:rPr>
              <a:t>ご自身が責任者となっているサイトの</a:t>
            </a:r>
            <a:r>
              <a:rPr lang="ja-JP" altLang="en-US" sz="2000" b="1">
                <a:solidFill>
                  <a:schemeClr val="bg2"/>
                </a:solidFill>
                <a:latin typeface="+mn-ea"/>
              </a:rPr>
              <a:t>アクセス権限が必要以上に付与</a:t>
            </a:r>
            <a:r>
              <a:rPr lang="ja-JP" altLang="en-US" sz="2000">
                <a:latin typeface="+mn-ea"/>
              </a:rPr>
              <a:t>されていないかご確認いただき</a:t>
            </a:r>
            <a:endParaRPr lang="en-US" altLang="ja-JP" sz="2000" b="1">
              <a:latin typeface="+mn-ea"/>
            </a:endParaRPr>
          </a:p>
          <a:p>
            <a:pPr marL="578358" indent="-285750">
              <a:lnSpc>
                <a:spcPts val="2600"/>
              </a:lnSpc>
              <a:spcAft>
                <a:spcPts val="300"/>
              </a:spcAft>
              <a:buSzPts val="1400"/>
            </a:pPr>
            <a:r>
              <a:rPr lang="ja-JP" altLang="en-US" sz="2000" b="1">
                <a:solidFill>
                  <a:schemeClr val="bg2"/>
                </a:solidFill>
                <a:latin typeface="+mn-ea"/>
              </a:rPr>
              <a:t>適切なアクセス権限の設定</a:t>
            </a:r>
            <a:r>
              <a:rPr lang="ja-JP" altLang="en-US" sz="2000">
                <a:latin typeface="+mn-ea"/>
              </a:rPr>
              <a:t>をお願いいたします。</a:t>
            </a:r>
            <a:endParaRPr lang="en-US" altLang="ja-JP" sz="2000">
              <a:latin typeface="+mn-ea"/>
            </a:endParaRPr>
          </a:p>
          <a:p>
            <a:pPr marL="578358" indent="-285750">
              <a:lnSpc>
                <a:spcPts val="2600"/>
              </a:lnSpc>
              <a:spcAft>
                <a:spcPts val="300"/>
              </a:spcAft>
              <a:buSzPts val="1400"/>
            </a:pPr>
            <a:r>
              <a:rPr lang="ja-JP" altLang="en-US" sz="2000">
                <a:latin typeface="+mn-ea"/>
              </a:rPr>
              <a:t>また、「全社を範囲とするグループ」と「組織グループ」については個別対応を実施いたします。</a:t>
            </a:r>
            <a:endParaRPr lang="en-US" altLang="ja-JP" sz="2000">
              <a:latin typeface="+mn-ea"/>
            </a:endParaRPr>
          </a:p>
        </p:txBody>
      </p:sp>
    </p:spTree>
    <p:extLst>
      <p:ext uri="{BB962C8B-B14F-4D97-AF65-F5344CB8AC3E}">
        <p14:creationId xmlns:p14="http://schemas.microsoft.com/office/powerpoint/2010/main" val="3401348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2">
            <a:extLst>
              <a:ext uri="{FF2B5EF4-FFF2-40B4-BE49-F238E27FC236}">
                <a16:creationId xmlns:a16="http://schemas.microsoft.com/office/drawing/2014/main" id="{CADDEDFF-B2DA-A7B0-0E9C-663E539FE3EF}"/>
              </a:ext>
            </a:extLst>
          </p:cNvPr>
          <p:cNvSpPr txBox="1">
            <a:spLocks/>
          </p:cNvSpPr>
          <p:nvPr/>
        </p:nvSpPr>
        <p:spPr>
          <a:xfrm>
            <a:off x="1298833" y="2269915"/>
            <a:ext cx="9594334" cy="2318170"/>
          </a:xfrm>
          <a:prstGeom prst="rect">
            <a:avLst/>
          </a:prstGeom>
        </p:spPr>
        <p:txBody>
          <a:bodyPr lIns="0" tIns="0" rIns="0" bIns="0" anchor="b">
            <a:normAutofit/>
          </a:bodyPr>
          <a:lstStyle>
            <a:lvl1pPr algn="ctr" rtl="0" eaLnBrk="1" fontAlgn="base" hangingPunct="1">
              <a:lnSpc>
                <a:spcPct val="120000"/>
              </a:lnSpc>
              <a:spcBef>
                <a:spcPct val="0"/>
              </a:spcBef>
              <a:spcAft>
                <a:spcPct val="0"/>
              </a:spcAft>
              <a:defRPr kumimoji="1" sz="4000" b="1" kern="1200">
                <a:solidFill>
                  <a:schemeClr val="bg2"/>
                </a:solidFill>
                <a:latin typeface="+mj-lt"/>
                <a:ea typeface="+mj-ea"/>
                <a:cs typeface="+mj-cs"/>
              </a:defRPr>
            </a:lvl1pPr>
            <a:lvl2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2pPr>
            <a:lvl3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3pPr>
            <a:lvl4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4pPr>
            <a:lvl5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5pPr>
            <a:lvl6pPr marL="457189"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6pPr>
            <a:lvl7pPr marL="914377"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7pPr>
            <a:lvl8pPr marL="1371566"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8pPr>
            <a:lvl9pPr marL="1828754"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9pPr>
          </a:lstStyle>
          <a:p>
            <a:r>
              <a:rPr lang="ja-JP" altLang="en-US"/>
              <a:t>サイト責任者の皆様に実施いただきたいこと</a:t>
            </a:r>
            <a:br>
              <a:rPr lang="en-US" altLang="ja-JP"/>
            </a:br>
            <a:r>
              <a:rPr lang="ja-JP" altLang="en-US" sz="2000"/>
              <a:t>　　</a:t>
            </a:r>
            <a:br>
              <a:rPr lang="en-US" altLang="ja-JP" sz="2000"/>
            </a:br>
            <a:r>
              <a:rPr lang="ja-JP" altLang="en-US" sz="2000"/>
              <a:t>　　</a:t>
            </a:r>
            <a:r>
              <a:rPr lang="ja-JP" altLang="en-US" sz="2000">
                <a:solidFill>
                  <a:schemeClr val="bg1">
                    <a:lumMod val="85000"/>
                  </a:schemeClr>
                </a:solidFill>
              </a:rPr>
              <a:t>・ 全サイト責任者向け</a:t>
            </a:r>
            <a:br>
              <a:rPr lang="en-US" altLang="ja-JP" sz="2000"/>
            </a:br>
            <a:r>
              <a:rPr lang="ja-JP" altLang="en-US" sz="2000"/>
              <a:t>　　・ 「全社を範囲とするグループ」を付与しているサイトの責任者向け</a:t>
            </a:r>
            <a:br>
              <a:rPr lang="en-US" altLang="ja-JP" sz="2000"/>
            </a:br>
            <a:r>
              <a:rPr lang="ja-JP" altLang="en-US" sz="2000"/>
              <a:t>　　</a:t>
            </a:r>
            <a:r>
              <a:rPr lang="ja-JP" altLang="en-US" sz="2000">
                <a:solidFill>
                  <a:schemeClr val="bg1">
                    <a:lumMod val="85000"/>
                  </a:schemeClr>
                </a:solidFill>
              </a:rPr>
              <a:t>・ 「組織グループ」を付与しているサイトの責任者向け</a:t>
            </a:r>
            <a:endParaRPr lang="ja-JP" altLang="en-US">
              <a:solidFill>
                <a:schemeClr val="bg1">
                  <a:lumMod val="85000"/>
                </a:schemeClr>
              </a:solidFill>
            </a:endParaRPr>
          </a:p>
        </p:txBody>
      </p:sp>
    </p:spTree>
    <p:extLst>
      <p:ext uri="{BB962C8B-B14F-4D97-AF65-F5344CB8AC3E}">
        <p14:creationId xmlns:p14="http://schemas.microsoft.com/office/powerpoint/2010/main" val="251746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58B034D-3427-55D1-849B-61B80A77FEA7}"/>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srgbClr val="000000"/>
              </a:solidFill>
              <a:effectLst/>
              <a:uLnTx/>
              <a:uFillTx/>
              <a:latin typeface="Segoe UI"/>
              <a:ea typeface="Meiryo UI"/>
              <a:cs typeface="+mn-cs"/>
            </a:endParaRPr>
          </a:p>
        </p:txBody>
      </p:sp>
      <p:sp>
        <p:nvSpPr>
          <p:cNvPr id="3" name="タイトル 2">
            <a:extLst>
              <a:ext uri="{FF2B5EF4-FFF2-40B4-BE49-F238E27FC236}">
                <a16:creationId xmlns:a16="http://schemas.microsoft.com/office/drawing/2014/main" id="{645EF586-DEC0-C20A-2D78-881B0FE0A083}"/>
              </a:ext>
            </a:extLst>
          </p:cNvPr>
          <p:cNvSpPr>
            <a:spLocks noGrp="1"/>
          </p:cNvSpPr>
          <p:nvPr>
            <p:ph type="title"/>
          </p:nvPr>
        </p:nvSpPr>
        <p:spPr/>
        <p:txBody>
          <a:bodyPr/>
          <a:lstStyle/>
          <a:p>
            <a:r>
              <a:rPr kumimoji="1" lang="ja-JP" altLang="en-US"/>
              <a:t>アジェンダ</a:t>
            </a:r>
          </a:p>
        </p:txBody>
      </p:sp>
      <p:graphicFrame>
        <p:nvGraphicFramePr>
          <p:cNvPr id="4" name="表 3">
            <a:extLst>
              <a:ext uri="{FF2B5EF4-FFF2-40B4-BE49-F238E27FC236}">
                <a16:creationId xmlns:a16="http://schemas.microsoft.com/office/drawing/2014/main" id="{CC868751-81E7-E2D9-042B-26E008EE80D2}"/>
              </a:ext>
            </a:extLst>
          </p:cNvPr>
          <p:cNvGraphicFramePr>
            <a:graphicFrameLocks noGrp="1"/>
          </p:cNvGraphicFramePr>
          <p:nvPr>
            <p:extLst>
              <p:ext uri="{D42A27DB-BD31-4B8C-83A1-F6EECF244321}">
                <p14:modId xmlns:p14="http://schemas.microsoft.com/office/powerpoint/2010/main" val="1099401441"/>
              </p:ext>
            </p:extLst>
          </p:nvPr>
        </p:nvGraphicFramePr>
        <p:xfrm>
          <a:off x="1311457" y="1060304"/>
          <a:ext cx="7468985" cy="5618980"/>
        </p:xfrm>
        <a:graphic>
          <a:graphicData uri="http://schemas.openxmlformats.org/drawingml/2006/table">
            <a:tbl>
              <a:tblPr firstRow="1" bandRow="1">
                <a:tableStyleId>{5C22544A-7EE6-4342-B048-85BDC9FD1C3A}</a:tableStyleId>
              </a:tblPr>
              <a:tblGrid>
                <a:gridCol w="6427943">
                  <a:extLst>
                    <a:ext uri="{9D8B030D-6E8A-4147-A177-3AD203B41FA5}">
                      <a16:colId xmlns:a16="http://schemas.microsoft.com/office/drawing/2014/main" val="1802818104"/>
                    </a:ext>
                  </a:extLst>
                </a:gridCol>
                <a:gridCol w="1041042">
                  <a:extLst>
                    <a:ext uri="{9D8B030D-6E8A-4147-A177-3AD203B41FA5}">
                      <a16:colId xmlns:a16="http://schemas.microsoft.com/office/drawing/2014/main" val="2768149194"/>
                    </a:ext>
                  </a:extLst>
                </a:gridCol>
              </a:tblGrid>
              <a:tr h="449040">
                <a:tc>
                  <a:txBody>
                    <a:bodyPr/>
                    <a:lstStyle/>
                    <a:p>
                      <a:r>
                        <a:rPr kumimoji="1" lang="ja-JP" altLang="en-US"/>
                        <a:t>項目</a:t>
                      </a:r>
                    </a:p>
                  </a:txBody>
                  <a:tcPr>
                    <a:solidFill>
                      <a:schemeClr val="tx1"/>
                    </a:solidFill>
                  </a:tcPr>
                </a:tc>
                <a:tc>
                  <a:txBody>
                    <a:bodyPr/>
                    <a:lstStyle/>
                    <a:p>
                      <a:r>
                        <a:rPr kumimoji="1" lang="ja-JP" altLang="en-US"/>
                        <a:t>ページ</a:t>
                      </a:r>
                    </a:p>
                  </a:txBody>
                  <a:tcPr>
                    <a:solidFill>
                      <a:schemeClr val="tx1"/>
                    </a:solidFill>
                  </a:tcPr>
                </a:tc>
                <a:extLst>
                  <a:ext uri="{0D108BD9-81ED-4DB2-BD59-A6C34878D82A}">
                    <a16:rowId xmlns:a16="http://schemas.microsoft.com/office/drawing/2014/main" val="1044768640"/>
                  </a:ext>
                </a:extLst>
              </a:tr>
              <a:tr h="418608">
                <a:tc>
                  <a:txBody>
                    <a:bodyPr/>
                    <a:lstStyle/>
                    <a:p>
                      <a:pPr lvl="0" algn="l"/>
                      <a:r>
                        <a:rPr kumimoji="1" lang="ja-JP" altLang="en-US"/>
                        <a:t>本説明会のゴール</a:t>
                      </a:r>
                    </a:p>
                  </a:txBody>
                  <a:tcPr>
                    <a:solidFill>
                      <a:schemeClr val="bg1">
                        <a:lumMod val="95000"/>
                      </a:schemeClr>
                    </a:solidFill>
                  </a:tcPr>
                </a:tc>
                <a:tc>
                  <a:txBody>
                    <a:bodyPr/>
                    <a:lstStyle/>
                    <a:p>
                      <a:r>
                        <a:rPr kumimoji="1" lang="en-US" altLang="ja-JP"/>
                        <a:t>P3</a:t>
                      </a:r>
                      <a:endParaRPr kumimoji="1" lang="ja-JP" altLang="en-US"/>
                    </a:p>
                  </a:txBody>
                  <a:tcPr>
                    <a:solidFill>
                      <a:schemeClr val="bg1">
                        <a:lumMod val="95000"/>
                      </a:schemeClr>
                    </a:solidFill>
                  </a:tcPr>
                </a:tc>
                <a:extLst>
                  <a:ext uri="{0D108BD9-81ED-4DB2-BD59-A6C34878D82A}">
                    <a16:rowId xmlns:a16="http://schemas.microsoft.com/office/drawing/2014/main" val="1490220356"/>
                  </a:ext>
                </a:extLst>
              </a:tr>
              <a:tr h="1095869">
                <a:tc>
                  <a:txBody>
                    <a:bodyPr/>
                    <a:lstStyle/>
                    <a:p>
                      <a:pPr>
                        <a:lnSpc>
                          <a:spcPct val="100000"/>
                        </a:lnSpc>
                      </a:pPr>
                      <a:r>
                        <a:rPr kumimoji="1" lang="en-US" altLang="ja-JP"/>
                        <a:t>SharePoint</a:t>
                      </a:r>
                      <a:r>
                        <a:rPr kumimoji="1" lang="ja-JP" altLang="en-US"/>
                        <a:t>アクセス権限の現状と適正化活動について</a:t>
                      </a:r>
                      <a:endParaRPr kumimoji="1" lang="en-US" altLang="ja-JP"/>
                    </a:p>
                    <a:p>
                      <a:pPr>
                        <a:lnSpc>
                          <a:spcPct val="100000"/>
                        </a:lnSpc>
                      </a:pPr>
                      <a:r>
                        <a:rPr kumimoji="1" lang="ja-JP" altLang="en-US"/>
                        <a:t>　・</a:t>
                      </a:r>
                      <a:r>
                        <a:rPr kumimoji="1" lang="en-US" altLang="ja-JP"/>
                        <a:t>SharePoint</a:t>
                      </a:r>
                      <a:r>
                        <a:rPr kumimoji="1" lang="ja-JP" altLang="en-US"/>
                        <a:t>の構成とサイト責任者の管理範囲</a:t>
                      </a:r>
                      <a:endParaRPr kumimoji="1" lang="en-US" altLang="ja-JP"/>
                    </a:p>
                    <a:p>
                      <a:pPr>
                        <a:lnSpc>
                          <a:spcPct val="100000"/>
                        </a:lnSpc>
                      </a:pPr>
                      <a:r>
                        <a:rPr kumimoji="1" lang="ja-JP" altLang="en-US"/>
                        <a:t>　・</a:t>
                      </a:r>
                      <a:r>
                        <a:rPr lang="en-US" altLang="ja-JP"/>
                        <a:t>SharePoint</a:t>
                      </a:r>
                      <a:r>
                        <a:rPr lang="ja-JP" altLang="en-US"/>
                        <a:t>アクセス権限とは</a:t>
                      </a:r>
                      <a:endParaRPr lang="en-US" altLang="ja-JP"/>
                    </a:p>
                    <a:p>
                      <a:pPr>
                        <a:lnSpc>
                          <a:spcPct val="100000"/>
                        </a:lnSpc>
                      </a:pPr>
                      <a:r>
                        <a:rPr kumimoji="1" lang="ja-JP" altLang="en-US"/>
                        <a:t>　・</a:t>
                      </a:r>
                      <a:r>
                        <a:rPr lang="en-US" altLang="ja-JP"/>
                        <a:t>SharePoint</a:t>
                      </a:r>
                      <a:r>
                        <a:rPr lang="ja-JP" altLang="en-US"/>
                        <a:t>アクセス権限の付与について</a:t>
                      </a:r>
                      <a:endParaRPr lang="en-US" altLang="ja-JP"/>
                    </a:p>
                    <a:p>
                      <a:pPr marL="0" marR="0" lvl="0" indent="0" algn="l" defTabSz="914377" rtl="0" eaLnBrk="1" fontAlgn="auto" latinLnBrk="0" hangingPunct="1">
                        <a:lnSpc>
                          <a:spcPct val="100000"/>
                        </a:lnSpc>
                        <a:spcBef>
                          <a:spcPts val="0"/>
                        </a:spcBef>
                        <a:spcAft>
                          <a:spcPts val="0"/>
                        </a:spcAft>
                        <a:buClrTx/>
                        <a:buSzTx/>
                        <a:buFontTx/>
                        <a:buNone/>
                        <a:tabLst/>
                        <a:defRPr/>
                      </a:pPr>
                      <a:r>
                        <a:rPr kumimoji="1" lang="ja-JP" altLang="en-US"/>
                        <a:t>　・</a:t>
                      </a:r>
                      <a:r>
                        <a:rPr lang="ja-JP" altLang="en-US"/>
                        <a:t>現状の問題点</a:t>
                      </a:r>
                    </a:p>
                    <a:p>
                      <a:pPr>
                        <a:lnSpc>
                          <a:spcPct val="100000"/>
                        </a:lnSpc>
                      </a:pPr>
                      <a:r>
                        <a:rPr kumimoji="1" lang="ja-JP" altLang="en-US"/>
                        <a:t>　・</a:t>
                      </a:r>
                      <a:r>
                        <a:rPr lang="ja-JP" altLang="en-US"/>
                        <a:t>アクセス権限適正化活動の目的、施策内容</a:t>
                      </a:r>
                      <a:endParaRPr lang="en-US" altLang="ja-JP"/>
                    </a:p>
                  </a:txBody>
                  <a:tcPr>
                    <a:solidFill>
                      <a:schemeClr val="bg1">
                        <a:lumMod val="95000"/>
                      </a:schemeClr>
                    </a:solidFill>
                  </a:tcPr>
                </a:tc>
                <a:tc>
                  <a:txBody>
                    <a:bodyPr/>
                    <a:lstStyle/>
                    <a:p>
                      <a:r>
                        <a:rPr kumimoji="1" lang="en-US" altLang="ja-JP"/>
                        <a:t>P7</a:t>
                      </a:r>
                      <a:endParaRPr kumimoji="1" lang="ja-JP" altLang="en-US"/>
                    </a:p>
                  </a:txBody>
                  <a:tcPr>
                    <a:solidFill>
                      <a:schemeClr val="bg1">
                        <a:lumMod val="95000"/>
                      </a:schemeClr>
                    </a:solidFill>
                  </a:tcPr>
                </a:tc>
                <a:extLst>
                  <a:ext uri="{0D108BD9-81ED-4DB2-BD59-A6C34878D82A}">
                    <a16:rowId xmlns:a16="http://schemas.microsoft.com/office/drawing/2014/main" val="2869953390"/>
                  </a:ext>
                </a:extLst>
              </a:tr>
              <a:tr h="985759">
                <a:tc>
                  <a:txBody>
                    <a:bodyPr/>
                    <a:lstStyle/>
                    <a:p>
                      <a:r>
                        <a:rPr kumimoji="1" lang="ja-JP" altLang="en-US"/>
                        <a:t>責任者の方々に実施いただきたいこと</a:t>
                      </a:r>
                      <a:endParaRPr kumimoji="1" lang="en-US" altLang="ja-JP"/>
                    </a:p>
                    <a:p>
                      <a:r>
                        <a:rPr kumimoji="1" lang="ja-JP" altLang="en-US"/>
                        <a:t>　・</a:t>
                      </a:r>
                      <a:r>
                        <a:rPr lang="ja-JP" altLang="en-US"/>
                        <a:t>対応事項</a:t>
                      </a:r>
                      <a:r>
                        <a:rPr kumimoji="1" lang="ja-JP" altLang="en-US"/>
                        <a:t>マトリクス</a:t>
                      </a:r>
                      <a:endParaRPr kumimoji="1" lang="en-US" altLang="ja-JP"/>
                    </a:p>
                    <a:p>
                      <a:r>
                        <a:rPr kumimoji="1" lang="ja-JP" altLang="en-US"/>
                        <a:t>　・</a:t>
                      </a:r>
                      <a:r>
                        <a:rPr lang="ja-JP" altLang="en-US"/>
                        <a:t>全社を範囲とするグループの対応フローチャート、対応事項</a:t>
                      </a:r>
                      <a:endParaRPr kumimoji="1" lang="en-US" altLang="ja-JP"/>
                    </a:p>
                    <a:p>
                      <a:r>
                        <a:rPr kumimoji="1" lang="ja-JP" altLang="en-US"/>
                        <a:t>　・</a:t>
                      </a:r>
                      <a:r>
                        <a:rPr lang="ja-JP" altLang="en-US"/>
                        <a:t>組織グループの対応フローチャート、対応事項</a:t>
                      </a:r>
                      <a:endParaRPr kumimoji="1" lang="ja-JP" altLang="en-US"/>
                    </a:p>
                  </a:txBody>
                  <a:tcPr>
                    <a:solidFill>
                      <a:schemeClr val="bg1">
                        <a:lumMod val="95000"/>
                      </a:schemeClr>
                    </a:solidFill>
                  </a:tcPr>
                </a:tc>
                <a:tc>
                  <a:txBody>
                    <a:bodyPr/>
                    <a:lstStyle/>
                    <a:p>
                      <a:r>
                        <a:rPr kumimoji="1" lang="en-US" altLang="ja-JP"/>
                        <a:t>P16</a:t>
                      </a:r>
                      <a:endParaRPr kumimoji="1" lang="ja-JP" altLang="en-US"/>
                    </a:p>
                  </a:txBody>
                  <a:tcPr>
                    <a:solidFill>
                      <a:schemeClr val="bg1">
                        <a:lumMod val="95000"/>
                      </a:schemeClr>
                    </a:solidFill>
                  </a:tcPr>
                </a:tc>
                <a:extLst>
                  <a:ext uri="{0D108BD9-81ED-4DB2-BD59-A6C34878D82A}">
                    <a16:rowId xmlns:a16="http://schemas.microsoft.com/office/drawing/2014/main" val="1849397433"/>
                  </a:ext>
                </a:extLst>
              </a:tr>
              <a:tr h="478132">
                <a:tc>
                  <a:txBody>
                    <a:bodyPr/>
                    <a:lstStyle/>
                    <a:p>
                      <a:r>
                        <a:rPr lang="ja-JP" altLang="en-US"/>
                        <a:t>権限付与手順</a:t>
                      </a:r>
                      <a:endParaRPr kumimoji="1" lang="ja-JP" altLang="en-US"/>
                    </a:p>
                  </a:txBody>
                  <a:tcPr>
                    <a:solidFill>
                      <a:schemeClr val="bg1">
                        <a:lumMod val="95000"/>
                      </a:schemeClr>
                    </a:solidFill>
                  </a:tcPr>
                </a:tc>
                <a:tc>
                  <a:txBody>
                    <a:bodyPr/>
                    <a:lstStyle/>
                    <a:p>
                      <a:r>
                        <a:rPr kumimoji="1" lang="en-US" altLang="ja-JP"/>
                        <a:t>P25</a:t>
                      </a:r>
                      <a:endParaRPr kumimoji="1" lang="ja-JP" altLang="en-US"/>
                    </a:p>
                  </a:txBody>
                  <a:tcPr>
                    <a:solidFill>
                      <a:schemeClr val="bg1">
                        <a:lumMod val="95000"/>
                      </a:schemeClr>
                    </a:solidFill>
                  </a:tcPr>
                </a:tc>
                <a:extLst>
                  <a:ext uri="{0D108BD9-81ED-4DB2-BD59-A6C34878D82A}">
                    <a16:rowId xmlns:a16="http://schemas.microsoft.com/office/drawing/2014/main" val="4002521897"/>
                  </a:ext>
                </a:extLst>
              </a:tr>
              <a:tr h="4490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1" lang="ja-JP" altLang="en-US"/>
                        <a:t>スケジュール</a:t>
                      </a:r>
                    </a:p>
                  </a:txBody>
                  <a:tcPr>
                    <a:solidFill>
                      <a:schemeClr val="bg1">
                        <a:lumMod val="95000"/>
                      </a:schemeClr>
                    </a:solidFill>
                  </a:tcPr>
                </a:tc>
                <a:tc>
                  <a:txBody>
                    <a:bodyPr/>
                    <a:lstStyle/>
                    <a:p>
                      <a:r>
                        <a:rPr kumimoji="1" lang="en-US" altLang="ja-JP"/>
                        <a:t>P29</a:t>
                      </a:r>
                      <a:endParaRPr kumimoji="1" lang="ja-JP" altLang="en-US"/>
                    </a:p>
                  </a:txBody>
                  <a:tcPr>
                    <a:solidFill>
                      <a:schemeClr val="bg1">
                        <a:lumMod val="95000"/>
                      </a:schemeClr>
                    </a:solidFill>
                  </a:tcPr>
                </a:tc>
                <a:extLst>
                  <a:ext uri="{0D108BD9-81ED-4DB2-BD59-A6C34878D82A}">
                    <a16:rowId xmlns:a16="http://schemas.microsoft.com/office/drawing/2014/main" val="2138654138"/>
                  </a:ext>
                </a:extLst>
              </a:tr>
              <a:tr h="449040">
                <a:tc>
                  <a:txBody>
                    <a:bodyPr/>
                    <a:lstStyle/>
                    <a:p>
                      <a:r>
                        <a:rPr kumimoji="1" lang="ja-JP" altLang="en-US"/>
                        <a:t>まとめ</a:t>
                      </a:r>
                    </a:p>
                  </a:txBody>
                  <a:tcPr>
                    <a:solidFill>
                      <a:schemeClr val="bg1">
                        <a:lumMod val="95000"/>
                      </a:schemeClr>
                    </a:solidFill>
                  </a:tcPr>
                </a:tc>
                <a:tc>
                  <a:txBody>
                    <a:bodyPr/>
                    <a:lstStyle/>
                    <a:p>
                      <a:r>
                        <a:rPr kumimoji="1" lang="en-US" altLang="ja-JP"/>
                        <a:t>P31</a:t>
                      </a:r>
                      <a:endParaRPr kumimoji="1" lang="ja-JP" altLang="en-US"/>
                    </a:p>
                  </a:txBody>
                  <a:tcPr>
                    <a:solidFill>
                      <a:schemeClr val="bg1">
                        <a:lumMod val="95000"/>
                      </a:schemeClr>
                    </a:solidFill>
                  </a:tcPr>
                </a:tc>
                <a:extLst>
                  <a:ext uri="{0D108BD9-81ED-4DB2-BD59-A6C34878D82A}">
                    <a16:rowId xmlns:a16="http://schemas.microsoft.com/office/drawing/2014/main" val="458420016"/>
                  </a:ext>
                </a:extLst>
              </a:tr>
              <a:tr h="449040">
                <a:tc>
                  <a:txBody>
                    <a:bodyPr/>
                    <a:lstStyle/>
                    <a:p>
                      <a:r>
                        <a:rPr kumimoji="1" lang="en-US" altLang="ja-JP"/>
                        <a:t>FAQ</a:t>
                      </a:r>
                      <a:endParaRPr kumimoji="1" lang="ja-JP" altLang="en-US"/>
                    </a:p>
                  </a:txBody>
                  <a:tcPr>
                    <a:solidFill>
                      <a:schemeClr val="bg1">
                        <a:lumMod val="95000"/>
                      </a:schemeClr>
                    </a:solidFill>
                  </a:tcPr>
                </a:tc>
                <a:tc>
                  <a:txBody>
                    <a:bodyPr/>
                    <a:lstStyle/>
                    <a:p>
                      <a:r>
                        <a:rPr kumimoji="1" lang="en-US" altLang="ja-JP"/>
                        <a:t>P33</a:t>
                      </a:r>
                      <a:endParaRPr kumimoji="1" lang="ja-JP" altLang="en-US"/>
                    </a:p>
                  </a:txBody>
                  <a:tcPr>
                    <a:solidFill>
                      <a:schemeClr val="bg1">
                        <a:lumMod val="95000"/>
                      </a:schemeClr>
                    </a:solidFill>
                  </a:tcPr>
                </a:tc>
                <a:extLst>
                  <a:ext uri="{0D108BD9-81ED-4DB2-BD59-A6C34878D82A}">
                    <a16:rowId xmlns:a16="http://schemas.microsoft.com/office/drawing/2014/main" val="2371186088"/>
                  </a:ext>
                </a:extLst>
              </a:tr>
            </a:tbl>
          </a:graphicData>
        </a:graphic>
      </p:graphicFrame>
    </p:spTree>
    <p:extLst>
      <p:ext uri="{BB962C8B-B14F-4D97-AF65-F5344CB8AC3E}">
        <p14:creationId xmlns:p14="http://schemas.microsoft.com/office/powerpoint/2010/main" val="88813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四角形: 角を丸くする 41">
            <a:extLst>
              <a:ext uri="{FF2B5EF4-FFF2-40B4-BE49-F238E27FC236}">
                <a16:creationId xmlns:a16="http://schemas.microsoft.com/office/drawing/2014/main" id="{40485EAF-7B73-E3C8-6BFA-4F917CB70C34}"/>
              </a:ext>
            </a:extLst>
          </p:cNvPr>
          <p:cNvSpPr/>
          <p:nvPr/>
        </p:nvSpPr>
        <p:spPr>
          <a:xfrm>
            <a:off x="9382698" y="6003927"/>
            <a:ext cx="2598946" cy="46800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四角形: 角を丸くする 68">
            <a:extLst>
              <a:ext uri="{FF2B5EF4-FFF2-40B4-BE49-F238E27FC236}">
                <a16:creationId xmlns:a16="http://schemas.microsoft.com/office/drawing/2014/main" id="{A0C1B53E-5004-9498-74EF-A4E38B599A3B}"/>
              </a:ext>
            </a:extLst>
          </p:cNvPr>
          <p:cNvSpPr/>
          <p:nvPr/>
        </p:nvSpPr>
        <p:spPr>
          <a:xfrm>
            <a:off x="9382698" y="2176645"/>
            <a:ext cx="2598946" cy="46800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a:extLst>
              <a:ext uri="{FF2B5EF4-FFF2-40B4-BE49-F238E27FC236}">
                <a16:creationId xmlns:a16="http://schemas.microsoft.com/office/drawing/2014/main" id="{858B034D-3427-55D1-849B-61B80A77FEA7}"/>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srgbClr val="000000"/>
              </a:solidFill>
              <a:effectLst/>
              <a:uLnTx/>
              <a:uFillTx/>
              <a:latin typeface="Segoe UI"/>
              <a:ea typeface="Meiryo UI"/>
              <a:cs typeface="+mn-cs"/>
            </a:endParaRPr>
          </a:p>
        </p:txBody>
      </p:sp>
      <p:sp>
        <p:nvSpPr>
          <p:cNvPr id="5" name="タイトル 4">
            <a:extLst>
              <a:ext uri="{FF2B5EF4-FFF2-40B4-BE49-F238E27FC236}">
                <a16:creationId xmlns:a16="http://schemas.microsoft.com/office/drawing/2014/main" id="{8D08E03A-9C9E-9B2A-E4DD-C06012C0E641}"/>
              </a:ext>
            </a:extLst>
          </p:cNvPr>
          <p:cNvSpPr>
            <a:spLocks noGrp="1"/>
          </p:cNvSpPr>
          <p:nvPr>
            <p:ph type="title"/>
          </p:nvPr>
        </p:nvSpPr>
        <p:spPr>
          <a:xfrm>
            <a:off x="563218" y="535199"/>
            <a:ext cx="11081611" cy="588521"/>
          </a:xfrm>
        </p:spPr>
        <p:txBody>
          <a:bodyPr/>
          <a:lstStyle/>
          <a:p>
            <a:r>
              <a:rPr lang="ja-JP" altLang="en-US"/>
              <a:t>全社を範囲とするグループの対応フローチャート</a:t>
            </a:r>
          </a:p>
        </p:txBody>
      </p:sp>
      <p:sp>
        <p:nvSpPr>
          <p:cNvPr id="4" name="テキスト ボックス 3">
            <a:extLst>
              <a:ext uri="{FF2B5EF4-FFF2-40B4-BE49-F238E27FC236}">
                <a16:creationId xmlns:a16="http://schemas.microsoft.com/office/drawing/2014/main" id="{76CD6AA8-BFF2-CE7F-57B0-A0EF1FBC3EA8}"/>
              </a:ext>
            </a:extLst>
          </p:cNvPr>
          <p:cNvSpPr txBox="1"/>
          <p:nvPr/>
        </p:nvSpPr>
        <p:spPr>
          <a:xfrm>
            <a:off x="4735551" y="1415449"/>
            <a:ext cx="1293542" cy="276999"/>
          </a:xfrm>
          <a:prstGeom prst="rect">
            <a:avLst/>
          </a:prstGeom>
          <a:noFill/>
        </p:spPr>
        <p:txBody>
          <a:bodyPr wrap="square" lIns="0" tIns="0" rIns="0" bIns="0" rtlCol="0">
            <a:spAutoFit/>
          </a:bodyPr>
          <a:lstStyle/>
          <a:p>
            <a:pPr algn="l"/>
            <a:r>
              <a:rPr kumimoji="1" lang="ja-JP" altLang="en-US">
                <a:latin typeface="+mn-lt"/>
              </a:rPr>
              <a:t>全ユーザー</a:t>
            </a:r>
          </a:p>
        </p:txBody>
      </p:sp>
      <p:sp>
        <p:nvSpPr>
          <p:cNvPr id="9" name="テキスト ボックス 8">
            <a:extLst>
              <a:ext uri="{FF2B5EF4-FFF2-40B4-BE49-F238E27FC236}">
                <a16:creationId xmlns:a16="http://schemas.microsoft.com/office/drawing/2014/main" id="{25C31709-F894-F57A-0477-A3A7D35AC29C}"/>
              </a:ext>
            </a:extLst>
          </p:cNvPr>
          <p:cNvSpPr txBox="1"/>
          <p:nvPr/>
        </p:nvSpPr>
        <p:spPr>
          <a:xfrm>
            <a:off x="9429619" y="2305621"/>
            <a:ext cx="2405036" cy="215444"/>
          </a:xfrm>
          <a:prstGeom prst="rect">
            <a:avLst/>
          </a:prstGeom>
          <a:noFill/>
        </p:spPr>
        <p:txBody>
          <a:bodyPr wrap="square" lIns="0" tIns="0" rIns="0" bIns="0" rtlCol="0">
            <a:spAutoFit/>
          </a:bodyPr>
          <a:lstStyle/>
          <a:p>
            <a:pPr algn="l"/>
            <a:r>
              <a:rPr kumimoji="1" lang="ja-JP" altLang="en-US" sz="1400" b="1">
                <a:latin typeface="+mn-lt"/>
              </a:rPr>
              <a:t>・一括置換の除外申請</a:t>
            </a:r>
          </a:p>
        </p:txBody>
      </p:sp>
      <p:grpSp>
        <p:nvGrpSpPr>
          <p:cNvPr id="17" name="グループ化 16">
            <a:extLst>
              <a:ext uri="{FF2B5EF4-FFF2-40B4-BE49-F238E27FC236}">
                <a16:creationId xmlns:a16="http://schemas.microsoft.com/office/drawing/2014/main" id="{9DA5A613-F3EF-7FAB-2EF2-D65C003F7A54}"/>
              </a:ext>
            </a:extLst>
          </p:cNvPr>
          <p:cNvGrpSpPr/>
          <p:nvPr/>
        </p:nvGrpSpPr>
        <p:grpSpPr>
          <a:xfrm>
            <a:off x="310459" y="3028950"/>
            <a:ext cx="3203922" cy="1768141"/>
            <a:chOff x="310459" y="2786981"/>
            <a:chExt cx="3203922" cy="1716439"/>
          </a:xfrm>
        </p:grpSpPr>
        <p:sp>
          <p:nvSpPr>
            <p:cNvPr id="16" name="四角形: 角を丸くする 15">
              <a:extLst>
                <a:ext uri="{FF2B5EF4-FFF2-40B4-BE49-F238E27FC236}">
                  <a16:creationId xmlns:a16="http://schemas.microsoft.com/office/drawing/2014/main" id="{2D60D83B-DE11-28E6-E84B-0FA5774884D9}"/>
                </a:ext>
              </a:extLst>
            </p:cNvPr>
            <p:cNvSpPr/>
            <p:nvPr/>
          </p:nvSpPr>
          <p:spPr>
            <a:xfrm>
              <a:off x="310459" y="2786981"/>
              <a:ext cx="3203922" cy="1716439"/>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61555DB2-925B-735C-6A61-7B909F7D0F93}"/>
                </a:ext>
              </a:extLst>
            </p:cNvPr>
            <p:cNvSpPr txBox="1"/>
            <p:nvPr/>
          </p:nvSpPr>
          <p:spPr>
            <a:xfrm>
              <a:off x="379155" y="2912392"/>
              <a:ext cx="2992006" cy="1435374"/>
            </a:xfrm>
            <a:prstGeom prst="rect">
              <a:avLst/>
            </a:prstGeom>
            <a:noFill/>
          </p:spPr>
          <p:txBody>
            <a:bodyPr wrap="square">
              <a:spAutoFit/>
            </a:bodyPr>
            <a:lstStyle/>
            <a:p>
              <a:pPr>
                <a:lnSpc>
                  <a:spcPts val="2800"/>
                </a:lnSpc>
              </a:pPr>
              <a:r>
                <a:rPr kumimoji="1" lang="ja-JP" altLang="en-US" sz="1400">
                  <a:latin typeface="+mn-lt"/>
                </a:rPr>
                <a:t>「旭化成グループ全ユーザー」</a:t>
              </a:r>
              <a:endParaRPr kumimoji="1" lang="en-US" altLang="ja-JP" sz="1400">
                <a:latin typeface="+mn-lt"/>
              </a:endParaRPr>
            </a:p>
            <a:p>
              <a:pPr algn="l">
                <a:lnSpc>
                  <a:spcPts val="2800"/>
                </a:lnSpc>
              </a:pPr>
              <a:r>
                <a:rPr kumimoji="1" lang="ja-JP" altLang="en-US" sz="1400">
                  <a:latin typeface="+mn-lt"/>
                </a:rPr>
                <a:t>「すべてのユーザー」</a:t>
              </a:r>
              <a:endParaRPr kumimoji="1" lang="en-US" altLang="ja-JP" sz="1400">
                <a:latin typeface="+mn-lt"/>
              </a:endParaRPr>
            </a:p>
            <a:p>
              <a:pPr algn="l">
                <a:lnSpc>
                  <a:spcPts val="2800"/>
                </a:lnSpc>
              </a:pPr>
              <a:r>
                <a:rPr kumimoji="1" lang="ja-JP" altLang="en-US" sz="1400">
                  <a:latin typeface="+mn-lt"/>
                </a:rPr>
                <a:t>「</a:t>
              </a:r>
              <a:r>
                <a:rPr lang="ja-JP" altLang="en-US" sz="1400" b="0" i="0">
                  <a:solidFill>
                    <a:srgbClr val="323130"/>
                  </a:solidFill>
                  <a:effectLst/>
                  <a:latin typeface="Segoe UI" panose="020B0502040204020203" pitchFamily="34" charset="0"/>
                </a:rPr>
                <a:t>外部ユーザー以外のすべてのユーザー</a:t>
              </a:r>
              <a:r>
                <a:rPr kumimoji="1" lang="ja-JP" altLang="en-US" sz="1400">
                  <a:latin typeface="+mn-lt"/>
                </a:rPr>
                <a:t>」</a:t>
              </a:r>
              <a:endParaRPr kumimoji="1" lang="en-US" altLang="ja-JP" sz="1400">
                <a:latin typeface="+mn-lt"/>
              </a:endParaRPr>
            </a:p>
            <a:p>
              <a:pPr algn="l">
                <a:lnSpc>
                  <a:spcPts val="2800"/>
                </a:lnSpc>
              </a:pPr>
              <a:r>
                <a:rPr kumimoji="1" lang="ja-JP" altLang="en-US" sz="1400">
                  <a:latin typeface="+mn-lt"/>
                </a:rPr>
                <a:t>「すべての認証されたユーザー」</a:t>
              </a:r>
              <a:endParaRPr kumimoji="1" lang="en-US" altLang="ja-JP" sz="1400">
                <a:latin typeface="+mn-lt"/>
              </a:endParaRPr>
            </a:p>
          </p:txBody>
        </p:sp>
      </p:grpSp>
      <p:sp>
        <p:nvSpPr>
          <p:cNvPr id="14" name="正方形/長方形 13">
            <a:extLst>
              <a:ext uri="{FF2B5EF4-FFF2-40B4-BE49-F238E27FC236}">
                <a16:creationId xmlns:a16="http://schemas.microsoft.com/office/drawing/2014/main" id="{4B9FFA8A-31F3-25A4-15B7-D52C4B0CE87F}"/>
              </a:ext>
            </a:extLst>
          </p:cNvPr>
          <p:cNvSpPr/>
          <p:nvPr/>
        </p:nvSpPr>
        <p:spPr>
          <a:xfrm>
            <a:off x="9382698" y="1184511"/>
            <a:ext cx="2619161" cy="58054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a16="http://schemas.microsoft.com/office/drawing/2014/main" id="{1A09FDAC-FE1B-904B-EE72-9E888586308D}"/>
              </a:ext>
            </a:extLst>
          </p:cNvPr>
          <p:cNvGrpSpPr/>
          <p:nvPr/>
        </p:nvGrpSpPr>
        <p:grpSpPr>
          <a:xfrm>
            <a:off x="356237" y="1184510"/>
            <a:ext cx="3158144" cy="588521"/>
            <a:chOff x="356237" y="1184511"/>
            <a:chExt cx="3792516" cy="580546"/>
          </a:xfrm>
        </p:grpSpPr>
        <p:sp>
          <p:nvSpPr>
            <p:cNvPr id="12" name="正方形/長方形 11">
              <a:extLst>
                <a:ext uri="{FF2B5EF4-FFF2-40B4-BE49-F238E27FC236}">
                  <a16:creationId xmlns:a16="http://schemas.microsoft.com/office/drawing/2014/main" id="{506BD391-F7CD-DDCA-A4F8-9E9F92D39260}"/>
                </a:ext>
              </a:extLst>
            </p:cNvPr>
            <p:cNvSpPr/>
            <p:nvPr/>
          </p:nvSpPr>
          <p:spPr>
            <a:xfrm>
              <a:off x="379155" y="1184511"/>
              <a:ext cx="3769598" cy="58054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0A97205A-CEAF-D433-B0BE-C16F5730BF5D}"/>
                </a:ext>
              </a:extLst>
            </p:cNvPr>
            <p:cNvSpPr txBox="1"/>
            <p:nvPr/>
          </p:nvSpPr>
          <p:spPr>
            <a:xfrm>
              <a:off x="356237" y="1336420"/>
              <a:ext cx="3769597" cy="276999"/>
            </a:xfrm>
            <a:prstGeom prst="rect">
              <a:avLst/>
            </a:prstGeom>
            <a:noFill/>
          </p:spPr>
          <p:txBody>
            <a:bodyPr wrap="square" lIns="0" tIns="0" rIns="0" bIns="0" rtlCol="0">
              <a:spAutoFit/>
            </a:bodyPr>
            <a:lstStyle/>
            <a:p>
              <a:pPr algn="ctr"/>
              <a:r>
                <a:rPr kumimoji="1" lang="ja-JP" altLang="en-US" b="1">
                  <a:solidFill>
                    <a:schemeClr val="bg2"/>
                  </a:solidFill>
                  <a:latin typeface="+mn-lt"/>
                </a:rPr>
                <a:t>対象となるグループ</a:t>
              </a:r>
            </a:p>
          </p:txBody>
        </p:sp>
      </p:grpSp>
      <p:grpSp>
        <p:nvGrpSpPr>
          <p:cNvPr id="28" name="グループ化 27">
            <a:extLst>
              <a:ext uri="{FF2B5EF4-FFF2-40B4-BE49-F238E27FC236}">
                <a16:creationId xmlns:a16="http://schemas.microsoft.com/office/drawing/2014/main" id="{F9B3364C-BF9F-3FE4-5CA6-376148C51647}"/>
              </a:ext>
            </a:extLst>
          </p:cNvPr>
          <p:cNvGrpSpPr/>
          <p:nvPr/>
        </p:nvGrpSpPr>
        <p:grpSpPr>
          <a:xfrm>
            <a:off x="2809301" y="1184511"/>
            <a:ext cx="7061812" cy="580546"/>
            <a:chOff x="3853199" y="1184511"/>
            <a:chExt cx="3769597" cy="580546"/>
          </a:xfrm>
        </p:grpSpPr>
        <p:sp>
          <p:nvSpPr>
            <p:cNvPr id="13" name="正方形/長方形 12">
              <a:extLst>
                <a:ext uri="{FF2B5EF4-FFF2-40B4-BE49-F238E27FC236}">
                  <a16:creationId xmlns:a16="http://schemas.microsoft.com/office/drawing/2014/main" id="{85AE598C-3E43-C337-AA9A-5BB2951B2527}"/>
                </a:ext>
              </a:extLst>
            </p:cNvPr>
            <p:cNvSpPr/>
            <p:nvPr/>
          </p:nvSpPr>
          <p:spPr>
            <a:xfrm>
              <a:off x="4449007" y="1184511"/>
              <a:ext cx="2623816" cy="58054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7668233C-14C0-7087-38C7-9F4C1094EB80}"/>
                </a:ext>
              </a:extLst>
            </p:cNvPr>
            <p:cNvSpPr txBox="1"/>
            <p:nvPr/>
          </p:nvSpPr>
          <p:spPr>
            <a:xfrm>
              <a:off x="3853199" y="1336420"/>
              <a:ext cx="3769597" cy="276999"/>
            </a:xfrm>
            <a:prstGeom prst="rect">
              <a:avLst/>
            </a:prstGeom>
            <a:noFill/>
          </p:spPr>
          <p:txBody>
            <a:bodyPr wrap="square" lIns="0" tIns="0" rIns="0" bIns="0" rtlCol="0">
              <a:spAutoFit/>
            </a:bodyPr>
            <a:lstStyle/>
            <a:p>
              <a:pPr algn="ctr"/>
              <a:r>
                <a:rPr kumimoji="1" lang="ja-JP" altLang="en-US" b="1">
                  <a:solidFill>
                    <a:schemeClr val="bg2"/>
                  </a:solidFill>
                  <a:latin typeface="+mn-lt"/>
                </a:rPr>
                <a:t>付与するグループ</a:t>
              </a:r>
            </a:p>
          </p:txBody>
        </p:sp>
      </p:grpSp>
      <p:sp>
        <p:nvSpPr>
          <p:cNvPr id="19" name="テキスト ボックス 18">
            <a:extLst>
              <a:ext uri="{FF2B5EF4-FFF2-40B4-BE49-F238E27FC236}">
                <a16:creationId xmlns:a16="http://schemas.microsoft.com/office/drawing/2014/main" id="{5CECF692-74BF-FC65-2D60-F6FDA205A661}"/>
              </a:ext>
            </a:extLst>
          </p:cNvPr>
          <p:cNvSpPr txBox="1"/>
          <p:nvPr/>
        </p:nvSpPr>
        <p:spPr>
          <a:xfrm>
            <a:off x="9134708" y="1336420"/>
            <a:ext cx="3181830" cy="276999"/>
          </a:xfrm>
          <a:prstGeom prst="rect">
            <a:avLst/>
          </a:prstGeom>
          <a:noFill/>
        </p:spPr>
        <p:txBody>
          <a:bodyPr wrap="square" lIns="0" tIns="0" rIns="0" bIns="0" rtlCol="0">
            <a:spAutoFit/>
          </a:bodyPr>
          <a:lstStyle/>
          <a:p>
            <a:pPr algn="ctr"/>
            <a:r>
              <a:rPr kumimoji="1" lang="ja-JP" altLang="en-US" b="1">
                <a:solidFill>
                  <a:schemeClr val="bg2"/>
                </a:solidFill>
                <a:latin typeface="+mn-lt"/>
              </a:rPr>
              <a:t>必要な対応</a:t>
            </a:r>
          </a:p>
        </p:txBody>
      </p:sp>
      <p:grpSp>
        <p:nvGrpSpPr>
          <p:cNvPr id="32" name="グループ化 31">
            <a:extLst>
              <a:ext uri="{FF2B5EF4-FFF2-40B4-BE49-F238E27FC236}">
                <a16:creationId xmlns:a16="http://schemas.microsoft.com/office/drawing/2014/main" id="{32781A02-1CA5-631F-98F8-EAE46261083A}"/>
              </a:ext>
            </a:extLst>
          </p:cNvPr>
          <p:cNvGrpSpPr/>
          <p:nvPr/>
        </p:nvGrpSpPr>
        <p:grpSpPr>
          <a:xfrm>
            <a:off x="3738956" y="3420767"/>
            <a:ext cx="1218167" cy="1080000"/>
            <a:chOff x="3783442" y="3417666"/>
            <a:chExt cx="1218167" cy="1080000"/>
          </a:xfrm>
        </p:grpSpPr>
        <p:sp>
          <p:nvSpPr>
            <p:cNvPr id="24" name="フローチャート: 判断 23">
              <a:extLst>
                <a:ext uri="{FF2B5EF4-FFF2-40B4-BE49-F238E27FC236}">
                  <a16:creationId xmlns:a16="http://schemas.microsoft.com/office/drawing/2014/main" id="{92F83792-56EC-F651-CE9B-90A0281BD6CD}"/>
                </a:ext>
              </a:extLst>
            </p:cNvPr>
            <p:cNvSpPr/>
            <p:nvPr/>
          </p:nvSpPr>
          <p:spPr>
            <a:xfrm>
              <a:off x="3853199" y="3417666"/>
              <a:ext cx="1080000" cy="1080000"/>
            </a:xfrm>
            <a:prstGeom prst="flowChartDecisi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27" name="テキスト ボックス 26">
              <a:extLst>
                <a:ext uri="{FF2B5EF4-FFF2-40B4-BE49-F238E27FC236}">
                  <a16:creationId xmlns:a16="http://schemas.microsoft.com/office/drawing/2014/main" id="{4729B12A-1E29-47E3-7F5F-2FE640734E9E}"/>
                </a:ext>
              </a:extLst>
            </p:cNvPr>
            <p:cNvSpPr txBox="1"/>
            <p:nvPr/>
          </p:nvSpPr>
          <p:spPr>
            <a:xfrm>
              <a:off x="3783442" y="3649124"/>
              <a:ext cx="1218167" cy="523220"/>
            </a:xfrm>
            <a:prstGeom prst="rect">
              <a:avLst/>
            </a:prstGeom>
            <a:noFill/>
          </p:spPr>
          <p:txBody>
            <a:bodyPr wrap="square">
              <a:spAutoFit/>
            </a:bodyPr>
            <a:lstStyle/>
            <a:p>
              <a:pPr algn="ctr"/>
              <a:r>
                <a:rPr kumimoji="1" lang="ja-JP" altLang="en-US" sz="1400">
                  <a:solidFill>
                    <a:schemeClr val="tx1"/>
                  </a:solidFill>
                </a:rPr>
                <a:t>適正な</a:t>
              </a:r>
              <a:endParaRPr kumimoji="1" lang="en-US" altLang="ja-JP" sz="1400">
                <a:solidFill>
                  <a:schemeClr val="tx1"/>
                </a:solidFill>
              </a:endParaRPr>
            </a:p>
            <a:p>
              <a:pPr algn="ctr"/>
              <a:r>
                <a:rPr kumimoji="1" lang="ja-JP" altLang="en-US" sz="1400">
                  <a:solidFill>
                    <a:schemeClr val="tx1"/>
                  </a:solidFill>
                </a:rPr>
                <a:t>権限を確認</a:t>
              </a:r>
            </a:p>
          </p:txBody>
        </p:sp>
      </p:grpSp>
      <p:sp>
        <p:nvSpPr>
          <p:cNvPr id="30" name="四角形: 角を丸くする 29">
            <a:extLst>
              <a:ext uri="{FF2B5EF4-FFF2-40B4-BE49-F238E27FC236}">
                <a16:creationId xmlns:a16="http://schemas.microsoft.com/office/drawing/2014/main" id="{885D96E8-4CD8-9CFD-DA21-D2BC4870496B}"/>
              </a:ext>
            </a:extLst>
          </p:cNvPr>
          <p:cNvSpPr/>
          <p:nvPr/>
        </p:nvSpPr>
        <p:spPr>
          <a:xfrm>
            <a:off x="5181698" y="3679380"/>
            <a:ext cx="3600000" cy="46800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BA7A4571-5E06-D2E5-B5AA-065795049ED3}"/>
              </a:ext>
            </a:extLst>
          </p:cNvPr>
          <p:cNvSpPr txBox="1"/>
          <p:nvPr/>
        </p:nvSpPr>
        <p:spPr>
          <a:xfrm>
            <a:off x="5181698" y="3682061"/>
            <a:ext cx="3687733" cy="407035"/>
          </a:xfrm>
          <a:prstGeom prst="rect">
            <a:avLst/>
          </a:prstGeom>
          <a:noFill/>
        </p:spPr>
        <p:txBody>
          <a:bodyPr wrap="square">
            <a:spAutoFit/>
          </a:bodyPr>
          <a:lstStyle/>
          <a:p>
            <a:pPr>
              <a:lnSpc>
                <a:spcPts val="2800"/>
              </a:lnSpc>
            </a:pPr>
            <a:r>
              <a:rPr kumimoji="1" lang="ja-JP" altLang="en-US" sz="1600">
                <a:latin typeface="+mn-lt"/>
              </a:rPr>
              <a:t>② 「旭化成グループ全ユーザ</a:t>
            </a:r>
            <a:r>
              <a:rPr kumimoji="1" lang="ja-JP" altLang="en-US" sz="1600">
                <a:solidFill>
                  <a:srgbClr val="FF0000"/>
                </a:solidFill>
                <a:latin typeface="+mn-lt"/>
              </a:rPr>
              <a:t>（社外除く</a:t>
            </a:r>
            <a:r>
              <a:rPr kumimoji="1" lang="en-US" altLang="ja-JP" sz="1600">
                <a:solidFill>
                  <a:srgbClr val="FF0000"/>
                </a:solidFill>
                <a:latin typeface="+mn-lt"/>
              </a:rPr>
              <a:t>)</a:t>
            </a:r>
            <a:r>
              <a:rPr kumimoji="1" lang="ja-JP" altLang="en-US" sz="1600">
                <a:latin typeface="+mn-lt"/>
              </a:rPr>
              <a:t>」</a:t>
            </a:r>
            <a:endParaRPr kumimoji="1" lang="en-US" altLang="ja-JP" sz="2000">
              <a:latin typeface="+mn-lt"/>
            </a:endParaRPr>
          </a:p>
        </p:txBody>
      </p:sp>
      <p:sp>
        <p:nvSpPr>
          <p:cNvPr id="37" name="四角形: 角を丸くする 36">
            <a:extLst>
              <a:ext uri="{FF2B5EF4-FFF2-40B4-BE49-F238E27FC236}">
                <a16:creationId xmlns:a16="http://schemas.microsoft.com/office/drawing/2014/main" id="{5ED7942C-469C-A01C-B858-29B6845FA224}"/>
              </a:ext>
            </a:extLst>
          </p:cNvPr>
          <p:cNvSpPr/>
          <p:nvPr/>
        </p:nvSpPr>
        <p:spPr>
          <a:xfrm>
            <a:off x="5181698" y="2176645"/>
            <a:ext cx="3600000" cy="46800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55E8638B-D396-07C2-0188-8DF409F2C783}"/>
              </a:ext>
            </a:extLst>
          </p:cNvPr>
          <p:cNvSpPr txBox="1"/>
          <p:nvPr/>
        </p:nvSpPr>
        <p:spPr>
          <a:xfrm>
            <a:off x="5217057" y="2168615"/>
            <a:ext cx="3120024" cy="407035"/>
          </a:xfrm>
          <a:prstGeom prst="rect">
            <a:avLst/>
          </a:prstGeom>
          <a:noFill/>
        </p:spPr>
        <p:txBody>
          <a:bodyPr wrap="square">
            <a:spAutoFit/>
          </a:bodyPr>
          <a:lstStyle/>
          <a:p>
            <a:pPr>
              <a:lnSpc>
                <a:spcPts val="2800"/>
              </a:lnSpc>
            </a:pPr>
            <a:r>
              <a:rPr kumimoji="1" lang="ja-JP" altLang="en-US" sz="1600">
                <a:latin typeface="+mn-lt"/>
              </a:rPr>
              <a:t>① 「旭化成グループ全ユーザ」 </a:t>
            </a:r>
            <a:endParaRPr kumimoji="1" lang="en-US" altLang="ja-JP" sz="2000">
              <a:latin typeface="+mn-lt"/>
            </a:endParaRPr>
          </a:p>
        </p:txBody>
      </p:sp>
      <p:sp>
        <p:nvSpPr>
          <p:cNvPr id="40" name="四角形: 角を丸くする 39">
            <a:extLst>
              <a:ext uri="{FF2B5EF4-FFF2-40B4-BE49-F238E27FC236}">
                <a16:creationId xmlns:a16="http://schemas.microsoft.com/office/drawing/2014/main" id="{8EDB2F73-6F34-9FFE-5E30-8A4B2E268E11}"/>
              </a:ext>
            </a:extLst>
          </p:cNvPr>
          <p:cNvSpPr/>
          <p:nvPr/>
        </p:nvSpPr>
        <p:spPr>
          <a:xfrm>
            <a:off x="5181698" y="4914574"/>
            <a:ext cx="3600000" cy="46800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05814F31-DB67-B2AA-3A67-093178A15C6A}"/>
              </a:ext>
            </a:extLst>
          </p:cNvPr>
          <p:cNvSpPr txBox="1"/>
          <p:nvPr/>
        </p:nvSpPr>
        <p:spPr>
          <a:xfrm>
            <a:off x="5181698" y="4941625"/>
            <a:ext cx="3120024" cy="413896"/>
          </a:xfrm>
          <a:prstGeom prst="rect">
            <a:avLst/>
          </a:prstGeom>
          <a:noFill/>
        </p:spPr>
        <p:txBody>
          <a:bodyPr wrap="square">
            <a:spAutoFit/>
          </a:bodyPr>
          <a:lstStyle/>
          <a:p>
            <a:pPr>
              <a:lnSpc>
                <a:spcPts val="2800"/>
              </a:lnSpc>
            </a:pPr>
            <a:r>
              <a:rPr kumimoji="1" lang="ja-JP" altLang="en-US" sz="1600">
                <a:latin typeface="+mn-lt"/>
              </a:rPr>
              <a:t>③ 組織グループ</a:t>
            </a:r>
            <a:endParaRPr kumimoji="1" lang="en-US" altLang="ja-JP" sz="1600">
              <a:latin typeface="+mn-lt"/>
            </a:endParaRPr>
          </a:p>
        </p:txBody>
      </p:sp>
      <p:cxnSp>
        <p:nvCxnSpPr>
          <p:cNvPr id="43" name="直線矢印コネクタ 42">
            <a:extLst>
              <a:ext uri="{FF2B5EF4-FFF2-40B4-BE49-F238E27FC236}">
                <a16:creationId xmlns:a16="http://schemas.microsoft.com/office/drawing/2014/main" id="{5BE4C84B-CFA9-74DC-6A36-F0AEDA424190}"/>
              </a:ext>
            </a:extLst>
          </p:cNvPr>
          <p:cNvCxnSpPr>
            <a:cxnSpLocks/>
            <a:endCxn id="27" idx="1"/>
          </p:cNvCxnSpPr>
          <p:nvPr/>
        </p:nvCxnSpPr>
        <p:spPr>
          <a:xfrm>
            <a:off x="3514381" y="3913021"/>
            <a:ext cx="224575" cy="8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D7ABB825-54A2-CD36-0DB6-F0DAB511DF38}"/>
              </a:ext>
            </a:extLst>
          </p:cNvPr>
          <p:cNvCxnSpPr>
            <a:cxnSpLocks/>
            <a:stCxn id="27" idx="3"/>
            <a:endCxn id="30" idx="1"/>
          </p:cNvCxnSpPr>
          <p:nvPr/>
        </p:nvCxnSpPr>
        <p:spPr>
          <a:xfrm flipV="1">
            <a:off x="4957123" y="3913380"/>
            <a:ext cx="224575" cy="4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7" name="コネクタ: カギ線 56">
            <a:extLst>
              <a:ext uri="{FF2B5EF4-FFF2-40B4-BE49-F238E27FC236}">
                <a16:creationId xmlns:a16="http://schemas.microsoft.com/office/drawing/2014/main" id="{F3359B11-05D7-46E0-62EF-23AE929D0881}"/>
              </a:ext>
            </a:extLst>
          </p:cNvPr>
          <p:cNvCxnSpPr>
            <a:cxnSpLocks/>
            <a:stCxn id="24" idx="0"/>
            <a:endCxn id="37" idx="1"/>
          </p:cNvCxnSpPr>
          <p:nvPr/>
        </p:nvCxnSpPr>
        <p:spPr>
          <a:xfrm rot="5400000" flipH="1" flipV="1">
            <a:off x="4260144" y="2499214"/>
            <a:ext cx="1010122" cy="832985"/>
          </a:xfrm>
          <a:prstGeom prst="bentConnector2">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B0CF2DC4-5264-EE60-5A75-76504592D3A9}"/>
              </a:ext>
            </a:extLst>
          </p:cNvPr>
          <p:cNvSpPr txBox="1"/>
          <p:nvPr/>
        </p:nvSpPr>
        <p:spPr>
          <a:xfrm>
            <a:off x="2982035" y="1909833"/>
            <a:ext cx="2199663" cy="430887"/>
          </a:xfrm>
          <a:prstGeom prst="rect">
            <a:avLst/>
          </a:prstGeom>
          <a:noFill/>
        </p:spPr>
        <p:txBody>
          <a:bodyPr wrap="square" lIns="0" tIns="0" rIns="0" bIns="0" rtlCol="0">
            <a:spAutoFit/>
          </a:bodyPr>
          <a:lstStyle/>
          <a:p>
            <a:pPr algn="l"/>
            <a:r>
              <a:rPr kumimoji="1" lang="ja-JP" altLang="en-US" sz="1400" b="1">
                <a:latin typeface="+mn-lt"/>
              </a:rPr>
              <a:t>①全社系グループ＆</a:t>
            </a:r>
            <a:endParaRPr kumimoji="1" lang="en-US" altLang="ja-JP" sz="1400" b="1">
              <a:latin typeface="+mn-lt"/>
            </a:endParaRPr>
          </a:p>
          <a:p>
            <a:pPr algn="l"/>
            <a:r>
              <a:rPr kumimoji="1" lang="ja-JP" altLang="en-US" sz="1400" b="1">
                <a:latin typeface="+mn-lt"/>
              </a:rPr>
              <a:t>社外従業員に付与が必要</a:t>
            </a:r>
          </a:p>
        </p:txBody>
      </p:sp>
      <p:sp>
        <p:nvSpPr>
          <p:cNvPr id="66" name="テキスト ボックス 65">
            <a:extLst>
              <a:ext uri="{FF2B5EF4-FFF2-40B4-BE49-F238E27FC236}">
                <a16:creationId xmlns:a16="http://schemas.microsoft.com/office/drawing/2014/main" id="{22A4B925-669C-5DEB-2700-793207487C32}"/>
              </a:ext>
            </a:extLst>
          </p:cNvPr>
          <p:cNvSpPr txBox="1"/>
          <p:nvPr/>
        </p:nvSpPr>
        <p:spPr>
          <a:xfrm>
            <a:off x="2918030" y="5501960"/>
            <a:ext cx="1433802" cy="430887"/>
          </a:xfrm>
          <a:prstGeom prst="rect">
            <a:avLst/>
          </a:prstGeom>
          <a:noFill/>
        </p:spPr>
        <p:txBody>
          <a:bodyPr wrap="square" lIns="0" tIns="0" rIns="0" bIns="0" rtlCol="0">
            <a:spAutoFit/>
          </a:bodyPr>
          <a:lstStyle/>
          <a:p>
            <a:pPr algn="l"/>
            <a:r>
              <a:rPr kumimoji="1" lang="ja-JP" altLang="en-US" sz="1400" b="1">
                <a:latin typeface="+mn-lt"/>
              </a:rPr>
              <a:t>③全社系グループの付与が不要</a:t>
            </a:r>
          </a:p>
        </p:txBody>
      </p:sp>
      <p:sp>
        <p:nvSpPr>
          <p:cNvPr id="67" name="テキスト ボックス 66">
            <a:extLst>
              <a:ext uri="{FF2B5EF4-FFF2-40B4-BE49-F238E27FC236}">
                <a16:creationId xmlns:a16="http://schemas.microsoft.com/office/drawing/2014/main" id="{32A718A2-8192-1106-6C69-30EA1F769143}"/>
              </a:ext>
            </a:extLst>
          </p:cNvPr>
          <p:cNvSpPr txBox="1"/>
          <p:nvPr/>
        </p:nvSpPr>
        <p:spPr>
          <a:xfrm>
            <a:off x="4674358" y="3098169"/>
            <a:ext cx="2843284" cy="430887"/>
          </a:xfrm>
          <a:prstGeom prst="rect">
            <a:avLst/>
          </a:prstGeom>
          <a:noFill/>
        </p:spPr>
        <p:txBody>
          <a:bodyPr wrap="square" lIns="0" tIns="0" rIns="0" bIns="0" rtlCol="0">
            <a:spAutoFit/>
          </a:bodyPr>
          <a:lstStyle/>
          <a:p>
            <a:pPr algn="l"/>
            <a:r>
              <a:rPr kumimoji="1" lang="ja-JP" altLang="en-US" sz="1400" b="1">
                <a:latin typeface="+mn-lt"/>
              </a:rPr>
              <a:t>②全社系グループの付与が必要だが</a:t>
            </a:r>
            <a:endParaRPr kumimoji="1" lang="en-US" altLang="ja-JP" sz="1400" b="1">
              <a:latin typeface="+mn-lt"/>
            </a:endParaRPr>
          </a:p>
          <a:p>
            <a:pPr algn="l"/>
            <a:r>
              <a:rPr kumimoji="1" lang="ja-JP" altLang="en-US" sz="1400" b="1">
                <a:latin typeface="+mn-lt"/>
              </a:rPr>
              <a:t>社外従業員への付与は不要</a:t>
            </a:r>
          </a:p>
        </p:txBody>
      </p:sp>
      <p:sp>
        <p:nvSpPr>
          <p:cNvPr id="73" name="四角形: 角を丸くする 72">
            <a:extLst>
              <a:ext uri="{FF2B5EF4-FFF2-40B4-BE49-F238E27FC236}">
                <a16:creationId xmlns:a16="http://schemas.microsoft.com/office/drawing/2014/main" id="{3C1E3E48-F262-4D56-8185-E526FA84A649}"/>
              </a:ext>
            </a:extLst>
          </p:cNvPr>
          <p:cNvSpPr/>
          <p:nvPr/>
        </p:nvSpPr>
        <p:spPr>
          <a:xfrm>
            <a:off x="9382698" y="3679021"/>
            <a:ext cx="2598946" cy="46800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ボックス 73">
            <a:extLst>
              <a:ext uri="{FF2B5EF4-FFF2-40B4-BE49-F238E27FC236}">
                <a16:creationId xmlns:a16="http://schemas.microsoft.com/office/drawing/2014/main" id="{DBDFFB6C-7CCA-C7CD-94B8-7FB6AC0D3BA9}"/>
              </a:ext>
            </a:extLst>
          </p:cNvPr>
          <p:cNvSpPr txBox="1"/>
          <p:nvPr/>
        </p:nvSpPr>
        <p:spPr>
          <a:xfrm>
            <a:off x="9429619" y="3797296"/>
            <a:ext cx="2405036" cy="215444"/>
          </a:xfrm>
          <a:prstGeom prst="rect">
            <a:avLst/>
          </a:prstGeom>
          <a:noFill/>
        </p:spPr>
        <p:txBody>
          <a:bodyPr wrap="square" lIns="0" tIns="0" rIns="0" bIns="0" rtlCol="0">
            <a:spAutoFit/>
          </a:bodyPr>
          <a:lstStyle/>
          <a:p>
            <a:pPr algn="l"/>
            <a:r>
              <a:rPr kumimoji="1" lang="ja-JP" altLang="en-US" sz="1400" b="1">
                <a:latin typeface="+mn-lt"/>
              </a:rPr>
              <a:t>・</a:t>
            </a:r>
            <a:r>
              <a:rPr kumimoji="1" lang="en-US" altLang="ja-JP" sz="1400" b="1">
                <a:latin typeface="+mn-lt"/>
              </a:rPr>
              <a:t>Forms</a:t>
            </a:r>
            <a:r>
              <a:rPr kumimoji="1" lang="ja-JP" altLang="en-US" sz="1400" b="1">
                <a:latin typeface="+mn-lt"/>
              </a:rPr>
              <a:t>回答</a:t>
            </a:r>
          </a:p>
        </p:txBody>
      </p:sp>
      <p:sp>
        <p:nvSpPr>
          <p:cNvPr id="75" name="四角形: 角を丸くする 74">
            <a:extLst>
              <a:ext uri="{FF2B5EF4-FFF2-40B4-BE49-F238E27FC236}">
                <a16:creationId xmlns:a16="http://schemas.microsoft.com/office/drawing/2014/main" id="{AE47F6F0-3946-C74F-37A5-0C3C11D2FEDE}"/>
              </a:ext>
            </a:extLst>
          </p:cNvPr>
          <p:cNvSpPr/>
          <p:nvPr/>
        </p:nvSpPr>
        <p:spPr>
          <a:xfrm>
            <a:off x="9404732" y="4914574"/>
            <a:ext cx="2598946" cy="46800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EE32B5F5-9333-6C6F-A555-F56F8C14A8EE}"/>
              </a:ext>
            </a:extLst>
          </p:cNvPr>
          <p:cNvSpPr txBox="1"/>
          <p:nvPr/>
        </p:nvSpPr>
        <p:spPr>
          <a:xfrm>
            <a:off x="9429618" y="5988199"/>
            <a:ext cx="2743699" cy="430887"/>
          </a:xfrm>
          <a:prstGeom prst="rect">
            <a:avLst/>
          </a:prstGeom>
          <a:noFill/>
        </p:spPr>
        <p:txBody>
          <a:bodyPr wrap="square" lIns="0" tIns="0" rIns="0" bIns="0" rtlCol="0">
            <a:spAutoFit/>
          </a:bodyPr>
          <a:lstStyle/>
          <a:p>
            <a:pPr algn="l"/>
            <a:r>
              <a:rPr kumimoji="1" lang="ja-JP" altLang="en-US" sz="1400" b="1" dirty="0">
                <a:latin typeface="+mn-lt"/>
              </a:rPr>
              <a:t>・</a:t>
            </a:r>
            <a:r>
              <a:rPr kumimoji="1" lang="en-US" altLang="ja-JP" sz="1400" b="1" dirty="0">
                <a:latin typeface="+mn-lt"/>
              </a:rPr>
              <a:t>Forms</a:t>
            </a:r>
            <a:r>
              <a:rPr kumimoji="1" lang="ja-JP" altLang="en-US" sz="1400" b="1" dirty="0">
                <a:latin typeface="+mn-lt"/>
              </a:rPr>
              <a:t>回答</a:t>
            </a:r>
            <a:endParaRPr kumimoji="1" lang="en-US" altLang="ja-JP" sz="1400" b="1" dirty="0">
              <a:latin typeface="+mn-lt"/>
            </a:endParaRPr>
          </a:p>
          <a:p>
            <a:pPr algn="l"/>
            <a:r>
              <a:rPr kumimoji="1" lang="ja-JP" altLang="en-US" sz="1400" b="1" dirty="0">
                <a:latin typeface="+mn-lt"/>
              </a:rPr>
              <a:t>・適切な権限の付与 </a:t>
            </a:r>
            <a:r>
              <a:rPr kumimoji="1" lang="en-US" altLang="ja-JP" sz="1400" b="1" dirty="0">
                <a:latin typeface="+mn-lt"/>
              </a:rPr>
              <a:t>P25-28 </a:t>
            </a:r>
            <a:r>
              <a:rPr kumimoji="1" lang="ja-JP" altLang="en-US" sz="1400" b="1" dirty="0">
                <a:latin typeface="+mn-lt"/>
              </a:rPr>
              <a:t>参照</a:t>
            </a:r>
            <a:r>
              <a:rPr kumimoji="1" lang="ja-JP" altLang="en-US" sz="1200" b="1" dirty="0">
                <a:latin typeface="+mn-lt"/>
              </a:rPr>
              <a:t> </a:t>
            </a:r>
            <a:endParaRPr kumimoji="1" lang="en-US" altLang="ja-JP" sz="1400" b="1" dirty="0">
              <a:latin typeface="+mn-lt"/>
            </a:endParaRPr>
          </a:p>
        </p:txBody>
      </p:sp>
      <p:sp>
        <p:nvSpPr>
          <p:cNvPr id="3" name="テキスト ボックス 2">
            <a:extLst>
              <a:ext uri="{FF2B5EF4-FFF2-40B4-BE49-F238E27FC236}">
                <a16:creationId xmlns:a16="http://schemas.microsoft.com/office/drawing/2014/main" id="{F3FCCAA3-6231-749D-4B74-637BA63DD3D3}"/>
              </a:ext>
            </a:extLst>
          </p:cNvPr>
          <p:cNvSpPr txBox="1"/>
          <p:nvPr/>
        </p:nvSpPr>
        <p:spPr>
          <a:xfrm>
            <a:off x="9429619" y="4933879"/>
            <a:ext cx="2619160" cy="430887"/>
          </a:xfrm>
          <a:prstGeom prst="rect">
            <a:avLst/>
          </a:prstGeom>
          <a:noFill/>
        </p:spPr>
        <p:txBody>
          <a:bodyPr wrap="square" lIns="0" tIns="0" rIns="0" bIns="0" rtlCol="0">
            <a:spAutoFit/>
          </a:bodyPr>
          <a:lstStyle/>
          <a:p>
            <a:pPr algn="l"/>
            <a:r>
              <a:rPr kumimoji="1" lang="ja-JP" altLang="en-US" sz="1400" b="1" dirty="0">
                <a:latin typeface="+mn-lt"/>
              </a:rPr>
              <a:t>・</a:t>
            </a:r>
            <a:r>
              <a:rPr kumimoji="1" lang="en-US" altLang="ja-JP" sz="1400" b="1" dirty="0">
                <a:latin typeface="+mn-lt"/>
              </a:rPr>
              <a:t>Forms</a:t>
            </a:r>
            <a:r>
              <a:rPr kumimoji="1" lang="ja-JP" altLang="en-US" sz="1400" b="1" dirty="0">
                <a:latin typeface="+mn-lt"/>
              </a:rPr>
              <a:t>回答　</a:t>
            </a:r>
            <a:endParaRPr kumimoji="1" lang="en-US" altLang="ja-JP" sz="1400" b="1" dirty="0">
              <a:latin typeface="+mn-lt"/>
            </a:endParaRPr>
          </a:p>
          <a:p>
            <a:pPr algn="l"/>
            <a:r>
              <a:rPr kumimoji="1" lang="ja-JP" altLang="en-US" sz="1400" b="1" dirty="0">
                <a:latin typeface="+mn-lt"/>
              </a:rPr>
              <a:t>・権限の見直し </a:t>
            </a:r>
            <a:r>
              <a:rPr kumimoji="1" lang="en-US" altLang="ja-JP" sz="1400" b="1" dirty="0">
                <a:latin typeface="+mn-lt"/>
              </a:rPr>
              <a:t>P22-24 </a:t>
            </a:r>
            <a:r>
              <a:rPr kumimoji="1" lang="ja-JP" altLang="en-US" sz="1400" b="1" dirty="0">
                <a:latin typeface="+mn-lt"/>
              </a:rPr>
              <a:t>参照</a:t>
            </a:r>
            <a:endParaRPr kumimoji="1" lang="ja-JP" altLang="en-US" sz="1200" b="1" dirty="0">
              <a:latin typeface="+mn-lt"/>
            </a:endParaRPr>
          </a:p>
        </p:txBody>
      </p:sp>
      <p:sp>
        <p:nvSpPr>
          <p:cNvPr id="6" name="四角形: 角を丸くする 5">
            <a:extLst>
              <a:ext uri="{FF2B5EF4-FFF2-40B4-BE49-F238E27FC236}">
                <a16:creationId xmlns:a16="http://schemas.microsoft.com/office/drawing/2014/main" id="{75B67F9B-8FFE-FC20-B8AC-22BC40B2749C}"/>
              </a:ext>
            </a:extLst>
          </p:cNvPr>
          <p:cNvSpPr/>
          <p:nvPr/>
        </p:nvSpPr>
        <p:spPr>
          <a:xfrm>
            <a:off x="5181698" y="6013174"/>
            <a:ext cx="3600000" cy="46800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64C2E1AE-DE9E-C34B-09D3-FD567E40D7F2}"/>
              </a:ext>
            </a:extLst>
          </p:cNvPr>
          <p:cNvSpPr txBox="1"/>
          <p:nvPr/>
        </p:nvSpPr>
        <p:spPr>
          <a:xfrm>
            <a:off x="5181698" y="5999344"/>
            <a:ext cx="3120024" cy="413896"/>
          </a:xfrm>
          <a:prstGeom prst="rect">
            <a:avLst/>
          </a:prstGeom>
          <a:noFill/>
        </p:spPr>
        <p:txBody>
          <a:bodyPr wrap="square">
            <a:spAutoFit/>
          </a:bodyPr>
          <a:lstStyle/>
          <a:p>
            <a:pPr>
              <a:lnSpc>
                <a:spcPts val="2800"/>
              </a:lnSpc>
            </a:pPr>
            <a:r>
              <a:rPr kumimoji="1" lang="ja-JP" altLang="en-US" sz="1600">
                <a:latin typeface="+mn-lt"/>
              </a:rPr>
              <a:t>③</a:t>
            </a:r>
            <a:r>
              <a:rPr kumimoji="1" lang="en-US" altLang="ja-JP" sz="1600">
                <a:latin typeface="+mn-lt"/>
              </a:rPr>
              <a:t>´ </a:t>
            </a:r>
            <a:r>
              <a:rPr kumimoji="1" lang="ja-JP" altLang="en-US" sz="1600">
                <a:latin typeface="+mn-lt"/>
              </a:rPr>
              <a:t>個別グループ・個人</a:t>
            </a:r>
            <a:endParaRPr kumimoji="1" lang="en-US" altLang="ja-JP" sz="1600">
              <a:latin typeface="+mn-lt"/>
            </a:endParaRPr>
          </a:p>
        </p:txBody>
      </p:sp>
      <p:cxnSp>
        <p:nvCxnSpPr>
          <p:cNvPr id="29" name="直線コネクタ 28">
            <a:extLst>
              <a:ext uri="{FF2B5EF4-FFF2-40B4-BE49-F238E27FC236}">
                <a16:creationId xmlns:a16="http://schemas.microsoft.com/office/drawing/2014/main" id="{659771CC-10A3-4216-9D90-BAF5569A4DBA}"/>
              </a:ext>
            </a:extLst>
          </p:cNvPr>
          <p:cNvCxnSpPr>
            <a:cxnSpLocks/>
            <a:stCxn id="24" idx="2"/>
          </p:cNvCxnSpPr>
          <p:nvPr/>
        </p:nvCxnSpPr>
        <p:spPr>
          <a:xfrm>
            <a:off x="4348713" y="4500766"/>
            <a:ext cx="0" cy="17280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01CDFBA3-ECC9-77D8-274A-CC617A528CAA}"/>
              </a:ext>
            </a:extLst>
          </p:cNvPr>
          <p:cNvCxnSpPr>
            <a:endCxn id="41" idx="1"/>
          </p:cNvCxnSpPr>
          <p:nvPr/>
        </p:nvCxnSpPr>
        <p:spPr>
          <a:xfrm flipV="1">
            <a:off x="4348712" y="5148573"/>
            <a:ext cx="83298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019109E6-5C1C-7754-64CF-FDCA5FA6F49E}"/>
              </a:ext>
            </a:extLst>
          </p:cNvPr>
          <p:cNvCxnSpPr>
            <a:cxnSpLocks/>
            <a:endCxn id="23" idx="1"/>
          </p:cNvCxnSpPr>
          <p:nvPr/>
        </p:nvCxnSpPr>
        <p:spPr>
          <a:xfrm>
            <a:off x="4344458" y="6206292"/>
            <a:ext cx="83724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4203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四角形: 角を丸くする 11">
            <a:extLst>
              <a:ext uri="{FF2B5EF4-FFF2-40B4-BE49-F238E27FC236}">
                <a16:creationId xmlns:a16="http://schemas.microsoft.com/office/drawing/2014/main" id="{CB6FCC19-E751-BD37-E311-1F4B30143DE1}"/>
              </a:ext>
            </a:extLst>
          </p:cNvPr>
          <p:cNvSpPr/>
          <p:nvPr/>
        </p:nvSpPr>
        <p:spPr>
          <a:xfrm>
            <a:off x="455152" y="5474194"/>
            <a:ext cx="11525247" cy="1255129"/>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F6E9F422-FCA8-FA19-F3FF-E1EA6525FF46}"/>
              </a:ext>
            </a:extLst>
          </p:cNvPr>
          <p:cNvSpPr/>
          <p:nvPr/>
        </p:nvSpPr>
        <p:spPr>
          <a:xfrm>
            <a:off x="439678" y="4431963"/>
            <a:ext cx="6520265" cy="95528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a:extLst>
              <a:ext uri="{FF2B5EF4-FFF2-40B4-BE49-F238E27FC236}">
                <a16:creationId xmlns:a16="http://schemas.microsoft.com/office/drawing/2014/main" id="{858B034D-3427-55D1-849B-61B80A77FEA7}"/>
              </a:ext>
            </a:extLst>
          </p:cNvPr>
          <p:cNvSpPr>
            <a:spLocks noGrp="1"/>
          </p:cNvSpPr>
          <p:nvPr>
            <p:ph type="sldNum" sz="quarter" idx="11"/>
          </p:nvPr>
        </p:nvSpPr>
        <p:spPr>
          <a:xfrm>
            <a:off x="11825288" y="6608829"/>
            <a:ext cx="366712" cy="184667"/>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srgbClr val="000000"/>
              </a:solidFill>
              <a:effectLst/>
              <a:uLnTx/>
              <a:uFillTx/>
              <a:latin typeface="Segoe UI"/>
              <a:ea typeface="Meiryo UI"/>
              <a:cs typeface="+mn-cs"/>
            </a:endParaRPr>
          </a:p>
        </p:txBody>
      </p:sp>
      <p:sp>
        <p:nvSpPr>
          <p:cNvPr id="5" name="タイトル 4">
            <a:extLst>
              <a:ext uri="{FF2B5EF4-FFF2-40B4-BE49-F238E27FC236}">
                <a16:creationId xmlns:a16="http://schemas.microsoft.com/office/drawing/2014/main" id="{8D08E03A-9C9E-9B2A-E4DD-C06012C0E641}"/>
              </a:ext>
            </a:extLst>
          </p:cNvPr>
          <p:cNvSpPr>
            <a:spLocks noGrp="1"/>
          </p:cNvSpPr>
          <p:nvPr>
            <p:ph type="title"/>
          </p:nvPr>
        </p:nvSpPr>
        <p:spPr>
          <a:xfrm>
            <a:off x="563218" y="535199"/>
            <a:ext cx="11081611" cy="588521"/>
          </a:xfrm>
        </p:spPr>
        <p:txBody>
          <a:bodyPr/>
          <a:lstStyle/>
          <a:p>
            <a:r>
              <a:rPr lang="ja-JP" altLang="en-US"/>
              <a:t>全社を範囲とするグループを付与しているサイト責任者へのご対応事項</a:t>
            </a:r>
          </a:p>
        </p:txBody>
      </p:sp>
      <p:sp>
        <p:nvSpPr>
          <p:cNvPr id="3" name="テキスト ボックス 2">
            <a:extLst>
              <a:ext uri="{FF2B5EF4-FFF2-40B4-BE49-F238E27FC236}">
                <a16:creationId xmlns:a16="http://schemas.microsoft.com/office/drawing/2014/main" id="{E4B7B42F-1668-74DD-A980-0AFD9BB1C2A0}"/>
              </a:ext>
            </a:extLst>
          </p:cNvPr>
          <p:cNvSpPr txBox="1"/>
          <p:nvPr/>
        </p:nvSpPr>
        <p:spPr>
          <a:xfrm>
            <a:off x="269940" y="1058397"/>
            <a:ext cx="12912383" cy="771301"/>
          </a:xfrm>
          <a:prstGeom prst="rect">
            <a:avLst/>
          </a:prstGeom>
          <a:noFill/>
        </p:spPr>
        <p:txBody>
          <a:bodyPr wrap="square">
            <a:spAutoFit/>
          </a:bodyPr>
          <a:lstStyle/>
          <a:p>
            <a:pPr marL="578358" indent="-285750">
              <a:lnSpc>
                <a:spcPts val="2600"/>
              </a:lnSpc>
              <a:spcAft>
                <a:spcPts val="300"/>
              </a:spcAft>
              <a:buSzPts val="1400"/>
            </a:pPr>
            <a:r>
              <a:rPr lang="en-US" altLang="ja-JP" b="1">
                <a:latin typeface="+mn-ea"/>
              </a:rPr>
              <a:t>2025/5/27</a:t>
            </a:r>
            <a:r>
              <a:rPr lang="ja-JP" altLang="en-US" b="1">
                <a:latin typeface="+mn-ea"/>
              </a:rPr>
              <a:t>時点</a:t>
            </a:r>
            <a:r>
              <a:rPr lang="ja-JP" altLang="en-US">
                <a:latin typeface="+mn-ea"/>
              </a:rPr>
              <a:t>で、「全社を範囲とするグループ」を付与しているサイトを対象として、</a:t>
            </a:r>
            <a:endParaRPr lang="en-US" altLang="ja-JP">
              <a:latin typeface="+mn-ea"/>
            </a:endParaRPr>
          </a:p>
          <a:p>
            <a:pPr marL="578358" indent="-285750">
              <a:lnSpc>
                <a:spcPts val="2600"/>
              </a:lnSpc>
              <a:spcAft>
                <a:spcPts val="300"/>
              </a:spcAft>
              <a:buSzPts val="1400"/>
            </a:pPr>
            <a:r>
              <a:rPr lang="en-US" altLang="ja-JP">
                <a:latin typeface="+mn-ea"/>
              </a:rPr>
              <a:t>2025</a:t>
            </a:r>
            <a:r>
              <a:rPr lang="ja-JP" altLang="en-US">
                <a:latin typeface="+mn-ea"/>
              </a:rPr>
              <a:t>年</a:t>
            </a:r>
            <a:r>
              <a:rPr lang="en-US" altLang="ja-JP">
                <a:latin typeface="+mn-ea"/>
              </a:rPr>
              <a:t>8</a:t>
            </a:r>
            <a:r>
              <a:rPr lang="ja-JP" altLang="en-US">
                <a:latin typeface="+mn-ea"/>
              </a:rPr>
              <a:t>月より順次、「全社を範囲とするグループ」を</a:t>
            </a:r>
            <a:r>
              <a:rPr lang="ja-JP" altLang="en-US" b="1">
                <a:solidFill>
                  <a:srgbClr val="FF0000"/>
                </a:solidFill>
              </a:rPr>
              <a:t> 「社外従業員を除く全社を範囲とするグループ」に一括置換</a:t>
            </a:r>
            <a:r>
              <a:rPr lang="ja-JP" altLang="en-US"/>
              <a:t>します。</a:t>
            </a:r>
            <a:endParaRPr lang="en-US" altLang="ja-JP"/>
          </a:p>
        </p:txBody>
      </p:sp>
      <p:sp>
        <p:nvSpPr>
          <p:cNvPr id="4" name="テキスト ボックス 3">
            <a:extLst>
              <a:ext uri="{FF2B5EF4-FFF2-40B4-BE49-F238E27FC236}">
                <a16:creationId xmlns:a16="http://schemas.microsoft.com/office/drawing/2014/main" id="{C6222D9F-15A0-8435-1E95-767FFDFEDEB9}"/>
              </a:ext>
            </a:extLst>
          </p:cNvPr>
          <p:cNvSpPr txBox="1"/>
          <p:nvPr/>
        </p:nvSpPr>
        <p:spPr>
          <a:xfrm>
            <a:off x="211601" y="4412528"/>
            <a:ext cx="12201713" cy="2271712"/>
          </a:xfrm>
          <a:prstGeom prst="rect">
            <a:avLst/>
          </a:prstGeom>
          <a:noFill/>
        </p:spPr>
        <p:txBody>
          <a:bodyPr wrap="square">
            <a:spAutoFit/>
          </a:bodyPr>
          <a:lstStyle/>
          <a:p>
            <a:pPr marL="578358" indent="-285750">
              <a:lnSpc>
                <a:spcPct val="150000"/>
              </a:lnSpc>
              <a:spcAft>
                <a:spcPts val="300"/>
              </a:spcAft>
              <a:buSzPts val="1400"/>
            </a:pPr>
            <a:r>
              <a:rPr lang="ja-JP" altLang="en-US" sz="2000" b="1"/>
              <a:t>引き続き社外従業員に権限を付与する</a:t>
            </a:r>
            <a:r>
              <a:rPr lang="ja-JP" altLang="en-US" sz="2000" b="1">
                <a:solidFill>
                  <a:schemeClr val="bg2"/>
                </a:solidFill>
              </a:rPr>
              <a:t>必要がある</a:t>
            </a:r>
            <a:r>
              <a:rPr lang="ja-JP" altLang="en-US" sz="2000" b="1"/>
              <a:t>場合</a:t>
            </a:r>
            <a:endParaRPr lang="en-US" altLang="ja-JP" sz="2000" b="1"/>
          </a:p>
          <a:p>
            <a:pPr marL="578358" indent="-285750">
              <a:lnSpc>
                <a:spcPts val="2600"/>
              </a:lnSpc>
              <a:spcAft>
                <a:spcPts val="300"/>
              </a:spcAft>
              <a:buSzPts val="1400"/>
            </a:pPr>
            <a:r>
              <a:rPr lang="ja-JP" altLang="en-US" sz="2000"/>
              <a:t>　　</a:t>
            </a:r>
            <a:r>
              <a:rPr lang="ja-JP" altLang="en-US" sz="2000">
                <a:hlinkClick r:id="rId3"/>
              </a:rPr>
              <a:t>こちら</a:t>
            </a:r>
            <a:r>
              <a:rPr lang="ja-JP" altLang="en-US" sz="2000"/>
              <a:t>より、一括置換の除外申請を実施ください。</a:t>
            </a:r>
            <a:endParaRPr lang="en-US" altLang="ja-JP" sz="2000"/>
          </a:p>
          <a:p>
            <a:pPr marL="578358" indent="-285750">
              <a:lnSpc>
                <a:spcPct val="200000"/>
              </a:lnSpc>
              <a:spcAft>
                <a:spcPts val="300"/>
              </a:spcAft>
              <a:buSzPts val="1400"/>
            </a:pPr>
            <a:r>
              <a:rPr lang="ja-JP" altLang="en-US" sz="2000" b="1"/>
              <a:t>社外従業員に権限を付与する</a:t>
            </a:r>
            <a:r>
              <a:rPr lang="ja-JP" altLang="en-US" sz="2000" b="1">
                <a:solidFill>
                  <a:schemeClr val="bg2"/>
                </a:solidFill>
              </a:rPr>
              <a:t>必要がない</a:t>
            </a:r>
            <a:r>
              <a:rPr lang="ja-JP" altLang="en-US" sz="2000" b="1"/>
              <a:t>場合</a:t>
            </a:r>
            <a:endParaRPr lang="en-US" altLang="ja-JP" sz="2000" b="1"/>
          </a:p>
          <a:p>
            <a:pPr marL="578358" indent="-285750">
              <a:spcAft>
                <a:spcPts val="300"/>
              </a:spcAft>
              <a:buSzPts val="1400"/>
            </a:pPr>
            <a:r>
              <a:rPr lang="ja-JP" altLang="en-US" sz="2000"/>
              <a:t>　　</a:t>
            </a:r>
            <a:r>
              <a:rPr lang="ja-JP" altLang="en-US" sz="2000">
                <a:hlinkClick r:id="rId3"/>
              </a:rPr>
              <a:t>こちら</a:t>
            </a:r>
            <a:r>
              <a:rPr lang="ja-JP" altLang="en-US" sz="2000"/>
              <a:t>より、権限設定内容確認の結果をご回答ください。</a:t>
            </a:r>
            <a:endParaRPr lang="en-US" altLang="ja-JP" sz="2000"/>
          </a:p>
          <a:p>
            <a:pPr marL="578358" indent="-285750">
              <a:lnSpc>
                <a:spcPts val="2600"/>
              </a:lnSpc>
              <a:spcAft>
                <a:spcPts val="300"/>
              </a:spcAft>
              <a:buSzPts val="1400"/>
            </a:pPr>
            <a:r>
              <a:rPr lang="ja-JP" altLang="en-US" sz="2000"/>
              <a:t>　　一括置換までに、手動で「</a:t>
            </a:r>
            <a:r>
              <a:rPr kumimoji="1" lang="ja-JP" altLang="en-US" sz="2000">
                <a:latin typeface="+mn-lt"/>
              </a:rPr>
              <a:t>旭化成グループ全ユーザ（社外除く</a:t>
            </a:r>
            <a:r>
              <a:rPr kumimoji="1" lang="en-US" altLang="ja-JP" sz="2000">
                <a:latin typeface="+mn-lt"/>
              </a:rPr>
              <a:t>) </a:t>
            </a:r>
            <a:r>
              <a:rPr lang="ja-JP" altLang="en-US" sz="2000"/>
              <a:t>」の付与を実施いただいても構いません</a:t>
            </a:r>
            <a:endParaRPr lang="en-US" altLang="ja-JP" sz="2000"/>
          </a:p>
        </p:txBody>
      </p:sp>
      <p:grpSp>
        <p:nvGrpSpPr>
          <p:cNvPr id="7" name="グループ化 6">
            <a:extLst>
              <a:ext uri="{FF2B5EF4-FFF2-40B4-BE49-F238E27FC236}">
                <a16:creationId xmlns:a16="http://schemas.microsoft.com/office/drawing/2014/main" id="{B0E66A61-9BC7-876C-9241-99ADFEB32542}"/>
              </a:ext>
            </a:extLst>
          </p:cNvPr>
          <p:cNvGrpSpPr/>
          <p:nvPr/>
        </p:nvGrpSpPr>
        <p:grpSpPr>
          <a:xfrm>
            <a:off x="342505" y="1984391"/>
            <a:ext cx="12839819" cy="2275200"/>
            <a:chOff x="451708" y="4404733"/>
            <a:chExt cx="12839819" cy="2275200"/>
          </a:xfrm>
        </p:grpSpPr>
        <p:sp>
          <p:nvSpPr>
            <p:cNvPr id="9" name="正方形/長方形 8">
              <a:extLst>
                <a:ext uri="{FF2B5EF4-FFF2-40B4-BE49-F238E27FC236}">
                  <a16:creationId xmlns:a16="http://schemas.microsoft.com/office/drawing/2014/main" id="{B8B7AA88-92DA-6DED-1635-AA9ACC016073}"/>
                </a:ext>
              </a:extLst>
            </p:cNvPr>
            <p:cNvSpPr/>
            <p:nvPr/>
          </p:nvSpPr>
          <p:spPr>
            <a:xfrm>
              <a:off x="451708" y="4404733"/>
              <a:ext cx="5818913" cy="22748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32C49E4C-0BF2-D1CE-55AA-69C792BF5D24}"/>
                </a:ext>
              </a:extLst>
            </p:cNvPr>
            <p:cNvSpPr/>
            <p:nvPr/>
          </p:nvSpPr>
          <p:spPr>
            <a:xfrm>
              <a:off x="6497606" y="4404733"/>
              <a:ext cx="5648012" cy="22752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ts val="2800"/>
                </a:lnSpc>
              </a:pPr>
              <a:endParaRPr lang="ja-JP" altLang="en-US">
                <a:solidFill>
                  <a:schemeClr val="tx1"/>
                </a:solidFill>
              </a:endParaRPr>
            </a:p>
          </p:txBody>
        </p:sp>
        <p:sp>
          <p:nvSpPr>
            <p:cNvPr id="17" name="正方形/長方形 16">
              <a:extLst>
                <a:ext uri="{FF2B5EF4-FFF2-40B4-BE49-F238E27FC236}">
                  <a16:creationId xmlns:a16="http://schemas.microsoft.com/office/drawing/2014/main" id="{B2675EEA-9835-941B-9D43-09195091236D}"/>
                </a:ext>
              </a:extLst>
            </p:cNvPr>
            <p:cNvSpPr/>
            <p:nvPr/>
          </p:nvSpPr>
          <p:spPr>
            <a:xfrm>
              <a:off x="6765156" y="5030428"/>
              <a:ext cx="5193541" cy="51905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48285FCD-6874-39BE-4372-402446ABD689}"/>
                </a:ext>
              </a:extLst>
            </p:cNvPr>
            <p:cNvSpPr/>
            <p:nvPr/>
          </p:nvSpPr>
          <p:spPr>
            <a:xfrm>
              <a:off x="774796" y="5901973"/>
              <a:ext cx="5247632" cy="58054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A307CE53-F788-D248-C9A2-79A2320CFB2B}"/>
                </a:ext>
              </a:extLst>
            </p:cNvPr>
            <p:cNvSpPr/>
            <p:nvPr/>
          </p:nvSpPr>
          <p:spPr>
            <a:xfrm>
              <a:off x="6765157" y="5771923"/>
              <a:ext cx="5220629" cy="77200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18B03E9F-49FA-95B9-023F-DE03B50AD4B5}"/>
                </a:ext>
              </a:extLst>
            </p:cNvPr>
            <p:cNvSpPr/>
            <p:nvPr/>
          </p:nvSpPr>
          <p:spPr>
            <a:xfrm>
              <a:off x="759323" y="4825881"/>
              <a:ext cx="5247631" cy="92814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0F8636C-E223-9804-733D-583986FCF20E}"/>
                </a:ext>
              </a:extLst>
            </p:cNvPr>
            <p:cNvSpPr txBox="1"/>
            <p:nvPr/>
          </p:nvSpPr>
          <p:spPr>
            <a:xfrm>
              <a:off x="860059" y="4884992"/>
              <a:ext cx="5592336" cy="771750"/>
            </a:xfrm>
            <a:prstGeom prst="rect">
              <a:avLst/>
            </a:prstGeom>
            <a:noFill/>
          </p:spPr>
          <p:txBody>
            <a:bodyPr wrap="square">
              <a:spAutoFit/>
            </a:bodyPr>
            <a:lstStyle/>
            <a:p>
              <a:pPr algn="l">
                <a:lnSpc>
                  <a:spcPts val="2800"/>
                </a:lnSpc>
              </a:pPr>
              <a:r>
                <a:rPr kumimoji="1" lang="ja-JP" altLang="en-US" sz="1600">
                  <a:latin typeface="+mn-lt"/>
                </a:rPr>
                <a:t>「すべてのユーザー」「</a:t>
              </a:r>
              <a:r>
                <a:rPr lang="ja-JP" altLang="en-US" sz="1600" b="0" i="0">
                  <a:solidFill>
                    <a:srgbClr val="323130"/>
                  </a:solidFill>
                  <a:effectLst/>
                  <a:latin typeface="Segoe UI" panose="020B0502040204020203" pitchFamily="34" charset="0"/>
                </a:rPr>
                <a:t>外部ユーザー以外のすべてのユーザー</a:t>
              </a:r>
              <a:r>
                <a:rPr kumimoji="1" lang="ja-JP" altLang="en-US" sz="1600">
                  <a:latin typeface="+mn-lt"/>
                </a:rPr>
                <a:t>」</a:t>
              </a:r>
              <a:endParaRPr kumimoji="1" lang="en-US" altLang="ja-JP" sz="1600">
                <a:latin typeface="+mn-lt"/>
              </a:endParaRPr>
            </a:p>
            <a:p>
              <a:pPr algn="l">
                <a:lnSpc>
                  <a:spcPts val="2800"/>
                </a:lnSpc>
              </a:pPr>
              <a:r>
                <a:rPr kumimoji="1" lang="ja-JP" altLang="en-US" sz="1600">
                  <a:latin typeface="+mn-lt"/>
                </a:rPr>
                <a:t>「すべての認証されたユーザー」「旭化成グループ全ユーザー」</a:t>
              </a:r>
              <a:endParaRPr kumimoji="1" lang="en-US" altLang="ja-JP" sz="1600">
                <a:latin typeface="+mn-lt"/>
              </a:endParaRPr>
            </a:p>
          </p:txBody>
        </p:sp>
        <p:sp>
          <p:nvSpPr>
            <p:cNvPr id="11" name="テキスト ボックス 10">
              <a:extLst>
                <a:ext uri="{FF2B5EF4-FFF2-40B4-BE49-F238E27FC236}">
                  <a16:creationId xmlns:a16="http://schemas.microsoft.com/office/drawing/2014/main" id="{EAA34307-9885-07EA-C042-B79B4B72501B}"/>
                </a:ext>
              </a:extLst>
            </p:cNvPr>
            <p:cNvSpPr txBox="1"/>
            <p:nvPr/>
          </p:nvSpPr>
          <p:spPr>
            <a:xfrm>
              <a:off x="548881" y="4446824"/>
              <a:ext cx="5647642" cy="369332"/>
            </a:xfrm>
            <a:prstGeom prst="rect">
              <a:avLst/>
            </a:prstGeom>
            <a:noFill/>
          </p:spPr>
          <p:txBody>
            <a:bodyPr wrap="square">
              <a:spAutoFit/>
            </a:bodyPr>
            <a:lstStyle/>
            <a:p>
              <a:pPr algn="ctr"/>
              <a:r>
                <a:rPr lang="ja-JP" altLang="en-US" sz="1800" b="1">
                  <a:solidFill>
                    <a:schemeClr val="bg2"/>
                  </a:solidFill>
                  <a:latin typeface="+mn-ea"/>
                </a:rPr>
                <a:t>全社を範囲とするグループ</a:t>
              </a:r>
              <a:endParaRPr lang="ja-JP" altLang="en-US" b="1">
                <a:solidFill>
                  <a:schemeClr val="bg2"/>
                </a:solidFill>
              </a:endParaRPr>
            </a:p>
          </p:txBody>
        </p:sp>
        <p:sp>
          <p:nvSpPr>
            <p:cNvPr id="14" name="テキスト ボックス 13">
              <a:extLst>
                <a:ext uri="{FF2B5EF4-FFF2-40B4-BE49-F238E27FC236}">
                  <a16:creationId xmlns:a16="http://schemas.microsoft.com/office/drawing/2014/main" id="{A595767E-33D3-9FFC-8B52-56EB294BBCE6}"/>
                </a:ext>
              </a:extLst>
            </p:cNvPr>
            <p:cNvSpPr txBox="1"/>
            <p:nvPr/>
          </p:nvSpPr>
          <p:spPr>
            <a:xfrm>
              <a:off x="7566267" y="5046564"/>
              <a:ext cx="4036988" cy="412677"/>
            </a:xfrm>
            <a:prstGeom prst="rect">
              <a:avLst/>
            </a:prstGeom>
            <a:noFill/>
          </p:spPr>
          <p:txBody>
            <a:bodyPr wrap="square">
              <a:spAutoFit/>
            </a:bodyPr>
            <a:lstStyle/>
            <a:p>
              <a:pPr algn="l">
                <a:lnSpc>
                  <a:spcPts val="2800"/>
                </a:lnSpc>
              </a:pPr>
              <a:r>
                <a:rPr kumimoji="1" lang="ja-JP" altLang="en-US" sz="1600">
                  <a:latin typeface="+mn-lt"/>
                </a:rPr>
                <a:t>「旭化成グループ全ユーザ</a:t>
              </a:r>
              <a:r>
                <a:rPr kumimoji="1" lang="ja-JP" altLang="en-US" sz="1600">
                  <a:solidFill>
                    <a:srgbClr val="FF0000"/>
                  </a:solidFill>
                  <a:latin typeface="+mn-lt"/>
                </a:rPr>
                <a:t>（社外除く）</a:t>
              </a:r>
              <a:r>
                <a:rPr kumimoji="1" lang="ja-JP" altLang="en-US" sz="1600">
                  <a:latin typeface="+mn-lt"/>
                </a:rPr>
                <a:t>」</a:t>
              </a:r>
              <a:endParaRPr kumimoji="1" lang="en-US" altLang="ja-JP">
                <a:latin typeface="+mn-lt"/>
              </a:endParaRPr>
            </a:p>
          </p:txBody>
        </p:sp>
        <p:sp>
          <p:nvSpPr>
            <p:cNvPr id="15" name="テキスト ボックス 14">
              <a:extLst>
                <a:ext uri="{FF2B5EF4-FFF2-40B4-BE49-F238E27FC236}">
                  <a16:creationId xmlns:a16="http://schemas.microsoft.com/office/drawing/2014/main" id="{EB446C44-E998-A00A-D670-DA035742990F}"/>
                </a:ext>
              </a:extLst>
            </p:cNvPr>
            <p:cNvSpPr txBox="1"/>
            <p:nvPr/>
          </p:nvSpPr>
          <p:spPr>
            <a:xfrm>
              <a:off x="6432478" y="4420138"/>
              <a:ext cx="5648012" cy="369332"/>
            </a:xfrm>
            <a:prstGeom prst="rect">
              <a:avLst/>
            </a:prstGeom>
            <a:noFill/>
          </p:spPr>
          <p:txBody>
            <a:bodyPr wrap="square">
              <a:spAutoFit/>
            </a:bodyPr>
            <a:lstStyle/>
            <a:p>
              <a:pPr algn="ctr"/>
              <a:r>
                <a:rPr lang="ja-JP" altLang="en-US" sz="1800" b="1">
                  <a:solidFill>
                    <a:schemeClr val="bg2"/>
                  </a:solidFill>
                  <a:latin typeface="+mn-ea"/>
                </a:rPr>
                <a:t>社外従業員を除く全社を範囲とするグループ</a:t>
              </a:r>
              <a:endParaRPr lang="ja-JP" altLang="en-US" b="1">
                <a:solidFill>
                  <a:schemeClr val="bg2"/>
                </a:solidFill>
              </a:endParaRPr>
            </a:p>
          </p:txBody>
        </p:sp>
        <p:sp>
          <p:nvSpPr>
            <p:cNvPr id="20" name="矢印: 右 19">
              <a:extLst>
                <a:ext uri="{FF2B5EF4-FFF2-40B4-BE49-F238E27FC236}">
                  <a16:creationId xmlns:a16="http://schemas.microsoft.com/office/drawing/2014/main" id="{317C7E97-0528-FEC1-9D22-45DC1D90130F}"/>
                </a:ext>
              </a:extLst>
            </p:cNvPr>
            <p:cNvSpPr/>
            <p:nvPr/>
          </p:nvSpPr>
          <p:spPr>
            <a:xfrm>
              <a:off x="6110872" y="5067515"/>
              <a:ext cx="602804" cy="41586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55E766F9-5B60-FD3E-83F9-2C70904B3418}"/>
                </a:ext>
              </a:extLst>
            </p:cNvPr>
            <p:cNvSpPr txBox="1"/>
            <p:nvPr/>
          </p:nvSpPr>
          <p:spPr>
            <a:xfrm>
              <a:off x="7069147" y="5757518"/>
              <a:ext cx="6222380" cy="772006"/>
            </a:xfrm>
            <a:prstGeom prst="rect">
              <a:avLst/>
            </a:prstGeom>
            <a:noFill/>
          </p:spPr>
          <p:txBody>
            <a:bodyPr wrap="square">
              <a:spAutoFit/>
            </a:bodyPr>
            <a:lstStyle/>
            <a:p>
              <a:pPr algn="l">
                <a:lnSpc>
                  <a:spcPts val="2800"/>
                </a:lnSpc>
              </a:pPr>
              <a:r>
                <a:rPr kumimoji="1" lang="ja-JP" altLang="en-US" sz="1600">
                  <a:latin typeface="+mn-lt"/>
                </a:rPr>
                <a:t>「</a:t>
              </a:r>
              <a:r>
                <a:rPr kumimoji="1" lang="en-US" altLang="ja-JP" sz="1600">
                  <a:latin typeface="+mn-lt"/>
                </a:rPr>
                <a:t>S1</a:t>
              </a:r>
              <a:r>
                <a:rPr kumimoji="1" lang="ja-JP" altLang="en-US" sz="1600">
                  <a:latin typeface="+mn-lt"/>
                </a:rPr>
                <a:t>ユーザー</a:t>
              </a:r>
              <a:r>
                <a:rPr kumimoji="1" lang="ja-JP" altLang="en-US" sz="1600">
                  <a:solidFill>
                    <a:srgbClr val="FF0000"/>
                  </a:solidFill>
                  <a:latin typeface="+mn-lt"/>
                </a:rPr>
                <a:t>（社外除く）</a:t>
              </a:r>
              <a:r>
                <a:rPr kumimoji="1" lang="ja-JP" altLang="en-US" sz="1600">
                  <a:latin typeface="+mn-lt"/>
                </a:rPr>
                <a:t>」「</a:t>
              </a:r>
              <a:r>
                <a:rPr kumimoji="1" lang="en-US" altLang="ja-JP" sz="1600">
                  <a:latin typeface="+mn-lt"/>
                </a:rPr>
                <a:t>S2</a:t>
              </a:r>
              <a:r>
                <a:rPr kumimoji="1" lang="ja-JP" altLang="en-US" sz="1600">
                  <a:latin typeface="+mn-lt"/>
                </a:rPr>
                <a:t>ユーザー</a:t>
              </a:r>
              <a:r>
                <a:rPr kumimoji="1" lang="ja-JP" altLang="en-US" sz="1600">
                  <a:solidFill>
                    <a:srgbClr val="FF0000"/>
                  </a:solidFill>
                  <a:latin typeface="+mn-lt"/>
                </a:rPr>
                <a:t>（社外除く）</a:t>
              </a:r>
              <a:r>
                <a:rPr kumimoji="1" lang="ja-JP" altLang="en-US" sz="1600">
                  <a:latin typeface="+mn-lt"/>
                </a:rPr>
                <a:t>」</a:t>
              </a:r>
              <a:endParaRPr kumimoji="1" lang="en-US" altLang="ja-JP" sz="1600">
                <a:latin typeface="+mn-lt"/>
              </a:endParaRPr>
            </a:p>
            <a:p>
              <a:pPr algn="l">
                <a:lnSpc>
                  <a:spcPts val="2800"/>
                </a:lnSpc>
              </a:pPr>
              <a:r>
                <a:rPr kumimoji="1" lang="ja-JP" altLang="en-US" sz="1600">
                  <a:latin typeface="+mn-lt"/>
                </a:rPr>
                <a:t>「</a:t>
              </a:r>
              <a:r>
                <a:rPr kumimoji="1" lang="en-US" altLang="ja-JP" sz="1600">
                  <a:latin typeface="+mn-lt"/>
                </a:rPr>
                <a:t>S3</a:t>
              </a:r>
              <a:r>
                <a:rPr kumimoji="1" lang="ja-JP" altLang="en-US" sz="1600">
                  <a:latin typeface="+mn-lt"/>
                </a:rPr>
                <a:t>ユーザー</a:t>
              </a:r>
              <a:r>
                <a:rPr kumimoji="1" lang="ja-JP" altLang="en-US" sz="1600">
                  <a:solidFill>
                    <a:srgbClr val="FF0000"/>
                  </a:solidFill>
                  <a:latin typeface="+mn-lt"/>
                </a:rPr>
                <a:t>（社外除く）</a:t>
              </a:r>
              <a:r>
                <a:rPr kumimoji="1" lang="ja-JP" altLang="en-US" sz="1600">
                  <a:latin typeface="+mn-lt"/>
                </a:rPr>
                <a:t>」</a:t>
              </a:r>
              <a:endParaRPr lang="ja-JP" altLang="en-US" sz="1600"/>
            </a:p>
          </p:txBody>
        </p:sp>
        <p:sp>
          <p:nvSpPr>
            <p:cNvPr id="25" name="テキスト ボックス 24">
              <a:extLst>
                <a:ext uri="{FF2B5EF4-FFF2-40B4-BE49-F238E27FC236}">
                  <a16:creationId xmlns:a16="http://schemas.microsoft.com/office/drawing/2014/main" id="{527C6C44-8B30-B0A9-95B8-5D208C27DD9B}"/>
                </a:ext>
              </a:extLst>
            </p:cNvPr>
            <p:cNvSpPr txBox="1"/>
            <p:nvPr/>
          </p:nvSpPr>
          <p:spPr>
            <a:xfrm>
              <a:off x="1511773" y="5985779"/>
              <a:ext cx="4096983" cy="412934"/>
            </a:xfrm>
            <a:prstGeom prst="rect">
              <a:avLst/>
            </a:prstGeom>
            <a:noFill/>
          </p:spPr>
          <p:txBody>
            <a:bodyPr wrap="square">
              <a:spAutoFit/>
            </a:bodyPr>
            <a:lstStyle/>
            <a:p>
              <a:pPr algn="l">
                <a:lnSpc>
                  <a:spcPts val="2800"/>
                </a:lnSpc>
              </a:pPr>
              <a:r>
                <a:rPr kumimoji="1" lang="ja-JP" altLang="en-US" sz="1600">
                  <a:latin typeface="+mn-lt"/>
                </a:rPr>
                <a:t>「</a:t>
              </a:r>
              <a:r>
                <a:rPr kumimoji="1" lang="en-US" altLang="ja-JP" sz="1600">
                  <a:latin typeface="+mn-lt"/>
                </a:rPr>
                <a:t>S1</a:t>
              </a:r>
              <a:r>
                <a:rPr kumimoji="1" lang="ja-JP" altLang="en-US" sz="1600">
                  <a:latin typeface="+mn-lt"/>
                </a:rPr>
                <a:t>ユーザー」「</a:t>
              </a:r>
              <a:r>
                <a:rPr kumimoji="1" lang="en-US" altLang="ja-JP" sz="1600">
                  <a:latin typeface="+mn-lt"/>
                </a:rPr>
                <a:t>S2</a:t>
              </a:r>
              <a:r>
                <a:rPr kumimoji="1" lang="ja-JP" altLang="en-US" sz="1600">
                  <a:latin typeface="+mn-lt"/>
                </a:rPr>
                <a:t>ユーザー」「</a:t>
              </a:r>
              <a:r>
                <a:rPr kumimoji="1" lang="en-US" altLang="ja-JP" sz="1600">
                  <a:latin typeface="+mn-lt"/>
                </a:rPr>
                <a:t>S3</a:t>
              </a:r>
              <a:r>
                <a:rPr kumimoji="1" lang="ja-JP" altLang="en-US" sz="1600">
                  <a:latin typeface="+mn-lt"/>
                </a:rPr>
                <a:t>ユーザー」</a:t>
              </a:r>
              <a:endParaRPr lang="ja-JP" altLang="en-US" sz="1600"/>
            </a:p>
          </p:txBody>
        </p:sp>
        <p:sp>
          <p:nvSpPr>
            <p:cNvPr id="26" name="矢印: 右 25">
              <a:extLst>
                <a:ext uri="{FF2B5EF4-FFF2-40B4-BE49-F238E27FC236}">
                  <a16:creationId xmlns:a16="http://schemas.microsoft.com/office/drawing/2014/main" id="{4A7F00D9-A8CC-49DF-8EBC-5A011EA5D14D}"/>
                </a:ext>
              </a:extLst>
            </p:cNvPr>
            <p:cNvSpPr/>
            <p:nvPr/>
          </p:nvSpPr>
          <p:spPr>
            <a:xfrm>
              <a:off x="6110872" y="6000889"/>
              <a:ext cx="602804" cy="415866"/>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762291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2">
            <a:extLst>
              <a:ext uri="{FF2B5EF4-FFF2-40B4-BE49-F238E27FC236}">
                <a16:creationId xmlns:a16="http://schemas.microsoft.com/office/drawing/2014/main" id="{CADDEDFF-B2DA-A7B0-0E9C-663E539FE3EF}"/>
              </a:ext>
            </a:extLst>
          </p:cNvPr>
          <p:cNvSpPr txBox="1">
            <a:spLocks/>
          </p:cNvSpPr>
          <p:nvPr/>
        </p:nvSpPr>
        <p:spPr>
          <a:xfrm>
            <a:off x="1298833" y="2269915"/>
            <a:ext cx="9594334" cy="2318170"/>
          </a:xfrm>
          <a:prstGeom prst="rect">
            <a:avLst/>
          </a:prstGeom>
        </p:spPr>
        <p:txBody>
          <a:bodyPr lIns="0" tIns="0" rIns="0" bIns="0" anchor="b">
            <a:normAutofit/>
          </a:bodyPr>
          <a:lstStyle>
            <a:lvl1pPr algn="ctr" rtl="0" eaLnBrk="1" fontAlgn="base" hangingPunct="1">
              <a:lnSpc>
                <a:spcPct val="120000"/>
              </a:lnSpc>
              <a:spcBef>
                <a:spcPct val="0"/>
              </a:spcBef>
              <a:spcAft>
                <a:spcPct val="0"/>
              </a:spcAft>
              <a:defRPr kumimoji="1" sz="4000" b="1" kern="1200">
                <a:solidFill>
                  <a:schemeClr val="bg2"/>
                </a:solidFill>
                <a:latin typeface="+mj-lt"/>
                <a:ea typeface="+mj-ea"/>
                <a:cs typeface="+mj-cs"/>
              </a:defRPr>
            </a:lvl1pPr>
            <a:lvl2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2pPr>
            <a:lvl3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3pPr>
            <a:lvl4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4pPr>
            <a:lvl5pPr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5pPr>
            <a:lvl6pPr marL="457189"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6pPr>
            <a:lvl7pPr marL="914377"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7pPr>
            <a:lvl8pPr marL="1371566"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8pPr>
            <a:lvl9pPr marL="1828754" algn="l" rtl="0" eaLnBrk="1" fontAlgn="base" hangingPunct="1">
              <a:lnSpc>
                <a:spcPct val="90000"/>
              </a:lnSpc>
              <a:spcBef>
                <a:spcPct val="0"/>
              </a:spcBef>
              <a:spcAft>
                <a:spcPct val="0"/>
              </a:spcAft>
              <a:defRPr kumimoji="1" sz="3200" b="1">
                <a:solidFill>
                  <a:schemeClr val="accent1"/>
                </a:solidFill>
                <a:latin typeface="Arial Bold" panose="020B0704020202020204" pitchFamily="34" charset="0"/>
                <a:ea typeface="Meiryo UI" panose="020B0604030504040204" pitchFamily="34" charset="-128"/>
              </a:defRPr>
            </a:lvl9pPr>
          </a:lstStyle>
          <a:p>
            <a:r>
              <a:rPr lang="ja-JP" altLang="en-US"/>
              <a:t>サイト責任者の皆様に実施いただきたいこと</a:t>
            </a:r>
            <a:br>
              <a:rPr lang="en-US" altLang="ja-JP"/>
            </a:br>
            <a:r>
              <a:rPr lang="ja-JP" altLang="en-US" sz="2000"/>
              <a:t>　　</a:t>
            </a:r>
            <a:br>
              <a:rPr lang="en-US" altLang="ja-JP" sz="2000"/>
            </a:br>
            <a:r>
              <a:rPr lang="ja-JP" altLang="en-US" sz="2000">
                <a:solidFill>
                  <a:schemeClr val="bg1">
                    <a:lumMod val="85000"/>
                  </a:schemeClr>
                </a:solidFill>
              </a:rPr>
              <a:t>　　・ 全サイト責任者向け</a:t>
            </a:r>
            <a:br>
              <a:rPr lang="en-US" altLang="ja-JP" sz="2000">
                <a:solidFill>
                  <a:schemeClr val="bg1">
                    <a:lumMod val="85000"/>
                  </a:schemeClr>
                </a:solidFill>
              </a:rPr>
            </a:br>
            <a:r>
              <a:rPr lang="ja-JP" altLang="en-US" sz="2000">
                <a:solidFill>
                  <a:schemeClr val="bg1">
                    <a:lumMod val="85000"/>
                  </a:schemeClr>
                </a:solidFill>
              </a:rPr>
              <a:t>　　・ 「全社を範囲とするグループ」を付与しているサイトの責任者向け</a:t>
            </a:r>
            <a:br>
              <a:rPr lang="en-US" altLang="ja-JP" sz="2000"/>
            </a:br>
            <a:r>
              <a:rPr lang="ja-JP" altLang="en-US" sz="2000"/>
              <a:t>　　・ 「組織グループ」を付与しているサイトの責任者向け</a:t>
            </a:r>
            <a:endParaRPr lang="ja-JP" altLang="en-US"/>
          </a:p>
        </p:txBody>
      </p:sp>
    </p:spTree>
    <p:extLst>
      <p:ext uri="{BB962C8B-B14F-4D97-AF65-F5344CB8AC3E}">
        <p14:creationId xmlns:p14="http://schemas.microsoft.com/office/powerpoint/2010/main" val="1801076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四角形: 角を丸くする 69">
            <a:extLst>
              <a:ext uri="{FF2B5EF4-FFF2-40B4-BE49-F238E27FC236}">
                <a16:creationId xmlns:a16="http://schemas.microsoft.com/office/drawing/2014/main" id="{659C82FF-8048-1965-1E82-172D48FD66EF}"/>
              </a:ext>
            </a:extLst>
          </p:cNvPr>
          <p:cNvSpPr/>
          <p:nvPr/>
        </p:nvSpPr>
        <p:spPr>
          <a:xfrm>
            <a:off x="9487092" y="5600816"/>
            <a:ext cx="2634390" cy="772089"/>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四角形: 角を丸くする 67">
            <a:extLst>
              <a:ext uri="{FF2B5EF4-FFF2-40B4-BE49-F238E27FC236}">
                <a16:creationId xmlns:a16="http://schemas.microsoft.com/office/drawing/2014/main" id="{89BDADCB-71B6-CCB2-791C-3EFA02A8691C}"/>
              </a:ext>
            </a:extLst>
          </p:cNvPr>
          <p:cNvSpPr/>
          <p:nvPr/>
        </p:nvSpPr>
        <p:spPr>
          <a:xfrm>
            <a:off x="9428303" y="4382393"/>
            <a:ext cx="2693179" cy="86400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四角形: 角を丸くする 68">
            <a:extLst>
              <a:ext uri="{FF2B5EF4-FFF2-40B4-BE49-F238E27FC236}">
                <a16:creationId xmlns:a16="http://schemas.microsoft.com/office/drawing/2014/main" id="{A0C1B53E-5004-9498-74EF-A4E38B599A3B}"/>
              </a:ext>
            </a:extLst>
          </p:cNvPr>
          <p:cNvSpPr/>
          <p:nvPr/>
        </p:nvSpPr>
        <p:spPr>
          <a:xfrm>
            <a:off x="9428304" y="2185286"/>
            <a:ext cx="2693178" cy="49447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a:extLst>
              <a:ext uri="{FF2B5EF4-FFF2-40B4-BE49-F238E27FC236}">
                <a16:creationId xmlns:a16="http://schemas.microsoft.com/office/drawing/2014/main" id="{858B034D-3427-55D1-849B-61B80A77FEA7}"/>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srgbClr val="000000"/>
              </a:solidFill>
              <a:effectLst/>
              <a:uLnTx/>
              <a:uFillTx/>
              <a:latin typeface="Segoe UI"/>
              <a:ea typeface="Meiryo UI"/>
              <a:cs typeface="+mn-cs"/>
            </a:endParaRPr>
          </a:p>
        </p:txBody>
      </p:sp>
      <p:sp>
        <p:nvSpPr>
          <p:cNvPr id="5" name="タイトル 4">
            <a:extLst>
              <a:ext uri="{FF2B5EF4-FFF2-40B4-BE49-F238E27FC236}">
                <a16:creationId xmlns:a16="http://schemas.microsoft.com/office/drawing/2014/main" id="{8D08E03A-9C9E-9B2A-E4DD-C06012C0E641}"/>
              </a:ext>
            </a:extLst>
          </p:cNvPr>
          <p:cNvSpPr>
            <a:spLocks noGrp="1"/>
          </p:cNvSpPr>
          <p:nvPr>
            <p:ph type="title"/>
          </p:nvPr>
        </p:nvSpPr>
        <p:spPr>
          <a:xfrm>
            <a:off x="563218" y="535199"/>
            <a:ext cx="11081611" cy="588521"/>
          </a:xfrm>
        </p:spPr>
        <p:txBody>
          <a:bodyPr/>
          <a:lstStyle/>
          <a:p>
            <a:r>
              <a:rPr lang="ja-JP" altLang="en-US"/>
              <a:t>組織グループの対応フローチャート</a:t>
            </a:r>
          </a:p>
        </p:txBody>
      </p:sp>
      <p:sp>
        <p:nvSpPr>
          <p:cNvPr id="4" name="テキスト ボックス 3">
            <a:extLst>
              <a:ext uri="{FF2B5EF4-FFF2-40B4-BE49-F238E27FC236}">
                <a16:creationId xmlns:a16="http://schemas.microsoft.com/office/drawing/2014/main" id="{76CD6AA8-BFF2-CE7F-57B0-A0EF1FBC3EA8}"/>
              </a:ext>
            </a:extLst>
          </p:cNvPr>
          <p:cNvSpPr txBox="1"/>
          <p:nvPr/>
        </p:nvSpPr>
        <p:spPr>
          <a:xfrm>
            <a:off x="4735551" y="1415449"/>
            <a:ext cx="1293542" cy="276999"/>
          </a:xfrm>
          <a:prstGeom prst="rect">
            <a:avLst/>
          </a:prstGeom>
          <a:noFill/>
        </p:spPr>
        <p:txBody>
          <a:bodyPr wrap="square" lIns="0" tIns="0" rIns="0" bIns="0" rtlCol="0">
            <a:spAutoFit/>
          </a:bodyPr>
          <a:lstStyle/>
          <a:p>
            <a:pPr algn="l"/>
            <a:r>
              <a:rPr kumimoji="1" lang="ja-JP" altLang="en-US">
                <a:latin typeface="+mn-lt"/>
              </a:rPr>
              <a:t>全ユーザー</a:t>
            </a:r>
          </a:p>
        </p:txBody>
      </p:sp>
      <p:sp>
        <p:nvSpPr>
          <p:cNvPr id="9" name="テキスト ボックス 8">
            <a:extLst>
              <a:ext uri="{FF2B5EF4-FFF2-40B4-BE49-F238E27FC236}">
                <a16:creationId xmlns:a16="http://schemas.microsoft.com/office/drawing/2014/main" id="{25C31709-F894-F57A-0477-A3A7D35AC29C}"/>
              </a:ext>
            </a:extLst>
          </p:cNvPr>
          <p:cNvSpPr txBox="1"/>
          <p:nvPr/>
        </p:nvSpPr>
        <p:spPr>
          <a:xfrm>
            <a:off x="9506603" y="2299521"/>
            <a:ext cx="2405036" cy="215444"/>
          </a:xfrm>
          <a:prstGeom prst="rect">
            <a:avLst/>
          </a:prstGeom>
          <a:noFill/>
        </p:spPr>
        <p:txBody>
          <a:bodyPr wrap="square" lIns="0" tIns="0" rIns="0" bIns="0" rtlCol="0">
            <a:spAutoFit/>
          </a:bodyPr>
          <a:lstStyle/>
          <a:p>
            <a:r>
              <a:rPr kumimoji="1" lang="ja-JP" altLang="en-US" sz="1400" b="1">
                <a:latin typeface="+mn-lt"/>
              </a:rPr>
              <a:t>・</a:t>
            </a:r>
            <a:r>
              <a:rPr kumimoji="1" lang="en-US" altLang="ja-JP" sz="1400" b="1">
                <a:latin typeface="+mn-lt"/>
              </a:rPr>
              <a:t>Forms</a:t>
            </a:r>
            <a:r>
              <a:rPr kumimoji="1" lang="ja-JP" altLang="en-US" sz="1400" b="1">
                <a:latin typeface="+mn-lt"/>
              </a:rPr>
              <a:t>回答</a:t>
            </a:r>
          </a:p>
        </p:txBody>
      </p:sp>
      <p:grpSp>
        <p:nvGrpSpPr>
          <p:cNvPr id="17" name="グループ化 16">
            <a:extLst>
              <a:ext uri="{FF2B5EF4-FFF2-40B4-BE49-F238E27FC236}">
                <a16:creationId xmlns:a16="http://schemas.microsoft.com/office/drawing/2014/main" id="{9DA5A613-F3EF-7FAB-2EF2-D65C003F7A54}"/>
              </a:ext>
            </a:extLst>
          </p:cNvPr>
          <p:cNvGrpSpPr/>
          <p:nvPr/>
        </p:nvGrpSpPr>
        <p:grpSpPr>
          <a:xfrm>
            <a:off x="442180" y="3764958"/>
            <a:ext cx="3063591" cy="523221"/>
            <a:chOff x="900570" y="3392030"/>
            <a:chExt cx="3063591" cy="507921"/>
          </a:xfrm>
        </p:grpSpPr>
        <p:sp>
          <p:nvSpPr>
            <p:cNvPr id="16" name="四角形: 角を丸くする 15">
              <a:extLst>
                <a:ext uri="{FF2B5EF4-FFF2-40B4-BE49-F238E27FC236}">
                  <a16:creationId xmlns:a16="http://schemas.microsoft.com/office/drawing/2014/main" id="{2D60D83B-DE11-28E6-E84B-0FA5774884D9}"/>
                </a:ext>
              </a:extLst>
            </p:cNvPr>
            <p:cNvSpPr/>
            <p:nvPr/>
          </p:nvSpPr>
          <p:spPr>
            <a:xfrm>
              <a:off x="900570" y="3392030"/>
              <a:ext cx="1882377" cy="507921"/>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61555DB2-925B-735C-6A61-7B909F7D0F93}"/>
                </a:ext>
              </a:extLst>
            </p:cNvPr>
            <p:cNvSpPr txBox="1"/>
            <p:nvPr/>
          </p:nvSpPr>
          <p:spPr>
            <a:xfrm>
              <a:off x="972155" y="3402725"/>
              <a:ext cx="2992006" cy="395132"/>
            </a:xfrm>
            <a:prstGeom prst="rect">
              <a:avLst/>
            </a:prstGeom>
            <a:noFill/>
          </p:spPr>
          <p:txBody>
            <a:bodyPr wrap="square">
              <a:spAutoFit/>
            </a:bodyPr>
            <a:lstStyle/>
            <a:p>
              <a:pPr algn="l">
                <a:lnSpc>
                  <a:spcPts val="2800"/>
                </a:lnSpc>
              </a:pPr>
              <a:r>
                <a:rPr kumimoji="1" lang="ja-JP" altLang="en-US" sz="1600">
                  <a:latin typeface="+mn-lt"/>
                </a:rPr>
                <a:t>組織グループすべて</a:t>
              </a:r>
              <a:endParaRPr kumimoji="1" lang="en-US" altLang="ja-JP" sz="1600">
                <a:latin typeface="+mn-lt"/>
              </a:endParaRPr>
            </a:p>
          </p:txBody>
        </p:sp>
      </p:grpSp>
      <p:sp>
        <p:nvSpPr>
          <p:cNvPr id="14" name="正方形/長方形 13">
            <a:extLst>
              <a:ext uri="{FF2B5EF4-FFF2-40B4-BE49-F238E27FC236}">
                <a16:creationId xmlns:a16="http://schemas.microsoft.com/office/drawing/2014/main" id="{4B9FFA8A-31F3-25A4-15B7-D52C4B0CE87F}"/>
              </a:ext>
            </a:extLst>
          </p:cNvPr>
          <p:cNvSpPr/>
          <p:nvPr/>
        </p:nvSpPr>
        <p:spPr>
          <a:xfrm>
            <a:off x="9428304" y="1184511"/>
            <a:ext cx="2573555" cy="58054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a16="http://schemas.microsoft.com/office/drawing/2014/main" id="{1A09FDAC-FE1B-904B-EE72-9E888586308D}"/>
              </a:ext>
            </a:extLst>
          </p:cNvPr>
          <p:cNvGrpSpPr/>
          <p:nvPr/>
        </p:nvGrpSpPr>
        <p:grpSpPr>
          <a:xfrm>
            <a:off x="356237" y="1184510"/>
            <a:ext cx="2159172" cy="588521"/>
            <a:chOff x="356237" y="1184511"/>
            <a:chExt cx="3792516" cy="580546"/>
          </a:xfrm>
        </p:grpSpPr>
        <p:sp>
          <p:nvSpPr>
            <p:cNvPr id="12" name="正方形/長方形 11">
              <a:extLst>
                <a:ext uri="{FF2B5EF4-FFF2-40B4-BE49-F238E27FC236}">
                  <a16:creationId xmlns:a16="http://schemas.microsoft.com/office/drawing/2014/main" id="{506BD391-F7CD-DDCA-A4F8-9E9F92D39260}"/>
                </a:ext>
              </a:extLst>
            </p:cNvPr>
            <p:cNvSpPr/>
            <p:nvPr/>
          </p:nvSpPr>
          <p:spPr>
            <a:xfrm>
              <a:off x="379155" y="1184511"/>
              <a:ext cx="3769598" cy="58054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0A97205A-CEAF-D433-B0BE-C16F5730BF5D}"/>
                </a:ext>
              </a:extLst>
            </p:cNvPr>
            <p:cNvSpPr txBox="1"/>
            <p:nvPr/>
          </p:nvSpPr>
          <p:spPr>
            <a:xfrm>
              <a:off x="356237" y="1336420"/>
              <a:ext cx="3769597" cy="276999"/>
            </a:xfrm>
            <a:prstGeom prst="rect">
              <a:avLst/>
            </a:prstGeom>
            <a:noFill/>
          </p:spPr>
          <p:txBody>
            <a:bodyPr wrap="square" lIns="0" tIns="0" rIns="0" bIns="0" rtlCol="0">
              <a:spAutoFit/>
            </a:bodyPr>
            <a:lstStyle/>
            <a:p>
              <a:pPr algn="ctr"/>
              <a:r>
                <a:rPr kumimoji="1" lang="ja-JP" altLang="en-US" b="1">
                  <a:solidFill>
                    <a:schemeClr val="bg2"/>
                  </a:solidFill>
                  <a:latin typeface="+mn-lt"/>
                </a:rPr>
                <a:t>対象となるグループ</a:t>
              </a:r>
            </a:p>
          </p:txBody>
        </p:sp>
      </p:grpSp>
      <p:grpSp>
        <p:nvGrpSpPr>
          <p:cNvPr id="28" name="グループ化 27">
            <a:extLst>
              <a:ext uri="{FF2B5EF4-FFF2-40B4-BE49-F238E27FC236}">
                <a16:creationId xmlns:a16="http://schemas.microsoft.com/office/drawing/2014/main" id="{F9B3364C-BF9F-3FE4-5CA6-376148C51647}"/>
              </a:ext>
            </a:extLst>
          </p:cNvPr>
          <p:cNvGrpSpPr/>
          <p:nvPr/>
        </p:nvGrpSpPr>
        <p:grpSpPr>
          <a:xfrm>
            <a:off x="1509311" y="1184511"/>
            <a:ext cx="9143999" cy="580546"/>
            <a:chOff x="3853199" y="1184511"/>
            <a:chExt cx="3769597" cy="580546"/>
          </a:xfrm>
        </p:grpSpPr>
        <p:sp>
          <p:nvSpPr>
            <p:cNvPr id="13" name="正方形/長方形 12">
              <a:extLst>
                <a:ext uri="{FF2B5EF4-FFF2-40B4-BE49-F238E27FC236}">
                  <a16:creationId xmlns:a16="http://schemas.microsoft.com/office/drawing/2014/main" id="{85AE598C-3E43-C337-AA9A-5BB2951B2527}"/>
                </a:ext>
              </a:extLst>
            </p:cNvPr>
            <p:cNvSpPr/>
            <p:nvPr/>
          </p:nvSpPr>
          <p:spPr>
            <a:xfrm>
              <a:off x="4449007" y="1184511"/>
              <a:ext cx="2623816" cy="58054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7668233C-14C0-7087-38C7-9F4C1094EB80}"/>
                </a:ext>
              </a:extLst>
            </p:cNvPr>
            <p:cNvSpPr txBox="1"/>
            <p:nvPr/>
          </p:nvSpPr>
          <p:spPr>
            <a:xfrm>
              <a:off x="3853199" y="1336420"/>
              <a:ext cx="3769597" cy="276999"/>
            </a:xfrm>
            <a:prstGeom prst="rect">
              <a:avLst/>
            </a:prstGeom>
            <a:noFill/>
          </p:spPr>
          <p:txBody>
            <a:bodyPr wrap="square" lIns="0" tIns="0" rIns="0" bIns="0" rtlCol="0">
              <a:spAutoFit/>
            </a:bodyPr>
            <a:lstStyle/>
            <a:p>
              <a:pPr algn="ctr"/>
              <a:r>
                <a:rPr kumimoji="1" lang="ja-JP" altLang="en-US" b="1">
                  <a:solidFill>
                    <a:schemeClr val="bg2"/>
                  </a:solidFill>
                  <a:latin typeface="+mn-lt"/>
                </a:rPr>
                <a:t>付与するグループ</a:t>
              </a:r>
            </a:p>
          </p:txBody>
        </p:sp>
      </p:grpSp>
      <p:sp>
        <p:nvSpPr>
          <p:cNvPr id="19" name="テキスト ボックス 18">
            <a:extLst>
              <a:ext uri="{FF2B5EF4-FFF2-40B4-BE49-F238E27FC236}">
                <a16:creationId xmlns:a16="http://schemas.microsoft.com/office/drawing/2014/main" id="{5CECF692-74BF-FC65-2D60-F6FDA205A661}"/>
              </a:ext>
            </a:extLst>
          </p:cNvPr>
          <p:cNvSpPr txBox="1"/>
          <p:nvPr/>
        </p:nvSpPr>
        <p:spPr>
          <a:xfrm>
            <a:off x="9336322" y="1336420"/>
            <a:ext cx="2980215" cy="276999"/>
          </a:xfrm>
          <a:prstGeom prst="rect">
            <a:avLst/>
          </a:prstGeom>
          <a:noFill/>
        </p:spPr>
        <p:txBody>
          <a:bodyPr wrap="square" lIns="0" tIns="0" rIns="0" bIns="0" rtlCol="0">
            <a:spAutoFit/>
          </a:bodyPr>
          <a:lstStyle/>
          <a:p>
            <a:pPr algn="ctr"/>
            <a:r>
              <a:rPr kumimoji="1" lang="ja-JP" altLang="en-US" b="1">
                <a:solidFill>
                  <a:schemeClr val="bg2"/>
                </a:solidFill>
                <a:latin typeface="+mn-lt"/>
              </a:rPr>
              <a:t>必要な対応</a:t>
            </a:r>
          </a:p>
        </p:txBody>
      </p:sp>
      <p:grpSp>
        <p:nvGrpSpPr>
          <p:cNvPr id="32" name="グループ化 31">
            <a:extLst>
              <a:ext uri="{FF2B5EF4-FFF2-40B4-BE49-F238E27FC236}">
                <a16:creationId xmlns:a16="http://schemas.microsoft.com/office/drawing/2014/main" id="{32781A02-1CA5-631F-98F8-EAE46261083A}"/>
              </a:ext>
            </a:extLst>
          </p:cNvPr>
          <p:cNvGrpSpPr/>
          <p:nvPr/>
        </p:nvGrpSpPr>
        <p:grpSpPr>
          <a:xfrm>
            <a:off x="2618153" y="3541734"/>
            <a:ext cx="1218167" cy="1080000"/>
            <a:chOff x="3783442" y="3417666"/>
            <a:chExt cx="1218167" cy="1080000"/>
          </a:xfrm>
        </p:grpSpPr>
        <p:sp>
          <p:nvSpPr>
            <p:cNvPr id="24" name="フローチャート: 判断 23">
              <a:extLst>
                <a:ext uri="{FF2B5EF4-FFF2-40B4-BE49-F238E27FC236}">
                  <a16:creationId xmlns:a16="http://schemas.microsoft.com/office/drawing/2014/main" id="{92F83792-56EC-F651-CE9B-90A0281BD6CD}"/>
                </a:ext>
              </a:extLst>
            </p:cNvPr>
            <p:cNvSpPr/>
            <p:nvPr/>
          </p:nvSpPr>
          <p:spPr>
            <a:xfrm>
              <a:off x="3853199" y="3417666"/>
              <a:ext cx="1080000" cy="1080000"/>
            </a:xfrm>
            <a:prstGeom prst="flowChartDecisi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solidFill>
                  <a:schemeClr val="tx1"/>
                </a:solidFill>
              </a:endParaRPr>
            </a:p>
          </p:txBody>
        </p:sp>
        <p:sp>
          <p:nvSpPr>
            <p:cNvPr id="27" name="テキスト ボックス 26">
              <a:extLst>
                <a:ext uri="{FF2B5EF4-FFF2-40B4-BE49-F238E27FC236}">
                  <a16:creationId xmlns:a16="http://schemas.microsoft.com/office/drawing/2014/main" id="{4729B12A-1E29-47E3-7F5F-2FE640734E9E}"/>
                </a:ext>
              </a:extLst>
            </p:cNvPr>
            <p:cNvSpPr txBox="1"/>
            <p:nvPr/>
          </p:nvSpPr>
          <p:spPr>
            <a:xfrm>
              <a:off x="3783442" y="3649124"/>
              <a:ext cx="1218167" cy="523220"/>
            </a:xfrm>
            <a:prstGeom prst="rect">
              <a:avLst/>
            </a:prstGeom>
            <a:noFill/>
          </p:spPr>
          <p:txBody>
            <a:bodyPr wrap="square">
              <a:spAutoFit/>
            </a:bodyPr>
            <a:lstStyle/>
            <a:p>
              <a:pPr algn="ctr"/>
              <a:r>
                <a:rPr kumimoji="1" lang="ja-JP" altLang="en-US" sz="1400">
                  <a:solidFill>
                    <a:schemeClr val="tx1"/>
                  </a:solidFill>
                </a:rPr>
                <a:t>適正な</a:t>
              </a:r>
              <a:endParaRPr kumimoji="1" lang="en-US" altLang="ja-JP" sz="1400">
                <a:solidFill>
                  <a:schemeClr val="tx1"/>
                </a:solidFill>
              </a:endParaRPr>
            </a:p>
            <a:p>
              <a:pPr algn="ctr"/>
              <a:r>
                <a:rPr kumimoji="1" lang="ja-JP" altLang="en-US" sz="1400">
                  <a:solidFill>
                    <a:schemeClr val="tx1"/>
                  </a:solidFill>
                </a:rPr>
                <a:t>権限を確認</a:t>
              </a:r>
            </a:p>
          </p:txBody>
        </p:sp>
      </p:grpSp>
      <p:sp>
        <p:nvSpPr>
          <p:cNvPr id="30" name="四角形: 角を丸くする 29">
            <a:extLst>
              <a:ext uri="{FF2B5EF4-FFF2-40B4-BE49-F238E27FC236}">
                <a16:creationId xmlns:a16="http://schemas.microsoft.com/office/drawing/2014/main" id="{885D96E8-4CD8-9CFD-DA21-D2BC4870496B}"/>
              </a:ext>
            </a:extLst>
          </p:cNvPr>
          <p:cNvSpPr/>
          <p:nvPr/>
        </p:nvSpPr>
        <p:spPr>
          <a:xfrm>
            <a:off x="5736322" y="3282251"/>
            <a:ext cx="3600000" cy="86583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BA7A4571-5E06-D2E5-B5AA-065795049ED3}"/>
              </a:ext>
            </a:extLst>
          </p:cNvPr>
          <p:cNvSpPr txBox="1"/>
          <p:nvPr/>
        </p:nvSpPr>
        <p:spPr>
          <a:xfrm>
            <a:off x="5736321" y="3282252"/>
            <a:ext cx="3953011" cy="766107"/>
          </a:xfrm>
          <a:prstGeom prst="rect">
            <a:avLst/>
          </a:prstGeom>
          <a:noFill/>
        </p:spPr>
        <p:txBody>
          <a:bodyPr wrap="square">
            <a:spAutoFit/>
          </a:bodyPr>
          <a:lstStyle/>
          <a:p>
            <a:pPr>
              <a:lnSpc>
                <a:spcPts val="2800"/>
              </a:lnSpc>
            </a:pPr>
            <a:r>
              <a:rPr kumimoji="1" lang="ja-JP" altLang="en-US" sz="1600">
                <a:latin typeface="+mn-lt"/>
              </a:rPr>
              <a:t>②従来付与していた組織グループから</a:t>
            </a:r>
            <a:endParaRPr kumimoji="1" lang="en-US" altLang="ja-JP" sz="1600">
              <a:latin typeface="+mn-lt"/>
            </a:endParaRPr>
          </a:p>
          <a:p>
            <a:pPr>
              <a:lnSpc>
                <a:spcPts val="2800"/>
              </a:lnSpc>
            </a:pPr>
            <a:r>
              <a:rPr kumimoji="1" lang="ja-JP" altLang="en-US" sz="1600">
                <a:latin typeface="+mn-lt"/>
              </a:rPr>
              <a:t>社外を除いた</a:t>
            </a:r>
            <a:r>
              <a:rPr kumimoji="1" lang="ja-JP" altLang="en-US" sz="1600" b="1">
                <a:latin typeface="+mn-lt"/>
              </a:rPr>
              <a:t>「組織グループ（社外除く</a:t>
            </a:r>
            <a:r>
              <a:rPr kumimoji="1" lang="en-US" altLang="ja-JP" sz="1600" b="1">
                <a:latin typeface="+mn-lt"/>
              </a:rPr>
              <a:t>)</a:t>
            </a:r>
            <a:r>
              <a:rPr kumimoji="1" lang="ja-JP" altLang="en-US" sz="1600" b="1">
                <a:latin typeface="+mn-lt"/>
              </a:rPr>
              <a:t>」</a:t>
            </a:r>
            <a:endParaRPr kumimoji="1" lang="en-US" altLang="ja-JP" sz="2000" b="1">
              <a:latin typeface="+mn-lt"/>
            </a:endParaRPr>
          </a:p>
        </p:txBody>
      </p:sp>
      <p:sp>
        <p:nvSpPr>
          <p:cNvPr id="37" name="四角形: 角を丸くする 36">
            <a:extLst>
              <a:ext uri="{FF2B5EF4-FFF2-40B4-BE49-F238E27FC236}">
                <a16:creationId xmlns:a16="http://schemas.microsoft.com/office/drawing/2014/main" id="{5ED7942C-469C-A01C-B858-29B6845FA224}"/>
              </a:ext>
            </a:extLst>
          </p:cNvPr>
          <p:cNvSpPr/>
          <p:nvPr/>
        </p:nvSpPr>
        <p:spPr>
          <a:xfrm>
            <a:off x="5736322" y="2189722"/>
            <a:ext cx="3600000" cy="46800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55E8638B-D396-07C2-0188-8DF409F2C783}"/>
              </a:ext>
            </a:extLst>
          </p:cNvPr>
          <p:cNvSpPr txBox="1"/>
          <p:nvPr/>
        </p:nvSpPr>
        <p:spPr>
          <a:xfrm>
            <a:off x="5747338" y="2159658"/>
            <a:ext cx="3298157" cy="407035"/>
          </a:xfrm>
          <a:prstGeom prst="rect">
            <a:avLst/>
          </a:prstGeom>
          <a:noFill/>
        </p:spPr>
        <p:txBody>
          <a:bodyPr wrap="square">
            <a:spAutoFit/>
          </a:bodyPr>
          <a:lstStyle/>
          <a:p>
            <a:pPr>
              <a:lnSpc>
                <a:spcPts val="2800"/>
              </a:lnSpc>
            </a:pPr>
            <a:r>
              <a:rPr kumimoji="1" lang="ja-JP" altLang="en-US" sz="1600">
                <a:latin typeface="+mn-lt"/>
              </a:rPr>
              <a:t>①従来付与していた</a:t>
            </a:r>
            <a:r>
              <a:rPr kumimoji="1" lang="ja-JP" altLang="en-US" sz="1600" b="1">
                <a:latin typeface="+mn-lt"/>
              </a:rPr>
              <a:t>「組織グループ」</a:t>
            </a:r>
            <a:endParaRPr kumimoji="1" lang="en-US" altLang="ja-JP" sz="2000" b="1">
              <a:latin typeface="+mn-lt"/>
            </a:endParaRPr>
          </a:p>
        </p:txBody>
      </p:sp>
      <p:sp>
        <p:nvSpPr>
          <p:cNvPr id="40" name="四角形: 角を丸くする 39">
            <a:extLst>
              <a:ext uri="{FF2B5EF4-FFF2-40B4-BE49-F238E27FC236}">
                <a16:creationId xmlns:a16="http://schemas.microsoft.com/office/drawing/2014/main" id="{8EDB2F73-6F34-9FFE-5E30-8A4B2E268E11}"/>
              </a:ext>
            </a:extLst>
          </p:cNvPr>
          <p:cNvSpPr/>
          <p:nvPr/>
        </p:nvSpPr>
        <p:spPr>
          <a:xfrm>
            <a:off x="5736322" y="5610780"/>
            <a:ext cx="3600000" cy="77161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05814F31-DB67-B2AA-3A67-093178A15C6A}"/>
              </a:ext>
            </a:extLst>
          </p:cNvPr>
          <p:cNvSpPr txBox="1"/>
          <p:nvPr/>
        </p:nvSpPr>
        <p:spPr>
          <a:xfrm>
            <a:off x="5771681" y="5722600"/>
            <a:ext cx="3120024" cy="413896"/>
          </a:xfrm>
          <a:prstGeom prst="rect">
            <a:avLst/>
          </a:prstGeom>
          <a:noFill/>
        </p:spPr>
        <p:txBody>
          <a:bodyPr wrap="square">
            <a:spAutoFit/>
          </a:bodyPr>
          <a:lstStyle/>
          <a:p>
            <a:pPr>
              <a:lnSpc>
                <a:spcPts val="2800"/>
              </a:lnSpc>
            </a:pPr>
            <a:r>
              <a:rPr kumimoji="1" lang="ja-JP" altLang="en-US" sz="1600">
                <a:latin typeface="+mn-lt"/>
              </a:rPr>
              <a:t>④</a:t>
            </a:r>
            <a:r>
              <a:rPr kumimoji="1" lang="ja-JP" altLang="en-US" sz="1600" b="1">
                <a:latin typeface="+mn-lt"/>
              </a:rPr>
              <a:t>「個別グループ」</a:t>
            </a:r>
            <a:r>
              <a:rPr kumimoji="1" lang="ja-JP" altLang="en-US" sz="1600">
                <a:latin typeface="+mn-lt"/>
              </a:rPr>
              <a:t>や</a:t>
            </a:r>
            <a:r>
              <a:rPr kumimoji="1" lang="ja-JP" altLang="en-US" sz="1600" b="1">
                <a:latin typeface="+mn-lt"/>
              </a:rPr>
              <a:t>「個人」</a:t>
            </a:r>
            <a:endParaRPr kumimoji="1" lang="en-US" altLang="ja-JP" sz="1600" b="1">
              <a:latin typeface="+mn-lt"/>
            </a:endParaRPr>
          </a:p>
        </p:txBody>
      </p:sp>
      <p:cxnSp>
        <p:nvCxnSpPr>
          <p:cNvPr id="43" name="直線矢印コネクタ 42">
            <a:extLst>
              <a:ext uri="{FF2B5EF4-FFF2-40B4-BE49-F238E27FC236}">
                <a16:creationId xmlns:a16="http://schemas.microsoft.com/office/drawing/2014/main" id="{5BE4C84B-CFA9-74DC-6A36-F0AEDA424190}"/>
              </a:ext>
            </a:extLst>
          </p:cNvPr>
          <p:cNvCxnSpPr>
            <a:cxnSpLocks/>
          </p:cNvCxnSpPr>
          <p:nvPr/>
        </p:nvCxnSpPr>
        <p:spPr>
          <a:xfrm>
            <a:off x="2324557" y="4026569"/>
            <a:ext cx="293596" cy="82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7" name="コネクタ: カギ線 56">
            <a:extLst>
              <a:ext uri="{FF2B5EF4-FFF2-40B4-BE49-F238E27FC236}">
                <a16:creationId xmlns:a16="http://schemas.microsoft.com/office/drawing/2014/main" id="{F3359B11-05D7-46E0-62EF-23AE929D0881}"/>
              </a:ext>
            </a:extLst>
          </p:cNvPr>
          <p:cNvCxnSpPr>
            <a:cxnSpLocks/>
            <a:stCxn id="24" idx="0"/>
            <a:endCxn id="37" idx="1"/>
          </p:cNvCxnSpPr>
          <p:nvPr/>
        </p:nvCxnSpPr>
        <p:spPr>
          <a:xfrm rot="5400000" flipH="1" flipV="1">
            <a:off x="3923110" y="1728522"/>
            <a:ext cx="1118012" cy="2508412"/>
          </a:xfrm>
          <a:prstGeom prst="bentConnector2">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コネクタ: カギ線 57">
            <a:extLst>
              <a:ext uri="{FF2B5EF4-FFF2-40B4-BE49-F238E27FC236}">
                <a16:creationId xmlns:a16="http://schemas.microsoft.com/office/drawing/2014/main" id="{51309DE1-EB15-D66B-3CDB-176899E41181}"/>
              </a:ext>
            </a:extLst>
          </p:cNvPr>
          <p:cNvCxnSpPr>
            <a:cxnSpLocks/>
            <a:stCxn id="24" idx="2"/>
            <a:endCxn id="40" idx="1"/>
          </p:cNvCxnSpPr>
          <p:nvPr/>
        </p:nvCxnSpPr>
        <p:spPr>
          <a:xfrm rot="16200000" flipH="1">
            <a:off x="3794689" y="4054955"/>
            <a:ext cx="1374854" cy="2508412"/>
          </a:xfrm>
          <a:prstGeom prst="bentConnector2">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B0CF2DC4-5264-EE60-5A75-76504592D3A9}"/>
              </a:ext>
            </a:extLst>
          </p:cNvPr>
          <p:cNvSpPr txBox="1"/>
          <p:nvPr/>
        </p:nvSpPr>
        <p:spPr>
          <a:xfrm>
            <a:off x="2502362" y="1897359"/>
            <a:ext cx="2862168" cy="430887"/>
          </a:xfrm>
          <a:prstGeom prst="rect">
            <a:avLst/>
          </a:prstGeom>
          <a:noFill/>
        </p:spPr>
        <p:txBody>
          <a:bodyPr wrap="square" lIns="0" tIns="0" rIns="0" bIns="0" rtlCol="0">
            <a:spAutoFit/>
          </a:bodyPr>
          <a:lstStyle/>
          <a:p>
            <a:pPr algn="l"/>
            <a:r>
              <a:rPr kumimoji="1" lang="ja-JP" altLang="en-US" sz="1400" b="1">
                <a:latin typeface="+mn-lt"/>
              </a:rPr>
              <a:t>①組織グループ＆</a:t>
            </a:r>
            <a:endParaRPr kumimoji="1" lang="en-US" altLang="ja-JP" sz="1400" b="1">
              <a:latin typeface="+mn-lt"/>
            </a:endParaRPr>
          </a:p>
          <a:p>
            <a:pPr algn="l"/>
            <a:r>
              <a:rPr kumimoji="1" lang="ja-JP" altLang="en-US" sz="1400" b="1">
                <a:latin typeface="+mn-lt"/>
              </a:rPr>
              <a:t>当該組織の社外従業員に付与が必要</a:t>
            </a:r>
          </a:p>
        </p:txBody>
      </p:sp>
      <p:sp>
        <p:nvSpPr>
          <p:cNvPr id="67" name="テキスト ボックス 66">
            <a:extLst>
              <a:ext uri="{FF2B5EF4-FFF2-40B4-BE49-F238E27FC236}">
                <a16:creationId xmlns:a16="http://schemas.microsoft.com/office/drawing/2014/main" id="{32A718A2-8192-1106-6C69-30EA1F769143}"/>
              </a:ext>
            </a:extLst>
          </p:cNvPr>
          <p:cNvSpPr txBox="1"/>
          <p:nvPr/>
        </p:nvSpPr>
        <p:spPr>
          <a:xfrm>
            <a:off x="3731374" y="2828982"/>
            <a:ext cx="2949909" cy="430887"/>
          </a:xfrm>
          <a:prstGeom prst="rect">
            <a:avLst/>
          </a:prstGeom>
          <a:noFill/>
        </p:spPr>
        <p:txBody>
          <a:bodyPr wrap="square" lIns="0" tIns="0" rIns="0" bIns="0" rtlCol="0">
            <a:spAutoFit/>
          </a:bodyPr>
          <a:lstStyle/>
          <a:p>
            <a:pPr algn="l"/>
            <a:r>
              <a:rPr kumimoji="1" lang="ja-JP" altLang="en-US" sz="1400" b="1">
                <a:latin typeface="+mn-lt"/>
              </a:rPr>
              <a:t>②組織グループの付与が必要だが</a:t>
            </a:r>
            <a:endParaRPr kumimoji="1" lang="en-US" altLang="ja-JP" sz="1400" b="1">
              <a:latin typeface="+mn-lt"/>
            </a:endParaRPr>
          </a:p>
          <a:p>
            <a:pPr algn="l"/>
            <a:r>
              <a:rPr kumimoji="1" lang="ja-JP" altLang="en-US" sz="1400" b="1">
                <a:latin typeface="+mn-lt"/>
              </a:rPr>
              <a:t>当該組織の社外従業員への付与は不要</a:t>
            </a:r>
          </a:p>
        </p:txBody>
      </p:sp>
      <p:sp>
        <p:nvSpPr>
          <p:cNvPr id="73" name="四角形: 角を丸くする 72">
            <a:extLst>
              <a:ext uri="{FF2B5EF4-FFF2-40B4-BE49-F238E27FC236}">
                <a16:creationId xmlns:a16="http://schemas.microsoft.com/office/drawing/2014/main" id="{3C1E3E48-F262-4D56-8185-E526FA84A649}"/>
              </a:ext>
            </a:extLst>
          </p:cNvPr>
          <p:cNvSpPr/>
          <p:nvPr/>
        </p:nvSpPr>
        <p:spPr>
          <a:xfrm>
            <a:off x="9428304" y="3282251"/>
            <a:ext cx="2693178" cy="86400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ボックス 73">
            <a:extLst>
              <a:ext uri="{FF2B5EF4-FFF2-40B4-BE49-F238E27FC236}">
                <a16:creationId xmlns:a16="http://schemas.microsoft.com/office/drawing/2014/main" id="{DBDFFB6C-7CCA-C7CD-94B8-7FB6AC0D3BA9}"/>
              </a:ext>
            </a:extLst>
          </p:cNvPr>
          <p:cNvSpPr txBox="1"/>
          <p:nvPr/>
        </p:nvSpPr>
        <p:spPr>
          <a:xfrm>
            <a:off x="9506603" y="3375191"/>
            <a:ext cx="2916065" cy="646331"/>
          </a:xfrm>
          <a:prstGeom prst="rect">
            <a:avLst/>
          </a:prstGeom>
          <a:noFill/>
        </p:spPr>
        <p:txBody>
          <a:bodyPr wrap="square" lIns="0" tIns="0" rIns="0" bIns="0" rtlCol="0">
            <a:spAutoFit/>
          </a:bodyPr>
          <a:lstStyle/>
          <a:p>
            <a:r>
              <a:rPr kumimoji="1" lang="ja-JP" altLang="en-US" sz="1400" b="1">
                <a:latin typeface="+mn-lt"/>
              </a:rPr>
              <a:t>・</a:t>
            </a:r>
            <a:r>
              <a:rPr kumimoji="1" lang="en-US" altLang="ja-JP" sz="1400" b="1">
                <a:latin typeface="+mn-lt"/>
              </a:rPr>
              <a:t>Forms</a:t>
            </a:r>
            <a:r>
              <a:rPr kumimoji="1" lang="ja-JP" altLang="en-US" sz="1400" b="1">
                <a:latin typeface="+mn-lt"/>
              </a:rPr>
              <a:t>回答</a:t>
            </a:r>
          </a:p>
          <a:p>
            <a:pPr algn="l"/>
            <a:r>
              <a:rPr kumimoji="1" lang="ja-JP" altLang="en-US" sz="1400" b="1">
                <a:latin typeface="+mn-lt"/>
              </a:rPr>
              <a:t>・社外除く組織グループの</a:t>
            </a:r>
            <a:endParaRPr kumimoji="1" lang="en-US" altLang="ja-JP" sz="1400" b="1">
              <a:latin typeface="+mn-lt"/>
            </a:endParaRPr>
          </a:p>
          <a:p>
            <a:pPr algn="l"/>
            <a:r>
              <a:rPr kumimoji="1" lang="ja-JP" altLang="en-US" sz="1400" b="1">
                <a:latin typeface="+mn-lt"/>
              </a:rPr>
              <a:t>　</a:t>
            </a:r>
            <a:r>
              <a:rPr kumimoji="1" lang="en-US" altLang="ja-JP" sz="1400" b="1">
                <a:latin typeface="+mn-lt"/>
              </a:rPr>
              <a:t>SGA</a:t>
            </a:r>
            <a:r>
              <a:rPr kumimoji="1" lang="ja-JP" altLang="en-US" sz="1400" b="1">
                <a:latin typeface="+mn-lt"/>
              </a:rPr>
              <a:t>作成・付与</a:t>
            </a:r>
            <a:r>
              <a:rPr kumimoji="1" lang="en-US" altLang="ja-JP" sz="1400" b="1">
                <a:latin typeface="+mn-lt"/>
              </a:rPr>
              <a:t> </a:t>
            </a:r>
            <a:r>
              <a:rPr kumimoji="1" lang="en-US" altLang="ja-JP" sz="1100" b="1">
                <a:latin typeface="+mn-lt"/>
              </a:rPr>
              <a:t>(SGA</a:t>
            </a:r>
            <a:r>
              <a:rPr kumimoji="1" lang="ja-JP" altLang="en-US" sz="1100" b="1">
                <a:latin typeface="+mn-lt"/>
              </a:rPr>
              <a:t>については</a:t>
            </a:r>
            <a:r>
              <a:rPr kumimoji="1" lang="ja-JP" altLang="en-US" sz="1100" b="1">
                <a:latin typeface="+mn-lt"/>
                <a:hlinkClick r:id="rId3"/>
              </a:rPr>
              <a:t>こちら</a:t>
            </a:r>
            <a:r>
              <a:rPr kumimoji="1" lang="en-US" altLang="ja-JP" sz="1100" b="1">
                <a:latin typeface="+mn-lt"/>
              </a:rPr>
              <a:t>)</a:t>
            </a:r>
            <a:endParaRPr kumimoji="1" lang="en-US" altLang="ja-JP" sz="1400" b="1">
              <a:latin typeface="+mn-lt"/>
            </a:endParaRPr>
          </a:p>
        </p:txBody>
      </p:sp>
      <p:sp>
        <p:nvSpPr>
          <p:cNvPr id="76" name="テキスト ボックス 75">
            <a:extLst>
              <a:ext uri="{FF2B5EF4-FFF2-40B4-BE49-F238E27FC236}">
                <a16:creationId xmlns:a16="http://schemas.microsoft.com/office/drawing/2014/main" id="{EE32B5F5-9333-6C6F-A555-F56F8C14A8EE}"/>
              </a:ext>
            </a:extLst>
          </p:cNvPr>
          <p:cNvSpPr txBox="1"/>
          <p:nvPr/>
        </p:nvSpPr>
        <p:spPr>
          <a:xfrm>
            <a:off x="9495586" y="5692913"/>
            <a:ext cx="2693180" cy="430887"/>
          </a:xfrm>
          <a:prstGeom prst="rect">
            <a:avLst/>
          </a:prstGeom>
          <a:noFill/>
        </p:spPr>
        <p:txBody>
          <a:bodyPr wrap="square" lIns="0" tIns="0" rIns="0" bIns="0" rtlCol="0">
            <a:spAutoFit/>
          </a:bodyPr>
          <a:lstStyle/>
          <a:p>
            <a:r>
              <a:rPr kumimoji="1" lang="ja-JP" altLang="en-US" sz="1400" b="1">
                <a:latin typeface="+mn-lt"/>
              </a:rPr>
              <a:t>・</a:t>
            </a:r>
            <a:r>
              <a:rPr kumimoji="1" lang="en-US" altLang="ja-JP" sz="1400" b="1">
                <a:latin typeface="+mn-lt"/>
              </a:rPr>
              <a:t>Forms</a:t>
            </a:r>
            <a:r>
              <a:rPr kumimoji="1" lang="ja-JP" altLang="en-US" sz="1400" b="1">
                <a:latin typeface="+mn-lt"/>
              </a:rPr>
              <a:t>回答</a:t>
            </a:r>
          </a:p>
          <a:p>
            <a:pPr algn="l"/>
            <a:r>
              <a:rPr kumimoji="1" lang="ja-JP" altLang="en-US" sz="1400" b="1">
                <a:latin typeface="+mn-lt"/>
              </a:rPr>
              <a:t>・適切な個別グループ</a:t>
            </a:r>
            <a:r>
              <a:rPr kumimoji="1" lang="en-US" altLang="ja-JP" sz="1400" b="1">
                <a:latin typeface="+mn-lt"/>
              </a:rPr>
              <a:t>/</a:t>
            </a:r>
            <a:r>
              <a:rPr kumimoji="1" lang="ja-JP" altLang="en-US" sz="1400" b="1">
                <a:latin typeface="+mn-lt"/>
              </a:rPr>
              <a:t>個人の付与</a:t>
            </a:r>
            <a:endParaRPr kumimoji="1" lang="en-US" altLang="ja-JP" sz="1400" b="1">
              <a:latin typeface="+mn-lt"/>
            </a:endParaRPr>
          </a:p>
        </p:txBody>
      </p:sp>
      <p:sp>
        <p:nvSpPr>
          <p:cNvPr id="34" name="四角形: 角を丸くする 33">
            <a:extLst>
              <a:ext uri="{FF2B5EF4-FFF2-40B4-BE49-F238E27FC236}">
                <a16:creationId xmlns:a16="http://schemas.microsoft.com/office/drawing/2014/main" id="{200A5307-68D8-4FB9-6F1D-1C0CB34C477C}"/>
              </a:ext>
            </a:extLst>
          </p:cNvPr>
          <p:cNvSpPr/>
          <p:nvPr/>
        </p:nvSpPr>
        <p:spPr>
          <a:xfrm>
            <a:off x="5736322" y="4400808"/>
            <a:ext cx="3600000" cy="86583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46C54A08-3876-EEE3-4317-C4C3DBF2B3D4}"/>
              </a:ext>
            </a:extLst>
          </p:cNvPr>
          <p:cNvSpPr txBox="1"/>
          <p:nvPr/>
        </p:nvSpPr>
        <p:spPr>
          <a:xfrm>
            <a:off x="5751380" y="4400809"/>
            <a:ext cx="3486268" cy="778803"/>
          </a:xfrm>
          <a:prstGeom prst="rect">
            <a:avLst/>
          </a:prstGeom>
          <a:noFill/>
        </p:spPr>
        <p:txBody>
          <a:bodyPr wrap="square">
            <a:spAutoFit/>
          </a:bodyPr>
          <a:lstStyle/>
          <a:p>
            <a:pPr>
              <a:lnSpc>
                <a:spcPts val="2800"/>
              </a:lnSpc>
            </a:pPr>
            <a:r>
              <a:rPr kumimoji="1" lang="ja-JP" altLang="en-US" sz="1600">
                <a:latin typeface="+mn-lt"/>
              </a:rPr>
              <a:t>③従来付与していた組織グループよりも</a:t>
            </a:r>
            <a:endParaRPr kumimoji="1" lang="en-US" altLang="ja-JP" sz="1600">
              <a:latin typeface="+mn-lt"/>
            </a:endParaRPr>
          </a:p>
          <a:p>
            <a:pPr>
              <a:lnSpc>
                <a:spcPts val="2800"/>
              </a:lnSpc>
            </a:pPr>
            <a:r>
              <a:rPr kumimoji="1" lang="ja-JP" altLang="en-US" sz="1600">
                <a:latin typeface="+mn-lt"/>
              </a:rPr>
              <a:t>深い階層の</a:t>
            </a:r>
            <a:r>
              <a:rPr kumimoji="1" lang="ja-JP" altLang="en-US" sz="1600" b="1">
                <a:latin typeface="+mn-lt"/>
              </a:rPr>
              <a:t>「組織グループ」</a:t>
            </a:r>
            <a:endParaRPr kumimoji="1" lang="en-US" altLang="ja-JP" sz="2000" b="1">
              <a:latin typeface="+mn-lt"/>
            </a:endParaRPr>
          </a:p>
        </p:txBody>
      </p:sp>
      <p:cxnSp>
        <p:nvCxnSpPr>
          <p:cNvPr id="39" name="コネクタ: カギ線 38">
            <a:extLst>
              <a:ext uri="{FF2B5EF4-FFF2-40B4-BE49-F238E27FC236}">
                <a16:creationId xmlns:a16="http://schemas.microsoft.com/office/drawing/2014/main" id="{B810793B-8651-2F3A-AC5E-75C55DCB1F0B}"/>
              </a:ext>
            </a:extLst>
          </p:cNvPr>
          <p:cNvCxnSpPr>
            <a:cxnSpLocks/>
          </p:cNvCxnSpPr>
          <p:nvPr/>
        </p:nvCxnSpPr>
        <p:spPr>
          <a:xfrm flipV="1">
            <a:off x="3844788" y="3565333"/>
            <a:ext cx="1900001" cy="469704"/>
          </a:xfrm>
          <a:prstGeom prst="bentConnector3">
            <a:avLst>
              <a:gd name="adj1" fmla="val 50000"/>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FA096212-B93F-F020-B995-F5B30BD199C5}"/>
              </a:ext>
            </a:extLst>
          </p:cNvPr>
          <p:cNvCxnSpPr>
            <a:cxnSpLocks/>
          </p:cNvCxnSpPr>
          <p:nvPr/>
        </p:nvCxnSpPr>
        <p:spPr>
          <a:xfrm>
            <a:off x="3836320" y="4034802"/>
            <a:ext cx="1915060" cy="755409"/>
          </a:xfrm>
          <a:prstGeom prst="bentConnector3">
            <a:avLst>
              <a:gd name="adj1" fmla="val 50000"/>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93B97E37-509F-BA40-4E0B-AF0F2A11801F}"/>
              </a:ext>
            </a:extLst>
          </p:cNvPr>
          <p:cNvSpPr txBox="1"/>
          <p:nvPr/>
        </p:nvSpPr>
        <p:spPr>
          <a:xfrm>
            <a:off x="3693059" y="4810921"/>
            <a:ext cx="2843284" cy="430887"/>
          </a:xfrm>
          <a:prstGeom prst="rect">
            <a:avLst/>
          </a:prstGeom>
          <a:noFill/>
        </p:spPr>
        <p:txBody>
          <a:bodyPr wrap="square" lIns="0" tIns="0" rIns="0" bIns="0" rtlCol="0">
            <a:spAutoFit/>
          </a:bodyPr>
          <a:lstStyle/>
          <a:p>
            <a:pPr algn="l"/>
            <a:r>
              <a:rPr kumimoji="1" lang="ja-JP" altLang="en-US" sz="1400" b="1">
                <a:latin typeface="+mn-lt"/>
              </a:rPr>
              <a:t>③狭い範囲での</a:t>
            </a:r>
            <a:endParaRPr kumimoji="1" lang="en-US" altLang="ja-JP" sz="1400" b="1">
              <a:latin typeface="+mn-lt"/>
            </a:endParaRPr>
          </a:p>
          <a:p>
            <a:pPr algn="l"/>
            <a:r>
              <a:rPr kumimoji="1" lang="ja-JP" altLang="en-US" sz="1400" b="1">
                <a:latin typeface="+mn-lt"/>
              </a:rPr>
              <a:t>組織グループの付与でよい</a:t>
            </a:r>
            <a:endParaRPr kumimoji="1" lang="en-US" altLang="ja-JP" sz="1400" b="1">
              <a:latin typeface="+mn-lt"/>
            </a:endParaRPr>
          </a:p>
        </p:txBody>
      </p:sp>
      <p:sp>
        <p:nvSpPr>
          <p:cNvPr id="59" name="テキスト ボックス 58">
            <a:extLst>
              <a:ext uri="{FF2B5EF4-FFF2-40B4-BE49-F238E27FC236}">
                <a16:creationId xmlns:a16="http://schemas.microsoft.com/office/drawing/2014/main" id="{A240DD96-8CAF-7151-6CF6-D535F8CEE192}"/>
              </a:ext>
            </a:extLst>
          </p:cNvPr>
          <p:cNvSpPr txBox="1"/>
          <p:nvPr/>
        </p:nvSpPr>
        <p:spPr>
          <a:xfrm>
            <a:off x="3164866" y="6075130"/>
            <a:ext cx="2420686" cy="430887"/>
          </a:xfrm>
          <a:prstGeom prst="rect">
            <a:avLst/>
          </a:prstGeom>
          <a:noFill/>
        </p:spPr>
        <p:txBody>
          <a:bodyPr wrap="square" lIns="0" tIns="0" rIns="0" bIns="0" rtlCol="0">
            <a:spAutoFit/>
          </a:bodyPr>
          <a:lstStyle/>
          <a:p>
            <a:pPr algn="l"/>
            <a:r>
              <a:rPr kumimoji="1" lang="ja-JP" altLang="en-US" sz="1400" b="1">
                <a:latin typeface="+mn-lt"/>
              </a:rPr>
              <a:t>④組織グループではなく</a:t>
            </a:r>
            <a:endParaRPr kumimoji="1" lang="en-US" altLang="ja-JP" sz="1400" b="1">
              <a:latin typeface="+mn-lt"/>
            </a:endParaRPr>
          </a:p>
          <a:p>
            <a:pPr algn="l"/>
            <a:r>
              <a:rPr kumimoji="1" lang="ja-JP" altLang="en-US" sz="1400" b="1">
                <a:latin typeface="+mn-lt"/>
              </a:rPr>
              <a:t>特定の個人の付与で問題ない</a:t>
            </a:r>
          </a:p>
        </p:txBody>
      </p:sp>
      <p:sp>
        <p:nvSpPr>
          <p:cNvPr id="64" name="テキスト ボックス 63">
            <a:extLst>
              <a:ext uri="{FF2B5EF4-FFF2-40B4-BE49-F238E27FC236}">
                <a16:creationId xmlns:a16="http://schemas.microsoft.com/office/drawing/2014/main" id="{61E4F420-85D6-A336-E761-89E3F314C23E}"/>
              </a:ext>
            </a:extLst>
          </p:cNvPr>
          <p:cNvSpPr txBox="1"/>
          <p:nvPr/>
        </p:nvSpPr>
        <p:spPr>
          <a:xfrm>
            <a:off x="9506603" y="4574767"/>
            <a:ext cx="2405036" cy="430887"/>
          </a:xfrm>
          <a:prstGeom prst="rect">
            <a:avLst/>
          </a:prstGeom>
          <a:noFill/>
        </p:spPr>
        <p:txBody>
          <a:bodyPr wrap="square" lIns="0" tIns="0" rIns="0" bIns="0" rtlCol="0">
            <a:spAutoFit/>
          </a:bodyPr>
          <a:lstStyle/>
          <a:p>
            <a:r>
              <a:rPr kumimoji="1" lang="ja-JP" altLang="en-US" sz="1400" b="1">
                <a:latin typeface="+mn-lt"/>
              </a:rPr>
              <a:t>・</a:t>
            </a:r>
            <a:r>
              <a:rPr kumimoji="1" lang="en-US" altLang="ja-JP" sz="1400" b="1">
                <a:latin typeface="+mn-lt"/>
              </a:rPr>
              <a:t>Forms</a:t>
            </a:r>
            <a:r>
              <a:rPr kumimoji="1" lang="ja-JP" altLang="en-US" sz="1400" b="1">
                <a:latin typeface="+mn-lt"/>
              </a:rPr>
              <a:t>回答</a:t>
            </a:r>
          </a:p>
          <a:p>
            <a:pPr algn="l"/>
            <a:r>
              <a:rPr kumimoji="1" lang="ja-JP" altLang="en-US" sz="1400" b="1">
                <a:latin typeface="+mn-lt"/>
              </a:rPr>
              <a:t>・適切な組織グループの付与</a:t>
            </a:r>
            <a:endParaRPr kumimoji="1" lang="en-US" altLang="ja-JP" sz="1400" b="1">
              <a:latin typeface="+mn-lt"/>
            </a:endParaRPr>
          </a:p>
        </p:txBody>
      </p:sp>
    </p:spTree>
    <p:extLst>
      <p:ext uri="{BB962C8B-B14F-4D97-AF65-F5344CB8AC3E}">
        <p14:creationId xmlns:p14="http://schemas.microsoft.com/office/powerpoint/2010/main" val="1622260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96CB74CD-3C82-47F7-7481-CC8313B6B08E}"/>
              </a:ext>
            </a:extLst>
          </p:cNvPr>
          <p:cNvPicPr>
            <a:picLocks noChangeAspect="1"/>
          </p:cNvPicPr>
          <p:nvPr/>
        </p:nvPicPr>
        <p:blipFill>
          <a:blip r:embed="rId3"/>
          <a:stretch>
            <a:fillRect/>
          </a:stretch>
        </p:blipFill>
        <p:spPr>
          <a:xfrm>
            <a:off x="7009638" y="2442928"/>
            <a:ext cx="5075895" cy="3539231"/>
          </a:xfrm>
          <a:prstGeom prst="rect">
            <a:avLst/>
          </a:prstGeom>
        </p:spPr>
      </p:pic>
      <p:sp>
        <p:nvSpPr>
          <p:cNvPr id="2" name="スライド番号プレースホルダー 1">
            <a:extLst>
              <a:ext uri="{FF2B5EF4-FFF2-40B4-BE49-F238E27FC236}">
                <a16:creationId xmlns:a16="http://schemas.microsoft.com/office/drawing/2014/main" id="{858B034D-3427-55D1-849B-61B80A77FEA7}"/>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srgbClr val="000000"/>
              </a:solidFill>
              <a:effectLst/>
              <a:uLnTx/>
              <a:uFillTx/>
              <a:latin typeface="Segoe UI"/>
              <a:ea typeface="Meiryo UI"/>
              <a:cs typeface="+mn-cs"/>
            </a:endParaRPr>
          </a:p>
        </p:txBody>
      </p:sp>
      <p:sp>
        <p:nvSpPr>
          <p:cNvPr id="5" name="タイトル 4">
            <a:extLst>
              <a:ext uri="{FF2B5EF4-FFF2-40B4-BE49-F238E27FC236}">
                <a16:creationId xmlns:a16="http://schemas.microsoft.com/office/drawing/2014/main" id="{8D08E03A-9C9E-9B2A-E4DD-C06012C0E641}"/>
              </a:ext>
            </a:extLst>
          </p:cNvPr>
          <p:cNvSpPr>
            <a:spLocks noGrp="1"/>
          </p:cNvSpPr>
          <p:nvPr>
            <p:ph type="title"/>
          </p:nvPr>
        </p:nvSpPr>
        <p:spPr>
          <a:xfrm>
            <a:off x="563218" y="535199"/>
            <a:ext cx="11081611" cy="588521"/>
          </a:xfrm>
        </p:spPr>
        <p:txBody>
          <a:bodyPr/>
          <a:lstStyle/>
          <a:p>
            <a:r>
              <a:rPr lang="ja-JP" altLang="en-US"/>
              <a:t>組織グループを付与しているサイトの責任者へのご対応事項</a:t>
            </a:r>
          </a:p>
        </p:txBody>
      </p:sp>
      <p:sp>
        <p:nvSpPr>
          <p:cNvPr id="6" name="テキスト ボックス 5">
            <a:extLst>
              <a:ext uri="{FF2B5EF4-FFF2-40B4-BE49-F238E27FC236}">
                <a16:creationId xmlns:a16="http://schemas.microsoft.com/office/drawing/2014/main" id="{54D76F58-DE3A-C80F-38EB-770764C75147}"/>
              </a:ext>
            </a:extLst>
          </p:cNvPr>
          <p:cNvSpPr txBox="1"/>
          <p:nvPr/>
        </p:nvSpPr>
        <p:spPr>
          <a:xfrm>
            <a:off x="338767" y="1123721"/>
            <a:ext cx="10071325" cy="1319207"/>
          </a:xfrm>
          <a:prstGeom prst="rect">
            <a:avLst/>
          </a:prstGeom>
          <a:noFill/>
        </p:spPr>
        <p:txBody>
          <a:bodyPr wrap="square">
            <a:spAutoFit/>
          </a:bodyPr>
          <a:lstStyle/>
          <a:p>
            <a:pPr marL="578358" indent="-285750">
              <a:lnSpc>
                <a:spcPct val="150000"/>
              </a:lnSpc>
              <a:spcAft>
                <a:spcPts val="300"/>
              </a:spcAft>
              <a:buSzPts val="1400"/>
              <a:buFont typeface="Arial" panose="020B0604020202020204" pitchFamily="34" charset="0"/>
              <a:buChar char="•"/>
            </a:pPr>
            <a:r>
              <a:rPr lang="ja-JP" altLang="en-US">
                <a:latin typeface="+mj-ea"/>
                <a:ea typeface="+mj-ea"/>
              </a:rPr>
              <a:t>組織グループが付与されているサイトに対して、</a:t>
            </a:r>
            <a:r>
              <a:rPr lang="ja-JP" altLang="en-US" b="1">
                <a:solidFill>
                  <a:schemeClr val="bg2"/>
                </a:solidFill>
                <a:latin typeface="+mj-ea"/>
                <a:ea typeface="+mj-ea"/>
              </a:rPr>
              <a:t>アクセス権限の今後の設定内容について確認</a:t>
            </a:r>
            <a:r>
              <a:rPr lang="ja-JP" altLang="en-US">
                <a:latin typeface="+mj-ea"/>
                <a:ea typeface="+mj-ea"/>
              </a:rPr>
              <a:t>を行い、</a:t>
            </a:r>
            <a:r>
              <a:rPr lang="en-US" altLang="ja-JP" b="1">
                <a:solidFill>
                  <a:schemeClr val="bg2"/>
                </a:solidFill>
                <a:latin typeface="+mj-ea"/>
                <a:ea typeface="+mj-ea"/>
              </a:rPr>
              <a:t>Forms</a:t>
            </a:r>
            <a:r>
              <a:rPr lang="ja-JP" altLang="en-US" b="1">
                <a:solidFill>
                  <a:schemeClr val="bg2"/>
                </a:solidFill>
                <a:latin typeface="+mj-ea"/>
                <a:ea typeface="+mj-ea"/>
              </a:rPr>
              <a:t>にて回答</a:t>
            </a:r>
            <a:r>
              <a:rPr lang="ja-JP" altLang="en-US">
                <a:latin typeface="+mj-ea"/>
                <a:ea typeface="+mj-ea"/>
              </a:rPr>
              <a:t>をお願いします。</a:t>
            </a:r>
            <a:endParaRPr lang="en-US" altLang="ja-JP" strike="sngStrike">
              <a:latin typeface="+mj-ea"/>
              <a:ea typeface="+mj-ea"/>
            </a:endParaRPr>
          </a:p>
          <a:p>
            <a:pPr marL="578358" indent="-285750">
              <a:lnSpc>
                <a:spcPct val="150000"/>
              </a:lnSpc>
              <a:spcAft>
                <a:spcPts val="300"/>
              </a:spcAft>
              <a:buSzPts val="1400"/>
              <a:buFont typeface="Arial" panose="020B0604020202020204" pitchFamily="34" charset="0"/>
              <a:buChar char="•"/>
            </a:pPr>
            <a:r>
              <a:rPr lang="ja-JP" altLang="en-US">
                <a:latin typeface="+mj-ea"/>
                <a:ea typeface="+mj-ea"/>
              </a:rPr>
              <a:t>回答後、</a:t>
            </a:r>
            <a:r>
              <a:rPr lang="en-US" altLang="ja-JP" b="1">
                <a:solidFill>
                  <a:schemeClr val="bg2"/>
                </a:solidFill>
                <a:latin typeface="+mj-ea"/>
                <a:ea typeface="+mj-ea"/>
              </a:rPr>
              <a:t>9</a:t>
            </a:r>
            <a:r>
              <a:rPr lang="ja-JP" altLang="en-US" b="1">
                <a:solidFill>
                  <a:schemeClr val="bg2"/>
                </a:solidFill>
                <a:latin typeface="+mj-ea"/>
                <a:ea typeface="+mj-ea"/>
              </a:rPr>
              <a:t>月中旬までに回答内容に沿った権限付与</a:t>
            </a:r>
            <a:r>
              <a:rPr lang="ja-JP" altLang="en-US">
                <a:latin typeface="+mj-ea"/>
                <a:ea typeface="+mj-ea"/>
              </a:rPr>
              <a:t>を実施してください。</a:t>
            </a:r>
            <a:endParaRPr lang="en-US" altLang="ja-JP">
              <a:latin typeface="+mj-ea"/>
              <a:ea typeface="+mj-ea"/>
            </a:endParaRPr>
          </a:p>
        </p:txBody>
      </p:sp>
      <p:pic>
        <p:nvPicPr>
          <p:cNvPr id="4" name="図 3">
            <a:extLst>
              <a:ext uri="{FF2B5EF4-FFF2-40B4-BE49-F238E27FC236}">
                <a16:creationId xmlns:a16="http://schemas.microsoft.com/office/drawing/2014/main" id="{823AD568-65C6-AF67-88A9-F3D7A168A430}"/>
              </a:ext>
            </a:extLst>
          </p:cNvPr>
          <p:cNvPicPr>
            <a:picLocks noChangeAspect="1"/>
          </p:cNvPicPr>
          <p:nvPr/>
        </p:nvPicPr>
        <p:blipFill>
          <a:blip r:embed="rId4"/>
          <a:stretch>
            <a:fillRect/>
          </a:stretch>
        </p:blipFill>
        <p:spPr>
          <a:xfrm>
            <a:off x="1041654" y="2484383"/>
            <a:ext cx="5871990" cy="3546839"/>
          </a:xfrm>
          <a:prstGeom prst="rect">
            <a:avLst/>
          </a:prstGeom>
        </p:spPr>
      </p:pic>
      <p:sp>
        <p:nvSpPr>
          <p:cNvPr id="14" name="テキスト ボックス 13">
            <a:extLst>
              <a:ext uri="{FF2B5EF4-FFF2-40B4-BE49-F238E27FC236}">
                <a16:creationId xmlns:a16="http://schemas.microsoft.com/office/drawing/2014/main" id="{98C6CE9A-2E8C-009E-6EEA-A243627640D1}"/>
              </a:ext>
            </a:extLst>
          </p:cNvPr>
          <p:cNvSpPr txBox="1"/>
          <p:nvPr/>
        </p:nvSpPr>
        <p:spPr>
          <a:xfrm>
            <a:off x="945660" y="6140958"/>
            <a:ext cx="8857538" cy="523220"/>
          </a:xfrm>
          <a:prstGeom prst="rect">
            <a:avLst/>
          </a:prstGeom>
          <a:noFill/>
        </p:spPr>
        <p:txBody>
          <a:bodyPr wrap="square">
            <a:spAutoFit/>
          </a:bodyPr>
          <a:lstStyle/>
          <a:p>
            <a:r>
              <a:rPr lang="ja-JP" altLang="en-US" sz="1400" u="sng">
                <a:solidFill>
                  <a:schemeClr val="bg2"/>
                </a:solidFill>
                <a:hlinkClick r:id="rId5"/>
              </a:rPr>
              <a:t>https://forms.office.com/Pages/ResponsePage.aspx?id=vfjD_TuZME2YtPUx7S7MXK-rqQQsgK1PuL4e6XditzpUN0hPM0FTU01KRUE3UjdMUTY5OUc0T1dRRy4u</a:t>
            </a:r>
            <a:endParaRPr lang="ja-JP" altLang="en-US" sz="1400" u="sng">
              <a:solidFill>
                <a:schemeClr val="bg2"/>
              </a:solidFill>
            </a:endParaRPr>
          </a:p>
        </p:txBody>
      </p:sp>
    </p:spTree>
    <p:extLst>
      <p:ext uri="{BB962C8B-B14F-4D97-AF65-F5344CB8AC3E}">
        <p14:creationId xmlns:p14="http://schemas.microsoft.com/office/powerpoint/2010/main" val="2945808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B0FFAD-09C7-5B42-F071-2984E051945B}"/>
              </a:ext>
            </a:extLst>
          </p:cNvPr>
          <p:cNvSpPr>
            <a:spLocks noGrp="1"/>
          </p:cNvSpPr>
          <p:nvPr>
            <p:ph type="ctrTitle"/>
          </p:nvPr>
        </p:nvSpPr>
        <p:spPr/>
        <p:txBody>
          <a:bodyPr/>
          <a:lstStyle/>
          <a:p>
            <a:r>
              <a:rPr lang="ja-JP" altLang="en-US"/>
              <a:t>権限付与手順</a:t>
            </a:r>
            <a:endParaRPr kumimoji="1" lang="ja-JP" altLang="en-US"/>
          </a:p>
        </p:txBody>
      </p:sp>
    </p:spTree>
    <p:extLst>
      <p:ext uri="{BB962C8B-B14F-4D97-AF65-F5344CB8AC3E}">
        <p14:creationId xmlns:p14="http://schemas.microsoft.com/office/powerpoint/2010/main" val="39705515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58B034D-3427-55D1-849B-61B80A77FEA7}"/>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srgbClr val="000000"/>
              </a:solidFill>
              <a:effectLst/>
              <a:uLnTx/>
              <a:uFillTx/>
              <a:latin typeface="Segoe UI"/>
              <a:ea typeface="Meiryo UI"/>
              <a:cs typeface="+mn-cs"/>
            </a:endParaRPr>
          </a:p>
        </p:txBody>
      </p:sp>
      <p:sp>
        <p:nvSpPr>
          <p:cNvPr id="5" name="タイトル 4">
            <a:extLst>
              <a:ext uri="{FF2B5EF4-FFF2-40B4-BE49-F238E27FC236}">
                <a16:creationId xmlns:a16="http://schemas.microsoft.com/office/drawing/2014/main" id="{8D08E03A-9C9E-9B2A-E4DD-C06012C0E641}"/>
              </a:ext>
            </a:extLst>
          </p:cNvPr>
          <p:cNvSpPr>
            <a:spLocks noGrp="1"/>
          </p:cNvSpPr>
          <p:nvPr>
            <p:ph type="title"/>
          </p:nvPr>
        </p:nvSpPr>
        <p:spPr/>
        <p:txBody>
          <a:bodyPr/>
          <a:lstStyle/>
          <a:p>
            <a:r>
              <a:rPr lang="ja-JP" altLang="en-US"/>
              <a:t>権限付与手順説明</a:t>
            </a:r>
          </a:p>
        </p:txBody>
      </p:sp>
      <p:sp>
        <p:nvSpPr>
          <p:cNvPr id="7" name="テキスト ボックス 6">
            <a:extLst>
              <a:ext uri="{FF2B5EF4-FFF2-40B4-BE49-F238E27FC236}">
                <a16:creationId xmlns:a16="http://schemas.microsoft.com/office/drawing/2014/main" id="{B4D58761-6E4A-4D15-4890-C805C4E3291E}"/>
              </a:ext>
            </a:extLst>
          </p:cNvPr>
          <p:cNvSpPr txBox="1"/>
          <p:nvPr/>
        </p:nvSpPr>
        <p:spPr>
          <a:xfrm>
            <a:off x="250186" y="1350568"/>
            <a:ext cx="12792714" cy="1541448"/>
          </a:xfrm>
          <a:prstGeom prst="rect">
            <a:avLst/>
          </a:prstGeom>
          <a:noFill/>
        </p:spPr>
        <p:txBody>
          <a:bodyPr wrap="square">
            <a:spAutoFit/>
          </a:bodyPr>
          <a:lstStyle/>
          <a:p>
            <a:pPr marL="578358" indent="-285750">
              <a:lnSpc>
                <a:spcPts val="2600"/>
              </a:lnSpc>
              <a:spcAft>
                <a:spcPts val="300"/>
              </a:spcAft>
              <a:buSzPts val="1400"/>
            </a:pPr>
            <a:r>
              <a:rPr lang="en-US" altLang="ja-JP" sz="2400" b="1">
                <a:hlinkClick r:id="rId3"/>
              </a:rPr>
              <a:t>​​​​​​​​​​​​​​​​​​​​​​​​​​​​​​​</a:t>
            </a:r>
            <a:r>
              <a:rPr lang="ja-JP" altLang="en-US" sz="2000" b="1"/>
              <a:t>マニュアル掲載場所</a:t>
            </a:r>
            <a:endParaRPr lang="en-US" altLang="ja-JP" sz="2000" b="1"/>
          </a:p>
          <a:p>
            <a:pPr marL="578358" indent="-285750">
              <a:lnSpc>
                <a:spcPts val="2600"/>
              </a:lnSpc>
              <a:spcAft>
                <a:spcPts val="300"/>
              </a:spcAft>
              <a:buSzPts val="1400"/>
            </a:pPr>
            <a:r>
              <a:rPr lang="ja-JP" altLang="en-US" sz="2000"/>
              <a:t>　</a:t>
            </a:r>
            <a:r>
              <a:rPr lang="en-US" altLang="ja-JP" sz="2000">
                <a:hlinkClick r:id="rId3"/>
              </a:rPr>
              <a:t>【SharePoint​</a:t>
            </a:r>
            <a:r>
              <a:rPr lang="ja-JP" altLang="en-US" sz="2000">
                <a:hlinkClick r:id="rId3"/>
              </a:rPr>
              <a:t>関連ページ</a:t>
            </a:r>
            <a:r>
              <a:rPr lang="en-US" altLang="ja-JP" sz="2000">
                <a:hlinkClick r:id="rId3"/>
              </a:rPr>
              <a:t>】</a:t>
            </a:r>
            <a:r>
              <a:rPr lang="en-US" altLang="ja-JP" sz="2000"/>
              <a:t> </a:t>
            </a:r>
          </a:p>
          <a:p>
            <a:pPr marL="578358" indent="-285750">
              <a:lnSpc>
                <a:spcPts val="2600"/>
              </a:lnSpc>
              <a:spcAft>
                <a:spcPts val="300"/>
              </a:spcAft>
              <a:buSzPts val="1400"/>
            </a:pPr>
            <a:r>
              <a:rPr lang="ja-JP" altLang="en-US" sz="2000"/>
              <a:t>　辿り方：</a:t>
            </a:r>
            <a:r>
              <a:rPr lang="en-US" altLang="ja-JP" sz="2000"/>
              <a:t>[</a:t>
            </a:r>
            <a:r>
              <a:rPr lang="ja-JP" altLang="en-US" sz="2000"/>
              <a:t>旭化成グループ</a:t>
            </a:r>
            <a:r>
              <a:rPr lang="en-US" altLang="ja-JP" sz="2000"/>
              <a:t>TOP]</a:t>
            </a:r>
            <a:r>
              <a:rPr lang="ja-JP" altLang="en-US" sz="2000"/>
              <a:t>＞</a:t>
            </a:r>
            <a:r>
              <a:rPr lang="en-US" altLang="ja-JP" sz="2000"/>
              <a:t>[</a:t>
            </a:r>
            <a:r>
              <a:rPr lang="ja-JP" altLang="en-US" sz="2000"/>
              <a:t>ヘルプデスク</a:t>
            </a:r>
            <a:r>
              <a:rPr lang="en-US" altLang="ja-JP" sz="2000"/>
              <a:t>]</a:t>
            </a:r>
            <a:r>
              <a:rPr lang="ja-JP" altLang="en-US" sz="2000"/>
              <a:t>＞</a:t>
            </a:r>
            <a:r>
              <a:rPr lang="en-US" altLang="ja-JP" sz="2000"/>
              <a:t>[</a:t>
            </a:r>
            <a:r>
              <a:rPr lang="ja-JP" altLang="en-US" sz="2000"/>
              <a:t>標準ソフト</a:t>
            </a:r>
            <a:r>
              <a:rPr lang="en-US" altLang="ja-JP" sz="2000"/>
              <a:t>]</a:t>
            </a:r>
            <a:r>
              <a:rPr lang="ja-JP" altLang="en-US" sz="2000"/>
              <a:t>＞</a:t>
            </a:r>
            <a:r>
              <a:rPr lang="en-US" altLang="ja-JP" sz="2000"/>
              <a:t>[SharePoint]</a:t>
            </a:r>
            <a:endParaRPr lang="en-US" altLang="ja-JP" sz="2000">
              <a:latin typeface="+mn-ea"/>
            </a:endParaRPr>
          </a:p>
          <a:p>
            <a:pPr marL="578358" indent="-285750">
              <a:lnSpc>
                <a:spcPts val="2600"/>
              </a:lnSpc>
              <a:spcAft>
                <a:spcPts val="300"/>
              </a:spcAft>
              <a:buSzPts val="1400"/>
            </a:pPr>
            <a:endParaRPr lang="en-US" altLang="ja-JP" sz="2400">
              <a:latin typeface="+mn-ea"/>
            </a:endParaRPr>
          </a:p>
        </p:txBody>
      </p:sp>
      <p:grpSp>
        <p:nvGrpSpPr>
          <p:cNvPr id="36" name="グループ化 35">
            <a:extLst>
              <a:ext uri="{FF2B5EF4-FFF2-40B4-BE49-F238E27FC236}">
                <a16:creationId xmlns:a16="http://schemas.microsoft.com/office/drawing/2014/main" id="{FC2AB0DF-CD90-7133-9095-B5DEB3D64327}"/>
              </a:ext>
            </a:extLst>
          </p:cNvPr>
          <p:cNvGrpSpPr/>
          <p:nvPr/>
        </p:nvGrpSpPr>
        <p:grpSpPr>
          <a:xfrm>
            <a:off x="732551" y="2633903"/>
            <a:ext cx="10566400" cy="3591098"/>
            <a:chOff x="563218" y="2371436"/>
            <a:chExt cx="10566400" cy="3591098"/>
          </a:xfrm>
        </p:grpSpPr>
        <p:pic>
          <p:nvPicPr>
            <p:cNvPr id="31" name="図 30" descr="グラフィカル ユーザー インターフェイス, テキスト, アプリケーション, メール&#10;&#10;AI によって生成されたコンテンツは間違っている可能性があります。">
              <a:extLst>
                <a:ext uri="{FF2B5EF4-FFF2-40B4-BE49-F238E27FC236}">
                  <a16:creationId xmlns:a16="http://schemas.microsoft.com/office/drawing/2014/main" id="{A0563E19-6D89-EF6E-439A-69174993221A}"/>
                </a:ext>
              </a:extLst>
            </p:cNvPr>
            <p:cNvPicPr>
              <a:picLocks noChangeAspect="1"/>
            </p:cNvPicPr>
            <p:nvPr/>
          </p:nvPicPr>
          <p:blipFill>
            <a:blip r:embed="rId4"/>
            <a:stretch>
              <a:fillRect/>
            </a:stretch>
          </p:blipFill>
          <p:spPr>
            <a:xfrm>
              <a:off x="563218" y="2371436"/>
              <a:ext cx="10566400" cy="3591098"/>
            </a:xfrm>
            <a:prstGeom prst="rect">
              <a:avLst/>
            </a:prstGeom>
            <a:ln>
              <a:solidFill>
                <a:schemeClr val="tx1"/>
              </a:solidFill>
            </a:ln>
          </p:spPr>
        </p:pic>
        <p:sp>
          <p:nvSpPr>
            <p:cNvPr id="32" name="正方形/長方形 31">
              <a:extLst>
                <a:ext uri="{FF2B5EF4-FFF2-40B4-BE49-F238E27FC236}">
                  <a16:creationId xmlns:a16="http://schemas.microsoft.com/office/drawing/2014/main" id="{AE424201-E142-A983-476D-5F757FC694BE}"/>
                </a:ext>
              </a:extLst>
            </p:cNvPr>
            <p:cNvSpPr/>
            <p:nvPr/>
          </p:nvSpPr>
          <p:spPr>
            <a:xfrm>
              <a:off x="1252220" y="3880682"/>
              <a:ext cx="2506980" cy="2493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C2CD13DF-9DF1-FDCA-4E48-E898DF3D9627}"/>
                </a:ext>
              </a:extLst>
            </p:cNvPr>
            <p:cNvSpPr/>
            <p:nvPr/>
          </p:nvSpPr>
          <p:spPr>
            <a:xfrm>
              <a:off x="1247140" y="4699000"/>
              <a:ext cx="3208020" cy="2794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吹き出し: 四角形 33">
              <a:extLst>
                <a:ext uri="{FF2B5EF4-FFF2-40B4-BE49-F238E27FC236}">
                  <a16:creationId xmlns:a16="http://schemas.microsoft.com/office/drawing/2014/main" id="{D529D995-72A9-F789-4B2B-9A58C7A1087F}"/>
                </a:ext>
              </a:extLst>
            </p:cNvPr>
            <p:cNvSpPr/>
            <p:nvPr/>
          </p:nvSpPr>
          <p:spPr>
            <a:xfrm>
              <a:off x="4961282" y="3258374"/>
              <a:ext cx="4267385" cy="746987"/>
            </a:xfrm>
            <a:prstGeom prst="wedgeRectCallout">
              <a:avLst>
                <a:gd name="adj1" fmla="val -78649"/>
                <a:gd name="adj2" fmla="val 52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①モダンサイトでアクセス権限変更する手順</a:t>
              </a:r>
              <a:endParaRPr kumimoji="1" lang="en-US" altLang="ja-JP"/>
            </a:p>
            <a:p>
              <a:pPr algn="ctr"/>
              <a:r>
                <a:rPr kumimoji="1" lang="ja-JP" altLang="en-US"/>
                <a:t>本動画内の全内容が該当</a:t>
              </a:r>
              <a:endParaRPr kumimoji="1" lang="en-US" altLang="ja-JP"/>
            </a:p>
          </p:txBody>
        </p:sp>
        <p:sp>
          <p:nvSpPr>
            <p:cNvPr id="35" name="吹き出し: 四角形 34">
              <a:extLst>
                <a:ext uri="{FF2B5EF4-FFF2-40B4-BE49-F238E27FC236}">
                  <a16:creationId xmlns:a16="http://schemas.microsoft.com/office/drawing/2014/main" id="{C358A144-A805-3C07-735D-240A5583BC6E}"/>
                </a:ext>
              </a:extLst>
            </p:cNvPr>
            <p:cNvSpPr/>
            <p:nvPr/>
          </p:nvSpPr>
          <p:spPr>
            <a:xfrm>
              <a:off x="5122995" y="4414520"/>
              <a:ext cx="5883671" cy="848360"/>
            </a:xfrm>
            <a:prstGeom prst="wedgeRectCallout">
              <a:avLst>
                <a:gd name="adj1" fmla="val -61649"/>
                <a:gd name="adj2" fmla="val 715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②ポータルサイト・フォーラムサイトでアクセス権限変更する手順</a:t>
              </a:r>
              <a:endParaRPr kumimoji="1" lang="en-US" altLang="ja-JP"/>
            </a:p>
            <a:p>
              <a:pPr algn="ctr"/>
              <a:r>
                <a:rPr kumimoji="1" lang="ja-JP" altLang="en-US"/>
                <a:t>本マニュアル内の「</a:t>
              </a:r>
              <a:r>
                <a:rPr kumimoji="1" lang="en-US" altLang="ja-JP"/>
                <a:t>2.</a:t>
              </a:r>
              <a:r>
                <a:rPr kumimoji="1" lang="ja-JP" altLang="en-US"/>
                <a:t>アクセス権の管理」が該当</a:t>
              </a:r>
            </a:p>
          </p:txBody>
        </p:sp>
      </p:grpSp>
    </p:spTree>
    <p:extLst>
      <p:ext uri="{BB962C8B-B14F-4D97-AF65-F5344CB8AC3E}">
        <p14:creationId xmlns:p14="http://schemas.microsoft.com/office/powerpoint/2010/main" val="44965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58B034D-3427-55D1-849B-61B80A77FEA7}"/>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srgbClr val="000000"/>
              </a:solidFill>
              <a:effectLst/>
              <a:uLnTx/>
              <a:uFillTx/>
              <a:latin typeface="Segoe UI"/>
              <a:ea typeface="Meiryo UI"/>
              <a:cs typeface="+mn-cs"/>
            </a:endParaRPr>
          </a:p>
        </p:txBody>
      </p:sp>
      <p:sp>
        <p:nvSpPr>
          <p:cNvPr id="5" name="タイトル 4">
            <a:extLst>
              <a:ext uri="{FF2B5EF4-FFF2-40B4-BE49-F238E27FC236}">
                <a16:creationId xmlns:a16="http://schemas.microsoft.com/office/drawing/2014/main" id="{8D08E03A-9C9E-9B2A-E4DD-C06012C0E641}"/>
              </a:ext>
            </a:extLst>
          </p:cNvPr>
          <p:cNvSpPr>
            <a:spLocks noGrp="1"/>
          </p:cNvSpPr>
          <p:nvPr>
            <p:ph type="title"/>
          </p:nvPr>
        </p:nvSpPr>
        <p:spPr/>
        <p:txBody>
          <a:bodyPr/>
          <a:lstStyle/>
          <a:p>
            <a:r>
              <a:rPr lang="ja-JP" altLang="en-US"/>
              <a:t>権限付与手順説明</a:t>
            </a:r>
          </a:p>
        </p:txBody>
      </p:sp>
      <p:sp>
        <p:nvSpPr>
          <p:cNvPr id="7" name="テキスト ボックス 6">
            <a:extLst>
              <a:ext uri="{FF2B5EF4-FFF2-40B4-BE49-F238E27FC236}">
                <a16:creationId xmlns:a16="http://schemas.microsoft.com/office/drawing/2014/main" id="{B4D58761-6E4A-4D15-4890-C805C4E3291E}"/>
              </a:ext>
            </a:extLst>
          </p:cNvPr>
          <p:cNvSpPr txBox="1"/>
          <p:nvPr/>
        </p:nvSpPr>
        <p:spPr>
          <a:xfrm>
            <a:off x="250186" y="1350568"/>
            <a:ext cx="12792714" cy="1541448"/>
          </a:xfrm>
          <a:prstGeom prst="rect">
            <a:avLst/>
          </a:prstGeom>
          <a:noFill/>
        </p:spPr>
        <p:txBody>
          <a:bodyPr wrap="square">
            <a:spAutoFit/>
          </a:bodyPr>
          <a:lstStyle/>
          <a:p>
            <a:pPr marL="578358" indent="-285750">
              <a:lnSpc>
                <a:spcPts val="2600"/>
              </a:lnSpc>
              <a:spcAft>
                <a:spcPts val="300"/>
              </a:spcAft>
              <a:buSzPts val="1400"/>
            </a:pPr>
            <a:r>
              <a:rPr lang="en-US" altLang="ja-JP" sz="2000" b="1"/>
              <a:t>​​​​​​​​​​​​​​​​​​​​​​​​​​​​​​</a:t>
            </a:r>
            <a:r>
              <a:rPr lang="ja-JP" altLang="en-US" sz="2000" b="1"/>
              <a:t>組織グループの検索方法</a:t>
            </a:r>
            <a:r>
              <a:rPr lang="en-US" altLang="ja-JP" sz="2000" b="1"/>
              <a:t>(AREX</a:t>
            </a:r>
            <a:r>
              <a:rPr lang="ja-JP" altLang="en-US" sz="2000" b="1"/>
              <a:t>から参照する</a:t>
            </a:r>
            <a:r>
              <a:rPr lang="en-US" altLang="ja-JP" sz="2000" b="1"/>
              <a:t>)</a:t>
            </a:r>
          </a:p>
          <a:p>
            <a:pPr marL="578358" indent="-285750">
              <a:lnSpc>
                <a:spcPts val="2600"/>
              </a:lnSpc>
              <a:spcAft>
                <a:spcPts val="300"/>
              </a:spcAft>
              <a:buSzPts val="1400"/>
            </a:pPr>
            <a:r>
              <a:rPr lang="ja-JP" altLang="en-US" sz="2000">
                <a:hlinkClick r:id="rId3"/>
              </a:rPr>
              <a:t>個人・組織情報検索</a:t>
            </a:r>
            <a:r>
              <a:rPr lang="en-US" altLang="ja-JP" sz="2000">
                <a:hlinkClick r:id="rId3"/>
              </a:rPr>
              <a:t>(AREX)</a:t>
            </a:r>
            <a:endParaRPr lang="en-US" altLang="ja-JP" sz="2000"/>
          </a:p>
          <a:p>
            <a:pPr marL="578358" indent="-285750">
              <a:lnSpc>
                <a:spcPts val="2600"/>
              </a:lnSpc>
              <a:spcAft>
                <a:spcPts val="300"/>
              </a:spcAft>
              <a:buSzPts val="1400"/>
            </a:pPr>
            <a:r>
              <a:rPr lang="ja-JP" altLang="en-US" sz="2000"/>
              <a:t>辿り方：</a:t>
            </a:r>
            <a:r>
              <a:rPr lang="en-US" altLang="ja-JP" sz="2000"/>
              <a:t>[</a:t>
            </a:r>
            <a:r>
              <a:rPr lang="ja-JP" altLang="en-US" sz="2000"/>
              <a:t>旭化成グループ</a:t>
            </a:r>
            <a:r>
              <a:rPr lang="en-US" altLang="ja-JP" sz="2000"/>
              <a:t>TOP]</a:t>
            </a:r>
            <a:r>
              <a:rPr lang="ja-JP" altLang="en-US" sz="2000"/>
              <a:t>＞</a:t>
            </a:r>
            <a:r>
              <a:rPr lang="en-US" altLang="ja-JP" sz="2000"/>
              <a:t>[</a:t>
            </a:r>
            <a:r>
              <a:rPr lang="ja-JP" altLang="en-US" sz="2000"/>
              <a:t>個人・組織情報検索</a:t>
            </a:r>
            <a:r>
              <a:rPr lang="en-US" altLang="ja-JP" sz="2000"/>
              <a:t>(AREX)]</a:t>
            </a:r>
            <a:endParaRPr lang="en-US" altLang="ja-JP" sz="2000">
              <a:latin typeface="+mn-ea"/>
            </a:endParaRPr>
          </a:p>
          <a:p>
            <a:pPr marL="578358" indent="-285750">
              <a:lnSpc>
                <a:spcPts val="2600"/>
              </a:lnSpc>
              <a:spcAft>
                <a:spcPts val="300"/>
              </a:spcAft>
              <a:buSzPts val="1400"/>
            </a:pPr>
            <a:endParaRPr lang="en-US" altLang="ja-JP" sz="2400">
              <a:latin typeface="+mn-ea"/>
            </a:endParaRPr>
          </a:p>
        </p:txBody>
      </p:sp>
      <p:pic>
        <p:nvPicPr>
          <p:cNvPr id="6" name="図 5" descr="グラフィカル ユーザー インターフェイス, Web サイト&#10;&#10;AI によって生成されたコンテンツは間違っている可能性があります。">
            <a:extLst>
              <a:ext uri="{FF2B5EF4-FFF2-40B4-BE49-F238E27FC236}">
                <a16:creationId xmlns:a16="http://schemas.microsoft.com/office/drawing/2014/main" id="{B4AA3EA0-6B0B-D459-F79D-05485AB5941E}"/>
              </a:ext>
            </a:extLst>
          </p:cNvPr>
          <p:cNvPicPr>
            <a:picLocks noChangeAspect="1"/>
          </p:cNvPicPr>
          <p:nvPr/>
        </p:nvPicPr>
        <p:blipFill>
          <a:blip r:embed="rId4"/>
          <a:stretch>
            <a:fillRect/>
          </a:stretch>
        </p:blipFill>
        <p:spPr>
          <a:xfrm>
            <a:off x="1395563" y="2478758"/>
            <a:ext cx="4954849" cy="1363554"/>
          </a:xfrm>
          <a:prstGeom prst="rect">
            <a:avLst/>
          </a:prstGeom>
          <a:ln>
            <a:solidFill>
              <a:srgbClr val="002060"/>
            </a:solidFill>
          </a:ln>
        </p:spPr>
      </p:pic>
      <p:pic>
        <p:nvPicPr>
          <p:cNvPr id="9" name="図 8" descr="グラフィカル ユーザー インターフェイス, アプリケーション, Word&#10;&#10;AI によって生成されたコンテンツは間違っている可能性があります。">
            <a:extLst>
              <a:ext uri="{FF2B5EF4-FFF2-40B4-BE49-F238E27FC236}">
                <a16:creationId xmlns:a16="http://schemas.microsoft.com/office/drawing/2014/main" id="{02A3DBE3-A928-6E08-16E2-5402A1136829}"/>
              </a:ext>
            </a:extLst>
          </p:cNvPr>
          <p:cNvPicPr>
            <a:picLocks noChangeAspect="1"/>
          </p:cNvPicPr>
          <p:nvPr/>
        </p:nvPicPr>
        <p:blipFill>
          <a:blip r:embed="rId5"/>
          <a:stretch>
            <a:fillRect/>
          </a:stretch>
        </p:blipFill>
        <p:spPr>
          <a:xfrm>
            <a:off x="1395563" y="3888450"/>
            <a:ext cx="3871871" cy="817348"/>
          </a:xfrm>
          <a:prstGeom prst="rect">
            <a:avLst/>
          </a:prstGeom>
          <a:ln>
            <a:solidFill>
              <a:srgbClr val="002060"/>
            </a:solidFill>
          </a:ln>
        </p:spPr>
      </p:pic>
      <p:pic>
        <p:nvPicPr>
          <p:cNvPr id="11" name="図 10" descr="グラフィカル ユーザー インターフェイス&#10;&#10;AI によって生成されたコンテンツは間違っている可能性があります。">
            <a:extLst>
              <a:ext uri="{FF2B5EF4-FFF2-40B4-BE49-F238E27FC236}">
                <a16:creationId xmlns:a16="http://schemas.microsoft.com/office/drawing/2014/main" id="{789C1A4F-4370-38DA-4792-D4B44C85872D}"/>
              </a:ext>
            </a:extLst>
          </p:cNvPr>
          <p:cNvPicPr>
            <a:picLocks noChangeAspect="1"/>
          </p:cNvPicPr>
          <p:nvPr/>
        </p:nvPicPr>
        <p:blipFill>
          <a:blip r:embed="rId6"/>
          <a:stretch>
            <a:fillRect/>
          </a:stretch>
        </p:blipFill>
        <p:spPr>
          <a:xfrm>
            <a:off x="1395563" y="4751936"/>
            <a:ext cx="1154491" cy="2048737"/>
          </a:xfrm>
          <a:prstGeom prst="rect">
            <a:avLst/>
          </a:prstGeom>
          <a:ln>
            <a:solidFill>
              <a:srgbClr val="002060"/>
            </a:solidFill>
          </a:ln>
        </p:spPr>
      </p:pic>
      <p:pic>
        <p:nvPicPr>
          <p:cNvPr id="13" name="図 12" descr="グラフィカル ユーザー インターフェイス, テキスト, アプリケーション, メール&#10;&#10;AI によって生成されたコンテンツは間違っている可能性があります。">
            <a:extLst>
              <a:ext uri="{FF2B5EF4-FFF2-40B4-BE49-F238E27FC236}">
                <a16:creationId xmlns:a16="http://schemas.microsoft.com/office/drawing/2014/main" id="{C868979B-AD6C-8E7C-666E-C4942D650AC9}"/>
              </a:ext>
            </a:extLst>
          </p:cNvPr>
          <p:cNvPicPr>
            <a:picLocks noChangeAspect="1"/>
          </p:cNvPicPr>
          <p:nvPr/>
        </p:nvPicPr>
        <p:blipFill>
          <a:blip r:embed="rId7"/>
          <a:stretch>
            <a:fillRect/>
          </a:stretch>
        </p:blipFill>
        <p:spPr>
          <a:xfrm>
            <a:off x="2736524" y="4751936"/>
            <a:ext cx="4101700" cy="2048737"/>
          </a:xfrm>
          <a:prstGeom prst="rect">
            <a:avLst/>
          </a:prstGeom>
          <a:ln>
            <a:solidFill>
              <a:srgbClr val="002060"/>
            </a:solidFill>
          </a:ln>
        </p:spPr>
      </p:pic>
      <p:pic>
        <p:nvPicPr>
          <p:cNvPr id="15" name="図 14" descr="グラフィカル ユーザー インターフェイス, テキスト&#10;&#10;AI によって生成されたコンテンツは間違っている可能性があります。">
            <a:extLst>
              <a:ext uri="{FF2B5EF4-FFF2-40B4-BE49-F238E27FC236}">
                <a16:creationId xmlns:a16="http://schemas.microsoft.com/office/drawing/2014/main" id="{748F7BA6-F527-0437-62B7-DC44C1EF44FD}"/>
              </a:ext>
            </a:extLst>
          </p:cNvPr>
          <p:cNvPicPr>
            <a:picLocks noChangeAspect="1"/>
          </p:cNvPicPr>
          <p:nvPr/>
        </p:nvPicPr>
        <p:blipFill>
          <a:blip r:embed="rId8"/>
          <a:srcRect b="48701"/>
          <a:stretch/>
        </p:blipFill>
        <p:spPr>
          <a:xfrm>
            <a:off x="7519106" y="1744310"/>
            <a:ext cx="3744686" cy="1169551"/>
          </a:xfrm>
          <a:prstGeom prst="rect">
            <a:avLst/>
          </a:prstGeom>
          <a:ln>
            <a:solidFill>
              <a:srgbClr val="002060"/>
            </a:solidFill>
          </a:ln>
        </p:spPr>
      </p:pic>
      <p:pic>
        <p:nvPicPr>
          <p:cNvPr id="17" name="図 16" descr="グラフィカル ユーザー インターフェイス, テキスト, アプリケーション, メール&#10;&#10;AI によって生成されたコンテンツは間違っている可能性があります。">
            <a:extLst>
              <a:ext uri="{FF2B5EF4-FFF2-40B4-BE49-F238E27FC236}">
                <a16:creationId xmlns:a16="http://schemas.microsoft.com/office/drawing/2014/main" id="{C484CE10-DF4C-811F-01DF-D3C0C18B078C}"/>
              </a:ext>
            </a:extLst>
          </p:cNvPr>
          <p:cNvPicPr>
            <a:picLocks noChangeAspect="1"/>
          </p:cNvPicPr>
          <p:nvPr/>
        </p:nvPicPr>
        <p:blipFill>
          <a:blip r:embed="rId9"/>
          <a:srcRect b="50013"/>
          <a:stretch/>
        </p:blipFill>
        <p:spPr>
          <a:xfrm>
            <a:off x="7519106" y="3085231"/>
            <a:ext cx="3744686" cy="1169551"/>
          </a:xfrm>
          <a:prstGeom prst="rect">
            <a:avLst/>
          </a:prstGeom>
          <a:ln>
            <a:solidFill>
              <a:srgbClr val="002060"/>
            </a:solidFill>
          </a:ln>
        </p:spPr>
      </p:pic>
      <p:sp>
        <p:nvSpPr>
          <p:cNvPr id="18" name="正方形/長方形 17">
            <a:extLst>
              <a:ext uri="{FF2B5EF4-FFF2-40B4-BE49-F238E27FC236}">
                <a16:creationId xmlns:a16="http://schemas.microsoft.com/office/drawing/2014/main" id="{E25E5712-2786-6ADB-C648-13CDB12ED4C5}"/>
              </a:ext>
            </a:extLst>
          </p:cNvPr>
          <p:cNvSpPr/>
          <p:nvPr/>
        </p:nvSpPr>
        <p:spPr>
          <a:xfrm>
            <a:off x="3712365" y="3160535"/>
            <a:ext cx="694372" cy="22710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BCE41588-70DD-24FA-223E-CEC8C4186344}"/>
              </a:ext>
            </a:extLst>
          </p:cNvPr>
          <p:cNvSpPr/>
          <p:nvPr/>
        </p:nvSpPr>
        <p:spPr>
          <a:xfrm>
            <a:off x="3194807" y="4150359"/>
            <a:ext cx="282290" cy="34649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8D13626E-5E11-0D2E-AE13-21F451A5BB76}"/>
              </a:ext>
            </a:extLst>
          </p:cNvPr>
          <p:cNvSpPr/>
          <p:nvPr/>
        </p:nvSpPr>
        <p:spPr>
          <a:xfrm>
            <a:off x="3975857" y="5344407"/>
            <a:ext cx="1227170" cy="13805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A2E6ACFA-E329-F685-5A2B-8AB704ACF801}"/>
              </a:ext>
            </a:extLst>
          </p:cNvPr>
          <p:cNvSpPr/>
          <p:nvPr/>
        </p:nvSpPr>
        <p:spPr>
          <a:xfrm>
            <a:off x="1526377" y="5116702"/>
            <a:ext cx="731520" cy="16839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255134DE-AD80-77AF-D083-4D2C3194E467}"/>
              </a:ext>
            </a:extLst>
          </p:cNvPr>
          <p:cNvSpPr/>
          <p:nvPr/>
        </p:nvSpPr>
        <p:spPr>
          <a:xfrm>
            <a:off x="8509705" y="2265399"/>
            <a:ext cx="1570293" cy="2087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7EE9E09D-5AD4-F84E-75BC-136FA242CF18}"/>
              </a:ext>
            </a:extLst>
          </p:cNvPr>
          <p:cNvSpPr/>
          <p:nvPr/>
        </p:nvSpPr>
        <p:spPr>
          <a:xfrm>
            <a:off x="8509705" y="4049652"/>
            <a:ext cx="1814134" cy="1681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 name="図 25" descr="グラフィカル ユーザー インターフェイス, テキスト, アプリケーション, メール&#10;&#10;AI によって生成されたコンテンツは間違っている可能性があります。">
            <a:extLst>
              <a:ext uri="{FF2B5EF4-FFF2-40B4-BE49-F238E27FC236}">
                <a16:creationId xmlns:a16="http://schemas.microsoft.com/office/drawing/2014/main" id="{D4682904-0276-F70E-82DC-625BB7026274}"/>
              </a:ext>
            </a:extLst>
          </p:cNvPr>
          <p:cNvPicPr>
            <a:picLocks noChangeAspect="1"/>
          </p:cNvPicPr>
          <p:nvPr/>
        </p:nvPicPr>
        <p:blipFill>
          <a:blip r:embed="rId10"/>
          <a:srcRect b="25238"/>
          <a:stretch/>
        </p:blipFill>
        <p:spPr>
          <a:xfrm>
            <a:off x="7519106" y="4372105"/>
            <a:ext cx="3744685" cy="2369230"/>
          </a:xfrm>
          <a:prstGeom prst="rect">
            <a:avLst/>
          </a:prstGeom>
          <a:ln>
            <a:solidFill>
              <a:schemeClr val="tx1"/>
            </a:solidFill>
          </a:ln>
        </p:spPr>
      </p:pic>
      <p:cxnSp>
        <p:nvCxnSpPr>
          <p:cNvPr id="29" name="直線矢印コネクタ 28">
            <a:extLst>
              <a:ext uri="{FF2B5EF4-FFF2-40B4-BE49-F238E27FC236}">
                <a16:creationId xmlns:a16="http://schemas.microsoft.com/office/drawing/2014/main" id="{7569D3A0-75A5-8EB4-4612-62831D7E59A6}"/>
              </a:ext>
            </a:extLst>
          </p:cNvPr>
          <p:cNvCxnSpPr>
            <a:cxnSpLocks/>
            <a:endCxn id="22" idx="0"/>
          </p:cNvCxnSpPr>
          <p:nvPr/>
        </p:nvCxnSpPr>
        <p:spPr>
          <a:xfrm flipH="1">
            <a:off x="1892137" y="4372105"/>
            <a:ext cx="1302670" cy="7445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4DE817F8-15BD-9F2D-B9D9-516C1F0CAA62}"/>
              </a:ext>
            </a:extLst>
          </p:cNvPr>
          <p:cNvCxnSpPr>
            <a:cxnSpLocks/>
            <a:stCxn id="21" idx="3"/>
            <a:endCxn id="23" idx="1"/>
          </p:cNvCxnSpPr>
          <p:nvPr/>
        </p:nvCxnSpPr>
        <p:spPr>
          <a:xfrm flipV="1">
            <a:off x="5203027" y="2369767"/>
            <a:ext cx="3306678" cy="304366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吹き出し: 四角形 41">
            <a:extLst>
              <a:ext uri="{FF2B5EF4-FFF2-40B4-BE49-F238E27FC236}">
                <a16:creationId xmlns:a16="http://schemas.microsoft.com/office/drawing/2014/main" id="{0C3ED79D-F449-13E9-7418-F2E28FAA56BB}"/>
              </a:ext>
            </a:extLst>
          </p:cNvPr>
          <p:cNvSpPr/>
          <p:nvPr/>
        </p:nvSpPr>
        <p:spPr>
          <a:xfrm>
            <a:off x="3712365" y="6263899"/>
            <a:ext cx="3530788" cy="533766"/>
          </a:xfrm>
          <a:prstGeom prst="wedgeRectCallout">
            <a:avLst>
              <a:gd name="adj1" fmla="val -45672"/>
              <a:gd name="adj2" fmla="val 515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t>②</a:t>
            </a:r>
            <a:r>
              <a:rPr kumimoji="1" lang="en-US" altLang="ja-JP" sz="1400"/>
              <a:t>AREX</a:t>
            </a:r>
            <a:r>
              <a:rPr kumimoji="1" lang="ja-JP" altLang="en-US" sz="1400"/>
              <a:t>で権限付与したい組織を選択し、組織階層をコピー＆権限設定画面にペーストする</a:t>
            </a:r>
          </a:p>
        </p:txBody>
      </p:sp>
      <p:cxnSp>
        <p:nvCxnSpPr>
          <p:cNvPr id="43" name="直線矢印コネクタ 42">
            <a:extLst>
              <a:ext uri="{FF2B5EF4-FFF2-40B4-BE49-F238E27FC236}">
                <a16:creationId xmlns:a16="http://schemas.microsoft.com/office/drawing/2014/main" id="{4AB3B1B6-830E-88EB-1621-0FDEF81E94E1}"/>
              </a:ext>
            </a:extLst>
          </p:cNvPr>
          <p:cNvCxnSpPr>
            <a:cxnSpLocks/>
            <a:stCxn id="22" idx="3"/>
          </p:cNvCxnSpPr>
          <p:nvPr/>
        </p:nvCxnSpPr>
        <p:spPr>
          <a:xfrm flipV="1">
            <a:off x="2257897" y="5406479"/>
            <a:ext cx="1717960" cy="55220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吹き出し: 四角形 46">
            <a:extLst>
              <a:ext uri="{FF2B5EF4-FFF2-40B4-BE49-F238E27FC236}">
                <a16:creationId xmlns:a16="http://schemas.microsoft.com/office/drawing/2014/main" id="{D8F8F9A7-D725-EFCC-4ECE-8D3D224BFF19}"/>
              </a:ext>
            </a:extLst>
          </p:cNvPr>
          <p:cNvSpPr/>
          <p:nvPr/>
        </p:nvSpPr>
        <p:spPr>
          <a:xfrm>
            <a:off x="8509705" y="995299"/>
            <a:ext cx="3464693" cy="804590"/>
          </a:xfrm>
          <a:prstGeom prst="wedgeRectCallout">
            <a:avLst>
              <a:gd name="adj1" fmla="val -45672"/>
              <a:gd name="adj2" fmla="val 515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t>③コピーした組織の配下にさらに複数組織がある場合は、ペーストしたグループをクリックして、権限付与したい組織を選択する</a:t>
            </a:r>
          </a:p>
        </p:txBody>
      </p:sp>
      <p:cxnSp>
        <p:nvCxnSpPr>
          <p:cNvPr id="48" name="直線矢印コネクタ 47">
            <a:extLst>
              <a:ext uri="{FF2B5EF4-FFF2-40B4-BE49-F238E27FC236}">
                <a16:creationId xmlns:a16="http://schemas.microsoft.com/office/drawing/2014/main" id="{4DDC86E7-A8E3-C628-6939-1F302DA7378B}"/>
              </a:ext>
            </a:extLst>
          </p:cNvPr>
          <p:cNvCxnSpPr>
            <a:cxnSpLocks/>
            <a:stCxn id="23" idx="2"/>
            <a:endCxn id="24" idx="0"/>
          </p:cNvCxnSpPr>
          <p:nvPr/>
        </p:nvCxnSpPr>
        <p:spPr>
          <a:xfrm>
            <a:off x="9294852" y="2474135"/>
            <a:ext cx="121920" cy="15755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吹き出し: 四角形 50">
            <a:extLst>
              <a:ext uri="{FF2B5EF4-FFF2-40B4-BE49-F238E27FC236}">
                <a16:creationId xmlns:a16="http://schemas.microsoft.com/office/drawing/2014/main" id="{22C2B910-5627-ADE8-8E0A-B9E0E3BBF618}"/>
              </a:ext>
            </a:extLst>
          </p:cNvPr>
          <p:cNvSpPr/>
          <p:nvPr/>
        </p:nvSpPr>
        <p:spPr>
          <a:xfrm>
            <a:off x="3116877" y="3523915"/>
            <a:ext cx="3464693" cy="386036"/>
          </a:xfrm>
          <a:prstGeom prst="wedgeRectCallout">
            <a:avLst>
              <a:gd name="adj1" fmla="val -45672"/>
              <a:gd name="adj2" fmla="val 515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a:t>①</a:t>
            </a:r>
            <a:r>
              <a:rPr kumimoji="1" lang="en-US" altLang="ja-JP" sz="1400"/>
              <a:t>AREX</a:t>
            </a:r>
            <a:r>
              <a:rPr kumimoji="1" lang="ja-JP" altLang="en-US" sz="1400"/>
              <a:t>にログインし、組織ツリーを開く</a:t>
            </a:r>
          </a:p>
        </p:txBody>
      </p:sp>
    </p:spTree>
    <p:extLst>
      <p:ext uri="{BB962C8B-B14F-4D97-AF65-F5344CB8AC3E}">
        <p14:creationId xmlns:p14="http://schemas.microsoft.com/office/powerpoint/2010/main" val="836847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58B034D-3427-55D1-849B-61B80A77FEA7}"/>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srgbClr val="000000"/>
              </a:solidFill>
              <a:effectLst/>
              <a:uLnTx/>
              <a:uFillTx/>
              <a:latin typeface="Segoe UI"/>
              <a:ea typeface="Meiryo UI"/>
              <a:cs typeface="+mn-cs"/>
            </a:endParaRPr>
          </a:p>
        </p:txBody>
      </p:sp>
      <p:sp>
        <p:nvSpPr>
          <p:cNvPr id="5" name="タイトル 4">
            <a:extLst>
              <a:ext uri="{FF2B5EF4-FFF2-40B4-BE49-F238E27FC236}">
                <a16:creationId xmlns:a16="http://schemas.microsoft.com/office/drawing/2014/main" id="{8D08E03A-9C9E-9B2A-E4DD-C06012C0E641}"/>
              </a:ext>
            </a:extLst>
          </p:cNvPr>
          <p:cNvSpPr>
            <a:spLocks noGrp="1"/>
          </p:cNvSpPr>
          <p:nvPr>
            <p:ph type="title"/>
          </p:nvPr>
        </p:nvSpPr>
        <p:spPr/>
        <p:txBody>
          <a:bodyPr/>
          <a:lstStyle/>
          <a:p>
            <a:r>
              <a:rPr lang="ja-JP" altLang="en-US"/>
              <a:t>権限付与手順説明</a:t>
            </a:r>
          </a:p>
        </p:txBody>
      </p:sp>
      <p:sp>
        <p:nvSpPr>
          <p:cNvPr id="7" name="テキスト ボックス 6">
            <a:extLst>
              <a:ext uri="{FF2B5EF4-FFF2-40B4-BE49-F238E27FC236}">
                <a16:creationId xmlns:a16="http://schemas.microsoft.com/office/drawing/2014/main" id="{B4D58761-6E4A-4D15-4890-C805C4E3291E}"/>
              </a:ext>
            </a:extLst>
          </p:cNvPr>
          <p:cNvSpPr txBox="1"/>
          <p:nvPr/>
        </p:nvSpPr>
        <p:spPr>
          <a:xfrm>
            <a:off x="250186" y="1350568"/>
            <a:ext cx="12792714" cy="5433539"/>
          </a:xfrm>
          <a:prstGeom prst="rect">
            <a:avLst/>
          </a:prstGeom>
          <a:noFill/>
        </p:spPr>
        <p:txBody>
          <a:bodyPr wrap="square">
            <a:spAutoFit/>
          </a:bodyPr>
          <a:lstStyle/>
          <a:p>
            <a:pPr marL="578358" indent="-285750">
              <a:lnSpc>
                <a:spcPts val="2600"/>
              </a:lnSpc>
              <a:spcAft>
                <a:spcPts val="300"/>
              </a:spcAft>
              <a:buSzPts val="1400"/>
            </a:pPr>
            <a:r>
              <a:rPr lang="en-US" altLang="ja-JP" sz="2000" b="1"/>
              <a:t>​​​​​​​​​​​​​​​​​​​​​​​​​​​​​​</a:t>
            </a:r>
            <a:r>
              <a:rPr lang="ja-JP" altLang="en-US" sz="2000" b="1"/>
              <a:t>権限付与にあたって注意事項</a:t>
            </a:r>
            <a:endParaRPr lang="en-US" altLang="ja-JP" sz="2000" b="1"/>
          </a:p>
          <a:p>
            <a:pPr marL="578358" indent="-285750">
              <a:lnSpc>
                <a:spcPts val="2600"/>
              </a:lnSpc>
              <a:spcAft>
                <a:spcPts val="300"/>
              </a:spcAft>
              <a:buSzPts val="1400"/>
            </a:pPr>
            <a:r>
              <a:rPr kumimoji="1" lang="ja-JP" altLang="en-US"/>
              <a:t>・権限変更後に元の状態に戻すことはできないため、事故に備えて</a:t>
            </a:r>
            <a:r>
              <a:rPr kumimoji="1" lang="ja-JP" altLang="en-US" b="1">
                <a:solidFill>
                  <a:schemeClr val="bg2"/>
                </a:solidFill>
              </a:rPr>
              <a:t>変更前権限のバックアップ</a:t>
            </a:r>
            <a:r>
              <a:rPr kumimoji="1" lang="ja-JP" altLang="en-US"/>
              <a:t>を行ってください。</a:t>
            </a:r>
            <a:endParaRPr kumimoji="1" lang="en-US" altLang="ja-JP"/>
          </a:p>
          <a:p>
            <a:pPr marL="578358" indent="-285750">
              <a:lnSpc>
                <a:spcPts val="2600"/>
              </a:lnSpc>
              <a:spcAft>
                <a:spcPts val="300"/>
              </a:spcAft>
              <a:buSzPts val="1400"/>
            </a:pPr>
            <a:r>
              <a:rPr kumimoji="1" lang="ja-JP" altLang="en-US"/>
              <a:t>　</a:t>
            </a:r>
            <a:r>
              <a:rPr kumimoji="1" lang="en-US" altLang="ja-JP"/>
              <a:t>Windows11</a:t>
            </a:r>
            <a:r>
              <a:rPr kumimoji="1" lang="ja-JP" altLang="en-US"/>
              <a:t>の場合は、</a:t>
            </a:r>
            <a:r>
              <a:rPr kumimoji="1" lang="en-US" altLang="ja-JP"/>
              <a:t>[</a:t>
            </a:r>
            <a:r>
              <a:rPr kumimoji="1" lang="en-US" altLang="ja-JP" err="1"/>
              <a:t>PrintScreen</a:t>
            </a:r>
            <a:r>
              <a:rPr kumimoji="1" lang="en-US" altLang="ja-JP"/>
              <a:t>]</a:t>
            </a:r>
            <a:r>
              <a:rPr kumimoji="1" lang="ja-JP" altLang="en-US"/>
              <a:t>キーを押下し、スクリーンショットが可能です。</a:t>
            </a:r>
            <a:endParaRPr kumimoji="1" lang="en-US" altLang="ja-JP"/>
          </a:p>
          <a:p>
            <a:pPr marL="578358" indent="-285750">
              <a:lnSpc>
                <a:spcPts val="500"/>
              </a:lnSpc>
              <a:spcAft>
                <a:spcPts val="300"/>
              </a:spcAft>
              <a:buSzPts val="1400"/>
            </a:pPr>
            <a:endParaRPr kumimoji="1" lang="en-US" altLang="ja-JP"/>
          </a:p>
          <a:p>
            <a:pPr marL="578358" indent="-285750">
              <a:lnSpc>
                <a:spcPts val="2600"/>
              </a:lnSpc>
              <a:spcAft>
                <a:spcPts val="300"/>
              </a:spcAft>
              <a:buSzPts val="1400"/>
            </a:pPr>
            <a:r>
              <a:rPr kumimoji="1" lang="ja-JP" altLang="en-US"/>
              <a:t>・権限置き換え時に、</a:t>
            </a:r>
            <a:r>
              <a:rPr kumimoji="1" lang="ja-JP" altLang="en-US" b="1">
                <a:solidFill>
                  <a:schemeClr val="bg2"/>
                </a:solidFill>
              </a:rPr>
              <a:t>元の権限を先に削除しないでください。</a:t>
            </a:r>
            <a:r>
              <a:rPr kumimoji="1" lang="ja-JP" altLang="en-US"/>
              <a:t>新規で権限割り当て前に、アクセス権限を持つユーザーがいなくなり、</a:t>
            </a:r>
            <a:endParaRPr kumimoji="1" lang="en-US" altLang="ja-JP"/>
          </a:p>
          <a:p>
            <a:pPr marL="578358" indent="-285750">
              <a:lnSpc>
                <a:spcPts val="2600"/>
              </a:lnSpc>
              <a:spcAft>
                <a:spcPts val="300"/>
              </a:spcAft>
              <a:buSzPts val="1400"/>
            </a:pPr>
            <a:r>
              <a:rPr kumimoji="1" lang="ja-JP" altLang="en-US"/>
              <a:t>　サイトを開けなくなる、権限設定ができなくなる可能性があります。</a:t>
            </a:r>
            <a:endParaRPr kumimoji="1" lang="en-US" altLang="ja-JP"/>
          </a:p>
          <a:p>
            <a:pPr marL="578358" indent="-285750">
              <a:lnSpc>
                <a:spcPts val="500"/>
              </a:lnSpc>
              <a:spcAft>
                <a:spcPts val="300"/>
              </a:spcAft>
              <a:buSzPts val="1400"/>
            </a:pPr>
            <a:endParaRPr kumimoji="1" lang="en-US" altLang="ja-JP"/>
          </a:p>
          <a:p>
            <a:pPr marL="578358" indent="-285750">
              <a:lnSpc>
                <a:spcPts val="2600"/>
              </a:lnSpc>
              <a:spcAft>
                <a:spcPts val="300"/>
              </a:spcAft>
              <a:buSzPts val="1400"/>
            </a:pPr>
            <a:r>
              <a:rPr kumimoji="1" lang="ja-JP" altLang="en-US"/>
              <a:t>・アクセス権限変更時、招待ユーザーにメール通知をしたくない場合は、</a:t>
            </a:r>
            <a:r>
              <a:rPr kumimoji="1" lang="ja-JP" altLang="en-US" b="1">
                <a:solidFill>
                  <a:schemeClr val="bg2"/>
                </a:solidFill>
              </a:rPr>
              <a:t>招待メール送信のチェックを外してください。</a:t>
            </a:r>
            <a:endParaRPr kumimoji="1" lang="en-US" altLang="ja-JP" b="1">
              <a:solidFill>
                <a:schemeClr val="bg2"/>
              </a:solidFill>
            </a:endParaRPr>
          </a:p>
          <a:p>
            <a:pPr marL="578358" indent="-285750">
              <a:lnSpc>
                <a:spcPts val="2600"/>
              </a:lnSpc>
              <a:spcAft>
                <a:spcPts val="300"/>
              </a:spcAft>
              <a:buSzPts val="1400"/>
            </a:pPr>
            <a:r>
              <a:rPr kumimoji="1" lang="ja-JP" altLang="en-US"/>
              <a:t>　グループを追加した場合は、グループに所属するユーザー全員に招待メールが通知されてしまいます。</a:t>
            </a:r>
            <a:endParaRPr kumimoji="1" lang="en-US" altLang="ja-JP"/>
          </a:p>
          <a:p>
            <a:pPr marL="578358" indent="-285750">
              <a:lnSpc>
                <a:spcPts val="2600"/>
              </a:lnSpc>
              <a:spcAft>
                <a:spcPts val="300"/>
              </a:spcAft>
              <a:buSzPts val="1400"/>
            </a:pPr>
            <a:endParaRPr kumimoji="1" lang="en-US" altLang="ja-JP"/>
          </a:p>
          <a:p>
            <a:pPr marL="578358" indent="-285750">
              <a:lnSpc>
                <a:spcPts val="2600"/>
              </a:lnSpc>
              <a:spcAft>
                <a:spcPts val="300"/>
              </a:spcAft>
              <a:buSzPts val="1400"/>
            </a:pPr>
            <a:endParaRPr kumimoji="1" lang="en-US" altLang="ja-JP"/>
          </a:p>
          <a:p>
            <a:pPr marL="578358" indent="-285750">
              <a:lnSpc>
                <a:spcPts val="2600"/>
              </a:lnSpc>
              <a:spcAft>
                <a:spcPts val="300"/>
              </a:spcAft>
              <a:buSzPts val="1400"/>
            </a:pPr>
            <a:endParaRPr kumimoji="1" lang="en-US" altLang="ja-JP"/>
          </a:p>
          <a:p>
            <a:pPr marL="578358" indent="-285750">
              <a:lnSpc>
                <a:spcPts val="2600"/>
              </a:lnSpc>
              <a:spcAft>
                <a:spcPts val="300"/>
              </a:spcAft>
              <a:buSzPts val="1400"/>
            </a:pPr>
            <a:endParaRPr kumimoji="1" lang="en-US" altLang="ja-JP"/>
          </a:p>
          <a:p>
            <a:pPr marL="578358" indent="-285750">
              <a:lnSpc>
                <a:spcPts val="2600"/>
              </a:lnSpc>
              <a:spcAft>
                <a:spcPts val="300"/>
              </a:spcAft>
              <a:buSzPts val="1400"/>
            </a:pPr>
            <a:endParaRPr kumimoji="1" lang="en-US" altLang="ja-JP"/>
          </a:p>
          <a:p>
            <a:pPr marL="578358" indent="-285750">
              <a:lnSpc>
                <a:spcPts val="2600"/>
              </a:lnSpc>
              <a:spcAft>
                <a:spcPts val="300"/>
              </a:spcAft>
              <a:buSzPts val="1400"/>
            </a:pPr>
            <a:r>
              <a:rPr kumimoji="1" lang="ja-JP" altLang="en-US"/>
              <a:t>・権限変更後はアクセス権限のあるユーザーで、</a:t>
            </a:r>
            <a:r>
              <a:rPr kumimoji="1" lang="ja-JP" altLang="en-US" b="1">
                <a:solidFill>
                  <a:schemeClr val="bg2"/>
                </a:solidFill>
              </a:rPr>
              <a:t>アクセス権限に従った動作ができることを確認してください。</a:t>
            </a:r>
            <a:endParaRPr kumimoji="1" lang="en-US" altLang="ja-JP" b="1">
              <a:solidFill>
                <a:schemeClr val="bg2"/>
              </a:solidFill>
            </a:endParaRPr>
          </a:p>
          <a:p>
            <a:pPr marL="578358" indent="-285750">
              <a:lnSpc>
                <a:spcPts val="2600"/>
              </a:lnSpc>
              <a:spcAft>
                <a:spcPts val="300"/>
              </a:spcAft>
              <a:buSzPts val="1400"/>
            </a:pPr>
            <a:r>
              <a:rPr kumimoji="1" lang="ja-JP" altLang="en-US"/>
              <a:t>　権限付与忘れ、過剰権限の付与に注意してください。</a:t>
            </a:r>
            <a:endParaRPr kumimoji="1" lang="en-US" altLang="ja-JP"/>
          </a:p>
        </p:txBody>
      </p:sp>
      <p:pic>
        <p:nvPicPr>
          <p:cNvPr id="14" name="図 13" descr="グラフィカル ユーザー インターフェイス, テキスト, アプリケーション, メール&#10;&#10;AI によって生成されたコンテンツは間違っている可能性があります。">
            <a:extLst>
              <a:ext uri="{FF2B5EF4-FFF2-40B4-BE49-F238E27FC236}">
                <a16:creationId xmlns:a16="http://schemas.microsoft.com/office/drawing/2014/main" id="{02EF15D2-ED7B-429E-8E4E-4289F9086589}"/>
              </a:ext>
            </a:extLst>
          </p:cNvPr>
          <p:cNvPicPr>
            <a:picLocks noChangeAspect="1"/>
          </p:cNvPicPr>
          <p:nvPr/>
        </p:nvPicPr>
        <p:blipFill>
          <a:blip r:embed="rId3"/>
          <a:srcRect b="27570"/>
          <a:stretch/>
        </p:blipFill>
        <p:spPr>
          <a:xfrm>
            <a:off x="688336" y="4172933"/>
            <a:ext cx="2908926" cy="1750243"/>
          </a:xfrm>
          <a:prstGeom prst="rect">
            <a:avLst/>
          </a:prstGeom>
          <a:ln>
            <a:solidFill>
              <a:schemeClr val="tx1"/>
            </a:solidFill>
          </a:ln>
        </p:spPr>
      </p:pic>
      <p:pic>
        <p:nvPicPr>
          <p:cNvPr id="4" name="図 3" descr="グラフィカル ユーザー インターフェイス, テキスト, アプリケーション, メール&#10;&#10;AI によって生成されたコンテンツは間違っている可能性があります。">
            <a:extLst>
              <a:ext uri="{FF2B5EF4-FFF2-40B4-BE49-F238E27FC236}">
                <a16:creationId xmlns:a16="http://schemas.microsoft.com/office/drawing/2014/main" id="{AE922F4B-9348-7D13-E706-D8054A1FBA88}"/>
              </a:ext>
            </a:extLst>
          </p:cNvPr>
          <p:cNvPicPr>
            <a:picLocks noChangeAspect="1"/>
          </p:cNvPicPr>
          <p:nvPr/>
        </p:nvPicPr>
        <p:blipFill>
          <a:blip r:embed="rId4"/>
          <a:srcRect b="21004"/>
          <a:stretch/>
        </p:blipFill>
        <p:spPr>
          <a:xfrm>
            <a:off x="3746499" y="4172933"/>
            <a:ext cx="2650342" cy="1750243"/>
          </a:xfrm>
          <a:prstGeom prst="rect">
            <a:avLst/>
          </a:prstGeom>
          <a:ln>
            <a:solidFill>
              <a:schemeClr val="tx1"/>
            </a:solidFill>
          </a:ln>
        </p:spPr>
      </p:pic>
      <p:sp>
        <p:nvSpPr>
          <p:cNvPr id="8" name="正方形/長方形 7">
            <a:extLst>
              <a:ext uri="{FF2B5EF4-FFF2-40B4-BE49-F238E27FC236}">
                <a16:creationId xmlns:a16="http://schemas.microsoft.com/office/drawing/2014/main" id="{65C21CB7-2F76-E7E0-2B82-79C64A05C8C5}"/>
              </a:ext>
            </a:extLst>
          </p:cNvPr>
          <p:cNvSpPr/>
          <p:nvPr/>
        </p:nvSpPr>
        <p:spPr>
          <a:xfrm>
            <a:off x="1513677" y="5456632"/>
            <a:ext cx="518324" cy="101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E418D20F-9396-3E30-5AFA-B2DC6567FBE2}"/>
              </a:ext>
            </a:extLst>
          </p:cNvPr>
          <p:cNvSpPr/>
          <p:nvPr/>
        </p:nvSpPr>
        <p:spPr>
          <a:xfrm>
            <a:off x="4529667" y="5443932"/>
            <a:ext cx="817033" cy="14816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34B2C281-8ED2-18E2-41E7-86588F10D2C8}"/>
              </a:ext>
            </a:extLst>
          </p:cNvPr>
          <p:cNvCxnSpPr>
            <a:cxnSpLocks/>
            <a:stCxn id="8" idx="3"/>
            <a:endCxn id="16" idx="1"/>
          </p:cNvCxnSpPr>
          <p:nvPr/>
        </p:nvCxnSpPr>
        <p:spPr>
          <a:xfrm>
            <a:off x="2032001" y="5507432"/>
            <a:ext cx="2497666" cy="1058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吹き出し: 四角形 29">
            <a:extLst>
              <a:ext uri="{FF2B5EF4-FFF2-40B4-BE49-F238E27FC236}">
                <a16:creationId xmlns:a16="http://schemas.microsoft.com/office/drawing/2014/main" id="{9A6A8194-7B7F-3E36-98C5-14DC54F9513A}"/>
              </a:ext>
            </a:extLst>
          </p:cNvPr>
          <p:cNvSpPr/>
          <p:nvPr/>
        </p:nvSpPr>
        <p:spPr>
          <a:xfrm>
            <a:off x="6546078" y="4760445"/>
            <a:ext cx="4993666" cy="746987"/>
          </a:xfrm>
          <a:prstGeom prst="wedgeRectCallout">
            <a:avLst>
              <a:gd name="adj1" fmla="val -78649"/>
              <a:gd name="adj2" fmla="val 52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隠しオプションを開き、招待メール送信のチェックを外す</a:t>
            </a:r>
            <a:endParaRPr kumimoji="1" lang="en-US" altLang="ja-JP"/>
          </a:p>
        </p:txBody>
      </p:sp>
    </p:spTree>
    <p:extLst>
      <p:ext uri="{BB962C8B-B14F-4D97-AF65-F5344CB8AC3E}">
        <p14:creationId xmlns:p14="http://schemas.microsoft.com/office/powerpoint/2010/main" val="30804191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B0FFAD-09C7-5B42-F071-2984E051945B}"/>
              </a:ext>
            </a:extLst>
          </p:cNvPr>
          <p:cNvSpPr>
            <a:spLocks noGrp="1"/>
          </p:cNvSpPr>
          <p:nvPr>
            <p:ph type="ctrTitle"/>
          </p:nvPr>
        </p:nvSpPr>
        <p:spPr/>
        <p:txBody>
          <a:bodyPr/>
          <a:lstStyle/>
          <a:p>
            <a:r>
              <a:rPr kumimoji="1" lang="ja-JP" altLang="en-US"/>
              <a:t>スケジュール</a:t>
            </a:r>
          </a:p>
        </p:txBody>
      </p:sp>
    </p:spTree>
    <p:extLst>
      <p:ext uri="{BB962C8B-B14F-4D97-AF65-F5344CB8AC3E}">
        <p14:creationId xmlns:p14="http://schemas.microsoft.com/office/powerpoint/2010/main" val="1662098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B0FFAD-09C7-5B42-F071-2984E051945B}"/>
              </a:ext>
            </a:extLst>
          </p:cNvPr>
          <p:cNvSpPr>
            <a:spLocks noGrp="1"/>
          </p:cNvSpPr>
          <p:nvPr>
            <p:ph type="ctrTitle"/>
          </p:nvPr>
        </p:nvSpPr>
        <p:spPr>
          <a:xfrm>
            <a:off x="2055753" y="2663281"/>
            <a:ext cx="9060266" cy="765719"/>
          </a:xfrm>
        </p:spPr>
        <p:txBody>
          <a:bodyPr>
            <a:normAutofit/>
          </a:bodyPr>
          <a:lstStyle/>
          <a:p>
            <a:r>
              <a:rPr kumimoji="1" lang="ja-JP" altLang="en-US"/>
              <a:t>本説明会のゴール</a:t>
            </a:r>
          </a:p>
        </p:txBody>
      </p:sp>
    </p:spTree>
    <p:extLst>
      <p:ext uri="{BB962C8B-B14F-4D97-AF65-F5344CB8AC3E}">
        <p14:creationId xmlns:p14="http://schemas.microsoft.com/office/powerpoint/2010/main" val="15248672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a:extLst>
              <a:ext uri="{FF2B5EF4-FFF2-40B4-BE49-F238E27FC236}">
                <a16:creationId xmlns:a16="http://schemas.microsoft.com/office/drawing/2014/main" id="{2BC60607-6891-094E-6D91-FB600E0CD3CD}"/>
              </a:ext>
            </a:extLst>
          </p:cNvPr>
          <p:cNvSpPr/>
          <p:nvPr/>
        </p:nvSpPr>
        <p:spPr>
          <a:xfrm>
            <a:off x="8153400" y="403360"/>
            <a:ext cx="3687676" cy="902377"/>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a:extLst>
              <a:ext uri="{FF2B5EF4-FFF2-40B4-BE49-F238E27FC236}">
                <a16:creationId xmlns:a16="http://schemas.microsoft.com/office/drawing/2014/main" id="{BFEDAD79-BDA6-A3C9-89EE-F4ACFCC44320}"/>
              </a:ext>
            </a:extLst>
          </p:cNvPr>
          <p:cNvSpPr>
            <a:spLocks noGrp="1"/>
          </p:cNvSpPr>
          <p:nvPr>
            <p:ph type="sldNum" sz="quarter" idx="11"/>
          </p:nvPr>
        </p:nvSpPr>
        <p:spPr>
          <a:xfrm>
            <a:off x="11484860" y="6161788"/>
            <a:ext cx="366712" cy="184667"/>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srgbClr val="000000"/>
              </a:solidFill>
              <a:effectLst/>
              <a:uLnTx/>
              <a:uFillTx/>
              <a:latin typeface="Segoe UI"/>
              <a:ea typeface="Meiryo UI"/>
              <a:cs typeface="+mn-cs"/>
            </a:endParaRPr>
          </a:p>
        </p:txBody>
      </p:sp>
      <p:sp>
        <p:nvSpPr>
          <p:cNvPr id="3" name="タイトル 2">
            <a:extLst>
              <a:ext uri="{FF2B5EF4-FFF2-40B4-BE49-F238E27FC236}">
                <a16:creationId xmlns:a16="http://schemas.microsoft.com/office/drawing/2014/main" id="{B80E9307-81BB-358D-7EEC-62FBA6C24E89}"/>
              </a:ext>
            </a:extLst>
          </p:cNvPr>
          <p:cNvSpPr>
            <a:spLocks noGrp="1"/>
          </p:cNvSpPr>
          <p:nvPr>
            <p:ph type="title"/>
          </p:nvPr>
        </p:nvSpPr>
        <p:spPr>
          <a:xfrm>
            <a:off x="563219" y="386609"/>
            <a:ext cx="5532782" cy="468653"/>
          </a:xfrm>
        </p:spPr>
        <p:txBody>
          <a:bodyPr/>
          <a:lstStyle/>
          <a:p>
            <a:r>
              <a:rPr lang="ja-JP" altLang="en-US" sz="2800" b="1"/>
              <a:t>本件に関する</a:t>
            </a:r>
            <a:r>
              <a:rPr kumimoji="1" lang="ja-JP" altLang="en-US"/>
              <a:t>スケジュール</a:t>
            </a:r>
          </a:p>
        </p:txBody>
      </p:sp>
      <p:graphicFrame>
        <p:nvGraphicFramePr>
          <p:cNvPr id="19" name="表 18">
            <a:extLst>
              <a:ext uri="{FF2B5EF4-FFF2-40B4-BE49-F238E27FC236}">
                <a16:creationId xmlns:a16="http://schemas.microsoft.com/office/drawing/2014/main" id="{3629937D-F598-3839-C73B-C2EE90DA4321}"/>
              </a:ext>
            </a:extLst>
          </p:cNvPr>
          <p:cNvGraphicFramePr>
            <a:graphicFrameLocks noGrp="1"/>
          </p:cNvGraphicFramePr>
          <p:nvPr>
            <p:extLst>
              <p:ext uri="{D42A27DB-BD31-4B8C-83A1-F6EECF244321}">
                <p14:modId xmlns:p14="http://schemas.microsoft.com/office/powerpoint/2010/main" val="1281199868"/>
              </p:ext>
            </p:extLst>
          </p:nvPr>
        </p:nvGraphicFramePr>
        <p:xfrm>
          <a:off x="689479" y="1334976"/>
          <a:ext cx="11124167" cy="5085075"/>
        </p:xfrm>
        <a:graphic>
          <a:graphicData uri="http://schemas.openxmlformats.org/drawingml/2006/table">
            <a:tbl>
              <a:tblPr>
                <a:tableStyleId>{5C22544A-7EE6-4342-B048-85BDC9FD1C3A}</a:tableStyleId>
              </a:tblPr>
              <a:tblGrid>
                <a:gridCol w="901535">
                  <a:extLst>
                    <a:ext uri="{9D8B030D-6E8A-4147-A177-3AD203B41FA5}">
                      <a16:colId xmlns:a16="http://schemas.microsoft.com/office/drawing/2014/main" val="1364551808"/>
                    </a:ext>
                  </a:extLst>
                </a:gridCol>
                <a:gridCol w="901535">
                  <a:extLst>
                    <a:ext uri="{9D8B030D-6E8A-4147-A177-3AD203B41FA5}">
                      <a16:colId xmlns:a16="http://schemas.microsoft.com/office/drawing/2014/main" val="3019813087"/>
                    </a:ext>
                  </a:extLst>
                </a:gridCol>
                <a:gridCol w="901535">
                  <a:extLst>
                    <a:ext uri="{9D8B030D-6E8A-4147-A177-3AD203B41FA5}">
                      <a16:colId xmlns:a16="http://schemas.microsoft.com/office/drawing/2014/main" val="3342978216"/>
                    </a:ext>
                  </a:extLst>
                </a:gridCol>
                <a:gridCol w="901535">
                  <a:extLst>
                    <a:ext uri="{9D8B030D-6E8A-4147-A177-3AD203B41FA5}">
                      <a16:colId xmlns:a16="http://schemas.microsoft.com/office/drawing/2014/main" val="1491878862"/>
                    </a:ext>
                  </a:extLst>
                </a:gridCol>
                <a:gridCol w="901535">
                  <a:extLst>
                    <a:ext uri="{9D8B030D-6E8A-4147-A177-3AD203B41FA5}">
                      <a16:colId xmlns:a16="http://schemas.microsoft.com/office/drawing/2014/main" val="372189976"/>
                    </a:ext>
                  </a:extLst>
                </a:gridCol>
                <a:gridCol w="1654123">
                  <a:extLst>
                    <a:ext uri="{9D8B030D-6E8A-4147-A177-3AD203B41FA5}">
                      <a16:colId xmlns:a16="http://schemas.microsoft.com/office/drawing/2014/main" val="249900295"/>
                    </a:ext>
                  </a:extLst>
                </a:gridCol>
                <a:gridCol w="1654123">
                  <a:extLst>
                    <a:ext uri="{9D8B030D-6E8A-4147-A177-3AD203B41FA5}">
                      <a16:colId xmlns:a16="http://schemas.microsoft.com/office/drawing/2014/main" val="1621715278"/>
                    </a:ext>
                  </a:extLst>
                </a:gridCol>
                <a:gridCol w="1654123">
                  <a:extLst>
                    <a:ext uri="{9D8B030D-6E8A-4147-A177-3AD203B41FA5}">
                      <a16:colId xmlns:a16="http://schemas.microsoft.com/office/drawing/2014/main" val="3799385207"/>
                    </a:ext>
                  </a:extLst>
                </a:gridCol>
                <a:gridCol w="1654123">
                  <a:extLst>
                    <a:ext uri="{9D8B030D-6E8A-4147-A177-3AD203B41FA5}">
                      <a16:colId xmlns:a16="http://schemas.microsoft.com/office/drawing/2014/main" val="2351949684"/>
                    </a:ext>
                  </a:extLst>
                </a:gridCol>
              </a:tblGrid>
              <a:tr h="285710">
                <a:tc rowSpan="2">
                  <a:txBody>
                    <a:bodyPr/>
                    <a:lstStyle/>
                    <a:p>
                      <a:pPr algn="l" fontAlgn="ctr"/>
                      <a:endParaRPr lang="ja-JP" altLang="en-US" sz="1200" b="1" i="0" u="none" strike="noStrike">
                        <a:solidFill>
                          <a:schemeClr val="bg1"/>
                        </a:solidFill>
                        <a:effectLst/>
                        <a:latin typeface="Meiryo UI" panose="020B0604030504040204" pitchFamily="50" charset="-128"/>
                        <a:ea typeface="Meiryo UI" panose="020B0604030504040204" pitchFamily="50" charset="-128"/>
                      </a:endParaRPr>
                    </a:p>
                  </a:txBody>
                  <a:tcPr marL="36000" marR="36000" marT="3600" marB="3600" anchor="ctr">
                    <a:solidFill>
                      <a:schemeClr val="bg2"/>
                    </a:solidFill>
                  </a:tcPr>
                </a:tc>
                <a:tc gridSpan="4">
                  <a:txBody>
                    <a:bodyPr/>
                    <a:lstStyle/>
                    <a:p>
                      <a:pPr algn="l" fontAlgn="ctr"/>
                      <a:r>
                        <a:rPr lang="en-US" altLang="ja-JP" sz="1200" b="1" u="none" strike="noStrike">
                          <a:solidFill>
                            <a:schemeClr val="bg1"/>
                          </a:solidFill>
                          <a:effectLst/>
                        </a:rPr>
                        <a:t>5</a:t>
                      </a:r>
                      <a:r>
                        <a:rPr lang="ja-JP" altLang="en-US" sz="1200" b="1" u="none" strike="noStrike">
                          <a:solidFill>
                            <a:schemeClr val="bg1"/>
                          </a:solidFill>
                          <a:effectLst/>
                        </a:rPr>
                        <a:t>月</a:t>
                      </a:r>
                      <a:endParaRPr lang="ja-JP" altLang="en-US" sz="1200" b="1" i="0" u="none" strike="noStrike">
                        <a:solidFill>
                          <a:schemeClr val="bg1"/>
                        </a:solidFill>
                        <a:effectLst/>
                        <a:latin typeface="Meiryo UI" panose="020B0604030504040204" pitchFamily="50" charset="-128"/>
                        <a:ea typeface="Meiryo UI" panose="020B0604030504040204" pitchFamily="50" charset="-128"/>
                      </a:endParaRPr>
                    </a:p>
                  </a:txBody>
                  <a:tcPr marL="36000" marR="36000" marT="3600" marB="3600" anchor="ctr">
                    <a:solidFill>
                      <a:schemeClr val="bg2"/>
                    </a:solidFill>
                  </a:tcPr>
                </a:tc>
                <a:tc hMerge="1">
                  <a:txBody>
                    <a:bodyPr/>
                    <a:lstStyle/>
                    <a:p>
                      <a:pPr algn="l" fontAlgn="ct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hMerge="1">
                  <a:txBody>
                    <a:bodyPr/>
                    <a:lstStyle/>
                    <a:p>
                      <a:pPr algn="l" fontAlgn="ct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6350" marR="6350" marT="6350" marB="0" anchor="ctr"/>
                </a:tc>
                <a:tc hMerge="1">
                  <a:txBody>
                    <a:bodyPr/>
                    <a:lstStyle/>
                    <a:p>
                      <a:pPr algn="l" fontAlgn="ctr"/>
                      <a:endParaRPr lang="ja-JP" altLang="en-US" sz="1200" b="1" i="0" u="none" strike="noStrike">
                        <a:solidFill>
                          <a:schemeClr val="bg1"/>
                        </a:solidFill>
                        <a:effectLst/>
                        <a:latin typeface="Meiryo UI" panose="020B0604030504040204" pitchFamily="50" charset="-128"/>
                        <a:ea typeface="Meiryo UI" panose="020B0604030504040204" pitchFamily="50" charset="-128"/>
                      </a:endParaRPr>
                    </a:p>
                  </a:txBody>
                  <a:tcPr marL="36000" marR="36000" marT="3600" marB="3600" anchor="ctr">
                    <a:solidFill>
                      <a:schemeClr val="bg2"/>
                    </a:solidFill>
                  </a:tcPr>
                </a:tc>
                <a:tc rowSpan="2">
                  <a:txBody>
                    <a:bodyPr/>
                    <a:lstStyle/>
                    <a:p>
                      <a:pPr algn="l" fontAlgn="ctr"/>
                      <a:r>
                        <a:rPr lang="en-US" altLang="ja-JP" sz="1200" b="1" i="0" u="none" strike="noStrike">
                          <a:solidFill>
                            <a:schemeClr val="bg1"/>
                          </a:solidFill>
                          <a:effectLst/>
                          <a:latin typeface="Meiryo UI" panose="020B0604030504040204" pitchFamily="50" charset="-128"/>
                          <a:ea typeface="Meiryo UI" panose="020B0604030504040204" pitchFamily="50" charset="-128"/>
                        </a:rPr>
                        <a:t>6</a:t>
                      </a:r>
                      <a:r>
                        <a:rPr lang="ja-JP" altLang="en-US" sz="1200" b="1" i="0" u="none" strike="noStrike">
                          <a:solidFill>
                            <a:schemeClr val="bg1"/>
                          </a:solidFill>
                          <a:effectLst/>
                          <a:latin typeface="Meiryo UI" panose="020B0604030504040204" pitchFamily="50" charset="-128"/>
                          <a:ea typeface="Meiryo UI" panose="020B0604030504040204" pitchFamily="50" charset="-128"/>
                        </a:rPr>
                        <a:t>月</a:t>
                      </a:r>
                      <a:endParaRPr lang="en-US" altLang="ja-JP" sz="1200" b="1" i="0" u="none" strike="noStrike">
                        <a:solidFill>
                          <a:schemeClr val="bg1"/>
                        </a:solidFill>
                        <a:effectLst/>
                        <a:latin typeface="Meiryo UI" panose="020B0604030504040204" pitchFamily="50" charset="-128"/>
                        <a:ea typeface="Meiryo UI" panose="020B0604030504040204" pitchFamily="50" charset="-128"/>
                      </a:endParaRPr>
                    </a:p>
                  </a:txBody>
                  <a:tcPr marL="36000" marR="36000" marT="3600" marB="3600" anchor="ctr">
                    <a:solidFill>
                      <a:schemeClr val="bg2"/>
                    </a:solidFill>
                  </a:tcPr>
                </a:tc>
                <a:tc rowSpan="2">
                  <a:txBody>
                    <a:bodyPr/>
                    <a:lstStyle/>
                    <a:p>
                      <a:pPr algn="l" fontAlgn="ctr"/>
                      <a:r>
                        <a:rPr lang="en-US" altLang="ja-JP" sz="1200" b="1" u="none" strike="noStrike">
                          <a:solidFill>
                            <a:schemeClr val="bg1"/>
                          </a:solidFill>
                          <a:effectLst/>
                        </a:rPr>
                        <a:t>7</a:t>
                      </a:r>
                      <a:r>
                        <a:rPr lang="ja-JP" altLang="en-US" sz="1200" b="1" u="none" strike="noStrike">
                          <a:solidFill>
                            <a:schemeClr val="bg1"/>
                          </a:solidFill>
                          <a:effectLst/>
                        </a:rPr>
                        <a:t>月</a:t>
                      </a:r>
                    </a:p>
                  </a:txBody>
                  <a:tcPr marL="36000" marR="36000" marT="3600" marB="3600" anchor="ctr">
                    <a:solidFill>
                      <a:schemeClr val="bg2"/>
                    </a:solidFill>
                  </a:tcPr>
                </a:tc>
                <a:tc rowSpan="2">
                  <a:txBody>
                    <a:bodyPr/>
                    <a:lstStyle/>
                    <a:p>
                      <a:pPr algn="l" fontAlgn="ctr"/>
                      <a:r>
                        <a:rPr lang="en-US" altLang="ja-JP" sz="1200" b="1" u="none" strike="noStrike">
                          <a:solidFill>
                            <a:schemeClr val="bg1"/>
                          </a:solidFill>
                          <a:effectLst/>
                        </a:rPr>
                        <a:t>8</a:t>
                      </a:r>
                      <a:r>
                        <a:rPr lang="ja-JP" altLang="en-US" sz="1200" b="1" u="none" strike="noStrike">
                          <a:solidFill>
                            <a:schemeClr val="bg1"/>
                          </a:solidFill>
                          <a:effectLst/>
                        </a:rPr>
                        <a:t>月</a:t>
                      </a:r>
                    </a:p>
                  </a:txBody>
                  <a:tcPr marL="36000" marR="36000" marT="3600" marB="3600" anchor="ctr">
                    <a:solidFill>
                      <a:schemeClr val="bg2"/>
                    </a:solidFill>
                  </a:tcPr>
                </a:tc>
                <a:tc rowSpan="2">
                  <a:txBody>
                    <a:bodyPr/>
                    <a:lstStyle/>
                    <a:p>
                      <a:pPr algn="l" fontAlgn="ctr"/>
                      <a:r>
                        <a:rPr lang="en-US" altLang="ja-JP" sz="1200" b="1" u="none" strike="noStrike">
                          <a:solidFill>
                            <a:schemeClr val="bg1"/>
                          </a:solidFill>
                          <a:effectLst/>
                        </a:rPr>
                        <a:t>9</a:t>
                      </a:r>
                      <a:r>
                        <a:rPr lang="ja-JP" altLang="en-US" sz="1200" b="1" u="none" strike="noStrike">
                          <a:solidFill>
                            <a:schemeClr val="bg1"/>
                          </a:solidFill>
                          <a:effectLst/>
                        </a:rPr>
                        <a:t>月</a:t>
                      </a:r>
                    </a:p>
                  </a:txBody>
                  <a:tcPr marL="36000" marR="36000" marT="3600" marB="3600" anchor="ctr">
                    <a:solidFill>
                      <a:schemeClr val="bg2"/>
                    </a:solidFill>
                  </a:tcPr>
                </a:tc>
                <a:extLst>
                  <a:ext uri="{0D108BD9-81ED-4DB2-BD59-A6C34878D82A}">
                    <a16:rowId xmlns:a16="http://schemas.microsoft.com/office/drawing/2014/main" val="3278870333"/>
                  </a:ext>
                </a:extLst>
              </a:tr>
              <a:tr h="285710">
                <a:tc vMerge="1">
                  <a:txBody>
                    <a:bodyPr/>
                    <a:lstStyle/>
                    <a:p>
                      <a:pPr algn="l" fontAlgn="ctr"/>
                      <a:endParaRPr lang="en-US" altLang="ja-JP" sz="1200" b="1" i="0" u="none" strike="noStrike">
                        <a:solidFill>
                          <a:schemeClr val="bg1"/>
                        </a:solidFill>
                        <a:effectLst/>
                        <a:latin typeface="Meiryo UI" panose="020B0604030504040204" pitchFamily="50" charset="-128"/>
                        <a:ea typeface="Meiryo UI" panose="020B0604030504040204" pitchFamily="50" charset="-128"/>
                      </a:endParaRPr>
                    </a:p>
                  </a:txBody>
                  <a:tcPr marL="36000" marR="36000" marT="3600" marB="3600" anchor="ctr">
                    <a:solidFill>
                      <a:schemeClr val="bg2"/>
                    </a:solidFill>
                  </a:tcPr>
                </a:tc>
                <a:tc>
                  <a:txBody>
                    <a:bodyPr/>
                    <a:lstStyle/>
                    <a:p>
                      <a:pPr algn="l" fontAlgn="ctr"/>
                      <a:r>
                        <a:rPr lang="en-US" altLang="ja-JP" sz="1200" b="1" i="0" u="none" strike="noStrike">
                          <a:solidFill>
                            <a:schemeClr val="bg1"/>
                          </a:solidFill>
                          <a:effectLst/>
                          <a:latin typeface="Meiryo UI" panose="020B0604030504040204" pitchFamily="50" charset="-128"/>
                          <a:ea typeface="Meiryo UI" panose="020B0604030504040204" pitchFamily="50" charset="-128"/>
                        </a:rPr>
                        <a:t>5</a:t>
                      </a:r>
                    </a:p>
                  </a:txBody>
                  <a:tcPr marL="36000" marR="36000" marT="3600" marB="3600" anchor="ctr">
                    <a:solidFill>
                      <a:schemeClr val="bg2"/>
                    </a:solidFill>
                  </a:tcPr>
                </a:tc>
                <a:tc>
                  <a:txBody>
                    <a:bodyPr/>
                    <a:lstStyle/>
                    <a:p>
                      <a:pPr algn="l" fontAlgn="ctr"/>
                      <a:r>
                        <a:rPr lang="en-US" altLang="ja-JP" sz="1200" b="1" u="none" strike="noStrike">
                          <a:solidFill>
                            <a:schemeClr val="bg1"/>
                          </a:solidFill>
                          <a:effectLst/>
                        </a:rPr>
                        <a:t>12</a:t>
                      </a:r>
                      <a:endParaRPr lang="en-US" altLang="ja-JP" sz="1200" b="1" i="0" u="none" strike="noStrike">
                        <a:solidFill>
                          <a:schemeClr val="bg1"/>
                        </a:solidFill>
                        <a:effectLst/>
                        <a:latin typeface="Meiryo UI" panose="020B0604030504040204" pitchFamily="50" charset="-128"/>
                        <a:ea typeface="Meiryo UI" panose="020B0604030504040204" pitchFamily="50" charset="-128"/>
                      </a:endParaRPr>
                    </a:p>
                  </a:txBody>
                  <a:tcPr marL="36000" marR="36000" marT="3600" marB="3600" anchor="ctr">
                    <a:solidFill>
                      <a:schemeClr val="bg2"/>
                    </a:solidFill>
                  </a:tcPr>
                </a:tc>
                <a:tc>
                  <a:txBody>
                    <a:bodyPr/>
                    <a:lstStyle/>
                    <a:p>
                      <a:pPr algn="l" fontAlgn="ctr"/>
                      <a:r>
                        <a:rPr lang="en-US" altLang="ja-JP" sz="1200" b="1" i="0" u="none" strike="noStrike">
                          <a:solidFill>
                            <a:schemeClr val="bg1"/>
                          </a:solidFill>
                          <a:effectLst/>
                          <a:latin typeface="Meiryo UI" panose="020B0604030504040204" pitchFamily="50" charset="-128"/>
                          <a:ea typeface="Meiryo UI" panose="020B0604030504040204" pitchFamily="50" charset="-128"/>
                        </a:rPr>
                        <a:t>19</a:t>
                      </a:r>
                    </a:p>
                  </a:txBody>
                  <a:tcPr marL="36000" marR="36000" marT="3600" marB="3600" anchor="ctr">
                    <a:solidFill>
                      <a:schemeClr val="bg2"/>
                    </a:solidFill>
                  </a:tcPr>
                </a:tc>
                <a:tc>
                  <a:txBody>
                    <a:bodyPr/>
                    <a:lstStyle/>
                    <a:p>
                      <a:pPr algn="l" fontAlgn="ctr"/>
                      <a:r>
                        <a:rPr lang="en-US" altLang="ja-JP" sz="1200" b="1" i="0" u="none" strike="noStrike">
                          <a:solidFill>
                            <a:schemeClr val="bg1"/>
                          </a:solidFill>
                          <a:effectLst/>
                          <a:latin typeface="Meiryo UI" panose="020B0604030504040204" pitchFamily="50" charset="-128"/>
                          <a:ea typeface="Meiryo UI" panose="020B0604030504040204" pitchFamily="50" charset="-128"/>
                        </a:rPr>
                        <a:t>26</a:t>
                      </a:r>
                    </a:p>
                  </a:txBody>
                  <a:tcPr marL="36000" marR="36000" marT="3600" marB="3600" anchor="ctr">
                    <a:solidFill>
                      <a:schemeClr val="bg2"/>
                    </a:solidFill>
                  </a:tcPr>
                </a:tc>
                <a:tc vMerge="1">
                  <a:txBody>
                    <a:bodyPr/>
                    <a:lstStyle/>
                    <a:p>
                      <a:endParaRPr/>
                    </a:p>
                  </a:txBody>
                  <a:tcPr marL="36000" marR="36000" marT="3600" marB="3600" anchor="ctr">
                    <a:solidFill>
                      <a:schemeClr val="bg2"/>
                    </a:solidFill>
                  </a:tcPr>
                </a:tc>
                <a:tc vMerge="1">
                  <a:txBody>
                    <a:bodyPr/>
                    <a:lstStyle/>
                    <a:p>
                      <a:endParaRPr/>
                    </a:p>
                  </a:txBody>
                  <a:tcPr marL="36000" marR="36000" marT="0" marB="0" anchor="ctr">
                    <a:solidFill>
                      <a:schemeClr val="bg2"/>
                    </a:solidFill>
                  </a:tcPr>
                </a:tc>
                <a:tc vMerge="1">
                  <a:txBody>
                    <a:bodyPr/>
                    <a:lstStyle/>
                    <a:p>
                      <a:endParaRPr/>
                    </a:p>
                  </a:txBody>
                  <a:tcPr marL="36000" marR="36000" marT="0" marB="0" anchor="ctr">
                    <a:solidFill>
                      <a:schemeClr val="bg2"/>
                    </a:solidFill>
                  </a:tcPr>
                </a:tc>
                <a:tc vMerge="1">
                  <a:txBody>
                    <a:bodyPr/>
                    <a:lstStyle/>
                    <a:p>
                      <a:endParaRPr kumimoji="1" lang="ja-JP" altLang="en-US"/>
                    </a:p>
                  </a:txBody>
                  <a:tcPr/>
                </a:tc>
                <a:extLst>
                  <a:ext uri="{0D108BD9-81ED-4DB2-BD59-A6C34878D82A}">
                    <a16:rowId xmlns:a16="http://schemas.microsoft.com/office/drawing/2014/main" val="2103399055"/>
                  </a:ext>
                </a:extLst>
              </a:tr>
              <a:tr h="2002664">
                <a:tc>
                  <a:txBody>
                    <a:bodyPr/>
                    <a:lstStyle/>
                    <a:p>
                      <a:pPr algn="l" fontAlgn="ctr"/>
                      <a:r>
                        <a:rPr lang="ja-JP" altLang="en-US" sz="1400" b="1" i="0" u="none" strike="noStrike">
                          <a:solidFill>
                            <a:schemeClr val="bg1"/>
                          </a:solidFill>
                          <a:effectLst/>
                          <a:latin typeface="Meiryo UI" panose="020B0604030504040204" pitchFamily="50" charset="-128"/>
                          <a:ea typeface="Meiryo UI" panose="020B0604030504040204" pitchFamily="50" charset="-128"/>
                        </a:rPr>
                        <a:t>全社を</a:t>
                      </a:r>
                      <a:endParaRPr lang="en-US" altLang="ja-JP" sz="1400" b="1" i="0" u="none" strike="noStrike">
                        <a:solidFill>
                          <a:schemeClr val="bg1"/>
                        </a:solidFill>
                        <a:effectLst/>
                        <a:latin typeface="Meiryo UI" panose="020B0604030504040204" pitchFamily="50" charset="-128"/>
                        <a:ea typeface="Meiryo UI" panose="020B0604030504040204" pitchFamily="50" charset="-128"/>
                      </a:endParaRPr>
                    </a:p>
                    <a:p>
                      <a:pPr algn="l" fontAlgn="ctr"/>
                      <a:r>
                        <a:rPr lang="ja-JP" altLang="en-US" sz="1400" b="1" i="0" u="none" strike="noStrike">
                          <a:solidFill>
                            <a:schemeClr val="bg1"/>
                          </a:solidFill>
                          <a:effectLst/>
                          <a:latin typeface="Meiryo UI" panose="020B0604030504040204" pitchFamily="50" charset="-128"/>
                          <a:ea typeface="Meiryo UI" panose="020B0604030504040204" pitchFamily="50" charset="-128"/>
                        </a:rPr>
                        <a:t>範囲とするグループ</a:t>
                      </a:r>
                    </a:p>
                  </a:txBody>
                  <a:tcPr marL="36000" marR="36000" marT="0" marB="0" anchor="ctr">
                    <a:solidFill>
                      <a:schemeClr val="bg2"/>
                    </a:solidFill>
                  </a:tcPr>
                </a:tc>
                <a:tc>
                  <a:txBody>
                    <a:bodyPr/>
                    <a:lstStyle/>
                    <a:p>
                      <a:pPr algn="l" fontAlgn="ct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0" marB="0" anchor="ctr">
                    <a:solidFill>
                      <a:schemeClr val="bg1">
                        <a:lumMod val="85000"/>
                      </a:schemeClr>
                    </a:solidFill>
                  </a:tcPr>
                </a:tc>
                <a:tc>
                  <a:txBody>
                    <a:bodyPr/>
                    <a:lstStyle/>
                    <a:p>
                      <a:pPr algn="l" fontAlgn="ct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0" marB="0" anchor="ctr">
                    <a:solidFill>
                      <a:schemeClr val="bg1">
                        <a:lumMod val="85000"/>
                      </a:schemeClr>
                    </a:solidFill>
                  </a:tcPr>
                </a:tc>
                <a:tc>
                  <a:txBody>
                    <a:bodyPr/>
                    <a:lstStyle/>
                    <a:p>
                      <a:pPr algn="l" fontAlgn="ct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0" marB="0" anchor="ctr">
                    <a:solidFill>
                      <a:schemeClr val="bg1">
                        <a:lumMod val="85000"/>
                      </a:schemeClr>
                    </a:solidFill>
                  </a:tcPr>
                </a:tc>
                <a:tc>
                  <a:txBody>
                    <a:bodyPr/>
                    <a:lstStyle/>
                    <a:p>
                      <a:pPr algn="l" fontAlgn="ct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0" marB="0" anchor="ctr">
                    <a:solidFill>
                      <a:schemeClr val="bg1">
                        <a:lumMod val="85000"/>
                      </a:schemeClr>
                    </a:solidFill>
                  </a:tcPr>
                </a:tc>
                <a:tc>
                  <a:txBody>
                    <a:bodyPr/>
                    <a:lstStyle/>
                    <a:p>
                      <a:pPr algn="l" fontAlgn="ct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0" marB="0" anchor="ctr">
                    <a:solidFill>
                      <a:schemeClr val="bg1">
                        <a:lumMod val="85000"/>
                      </a:schemeClr>
                    </a:solidFill>
                  </a:tcPr>
                </a:tc>
                <a:tc>
                  <a:txBody>
                    <a:bodyPr/>
                    <a:lstStyle/>
                    <a:p>
                      <a:pPr algn="l" fontAlgn="ct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0" marB="0" anchor="ctr">
                    <a:solidFill>
                      <a:schemeClr val="bg1">
                        <a:lumMod val="85000"/>
                      </a:schemeClr>
                    </a:solidFill>
                  </a:tcPr>
                </a:tc>
                <a:tc>
                  <a:txBody>
                    <a:bodyPr/>
                    <a:lstStyle/>
                    <a:p>
                      <a:pPr algn="l" fontAlgn="ct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0" marB="0" anchor="ctr">
                    <a:solidFill>
                      <a:schemeClr val="bg1">
                        <a:lumMod val="85000"/>
                      </a:schemeClr>
                    </a:solidFill>
                  </a:tcPr>
                </a:tc>
                <a:tc>
                  <a:txBody>
                    <a:bodyPr/>
                    <a:lstStyle/>
                    <a:p>
                      <a:pPr algn="l" fontAlgn="ct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0" marB="0" anchor="ctr">
                    <a:solidFill>
                      <a:schemeClr val="bg1">
                        <a:lumMod val="85000"/>
                      </a:schemeClr>
                    </a:solidFill>
                  </a:tcPr>
                </a:tc>
                <a:extLst>
                  <a:ext uri="{0D108BD9-81ED-4DB2-BD59-A6C34878D82A}">
                    <a16:rowId xmlns:a16="http://schemas.microsoft.com/office/drawing/2014/main" val="1649671274"/>
                  </a:ext>
                </a:extLst>
              </a:tr>
              <a:tr h="2000250">
                <a:tc>
                  <a:txBody>
                    <a:bodyPr/>
                    <a:lstStyle/>
                    <a:p>
                      <a:pPr algn="l" fontAlgn="ctr"/>
                      <a:r>
                        <a:rPr lang="ja-JP" altLang="en-US" sz="1200" b="1" i="0" u="none" strike="noStrike">
                          <a:solidFill>
                            <a:schemeClr val="bg1"/>
                          </a:solidFill>
                          <a:effectLst/>
                          <a:latin typeface="Meiryo UI" panose="020B0604030504040204" pitchFamily="50" charset="-128"/>
                          <a:ea typeface="Meiryo UI" panose="020B0604030504040204" pitchFamily="50" charset="-128"/>
                        </a:rPr>
                        <a:t>組織グループ</a:t>
                      </a:r>
                    </a:p>
                  </a:txBody>
                  <a:tcPr marL="36000" marR="36000" marT="0" marB="0" anchor="ctr">
                    <a:solidFill>
                      <a:schemeClr val="bg2"/>
                    </a:solidFill>
                  </a:tcPr>
                </a:tc>
                <a:tc>
                  <a:txBody>
                    <a:bodyPr/>
                    <a:lstStyle/>
                    <a:p>
                      <a:pPr algn="l" fontAlgn="ct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0" marB="0" anchor="ctr">
                    <a:solidFill>
                      <a:schemeClr val="bg1">
                        <a:lumMod val="85000"/>
                      </a:schemeClr>
                    </a:solidFill>
                  </a:tcPr>
                </a:tc>
                <a:tc>
                  <a:txBody>
                    <a:bodyPr/>
                    <a:lstStyle/>
                    <a:p>
                      <a:pPr algn="l" fontAlgn="ct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0" marB="0" anchor="ctr">
                    <a:solidFill>
                      <a:schemeClr val="bg1">
                        <a:lumMod val="85000"/>
                      </a:schemeClr>
                    </a:solidFill>
                  </a:tcPr>
                </a:tc>
                <a:tc>
                  <a:txBody>
                    <a:bodyPr/>
                    <a:lstStyle/>
                    <a:p>
                      <a:pPr algn="l" fontAlgn="ct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0" marB="0" anchor="ctr">
                    <a:solidFill>
                      <a:schemeClr val="bg1">
                        <a:lumMod val="85000"/>
                      </a:schemeClr>
                    </a:solidFill>
                  </a:tcPr>
                </a:tc>
                <a:tc>
                  <a:txBody>
                    <a:bodyPr/>
                    <a:lstStyle/>
                    <a:p>
                      <a:pPr algn="l" fontAlgn="ct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0" marB="0" anchor="ctr">
                    <a:solidFill>
                      <a:schemeClr val="bg1">
                        <a:lumMod val="85000"/>
                      </a:schemeClr>
                    </a:solidFill>
                  </a:tcPr>
                </a:tc>
                <a:tc>
                  <a:txBody>
                    <a:bodyPr/>
                    <a:lstStyle/>
                    <a:p>
                      <a:pPr algn="l" fontAlgn="ct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0" marB="0" anchor="ctr">
                    <a:solidFill>
                      <a:schemeClr val="bg1">
                        <a:lumMod val="85000"/>
                      </a:schemeClr>
                    </a:solidFill>
                  </a:tcPr>
                </a:tc>
                <a:tc>
                  <a:txBody>
                    <a:bodyPr/>
                    <a:lstStyle/>
                    <a:p>
                      <a:pPr algn="l" fontAlgn="ct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0" marB="0" anchor="ctr">
                    <a:solidFill>
                      <a:schemeClr val="bg1">
                        <a:lumMod val="85000"/>
                      </a:schemeClr>
                    </a:solidFill>
                  </a:tcPr>
                </a:tc>
                <a:tc>
                  <a:txBody>
                    <a:bodyPr/>
                    <a:lstStyle/>
                    <a:p>
                      <a:pPr algn="l" fontAlgn="ct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0" marB="0" anchor="ctr">
                    <a:solidFill>
                      <a:schemeClr val="bg1">
                        <a:lumMod val="85000"/>
                      </a:schemeClr>
                    </a:solidFill>
                  </a:tcPr>
                </a:tc>
                <a:tc>
                  <a:txBody>
                    <a:bodyPr/>
                    <a:lstStyle/>
                    <a:p>
                      <a:pPr algn="l" fontAlgn="ct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0" marB="0" anchor="ctr">
                    <a:solidFill>
                      <a:schemeClr val="bg1">
                        <a:lumMod val="85000"/>
                      </a:schemeClr>
                    </a:solidFill>
                  </a:tcPr>
                </a:tc>
                <a:extLst>
                  <a:ext uri="{0D108BD9-81ED-4DB2-BD59-A6C34878D82A}">
                    <a16:rowId xmlns:a16="http://schemas.microsoft.com/office/drawing/2014/main" val="3743473415"/>
                  </a:ext>
                </a:extLst>
              </a:tr>
              <a:tr h="510741">
                <a:tc>
                  <a:txBody>
                    <a:bodyPr/>
                    <a:lstStyle/>
                    <a:p>
                      <a:pPr algn="l" fontAlgn="ctr"/>
                      <a:r>
                        <a:rPr lang="ja-JP" altLang="en-US" sz="1400" b="1" i="0" u="none" strike="noStrike">
                          <a:solidFill>
                            <a:schemeClr val="bg1"/>
                          </a:solidFill>
                          <a:effectLst/>
                          <a:latin typeface="Meiryo UI" panose="020B0604030504040204" pitchFamily="50" charset="-128"/>
                          <a:ea typeface="Meiryo UI" panose="020B0604030504040204" pitchFamily="50" charset="-128"/>
                        </a:rPr>
                        <a:t>その他</a:t>
                      </a:r>
                    </a:p>
                  </a:txBody>
                  <a:tcPr marL="36000" marR="36000" marT="0" marB="0" anchor="ctr">
                    <a:solidFill>
                      <a:schemeClr val="bg2"/>
                    </a:solidFill>
                  </a:tcPr>
                </a:tc>
                <a:tc>
                  <a:txBody>
                    <a:bodyPr/>
                    <a:lstStyle/>
                    <a:p>
                      <a:pPr algn="l" fontAlgn="ct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0" marB="0" anchor="ctr">
                    <a:solidFill>
                      <a:schemeClr val="bg1">
                        <a:lumMod val="85000"/>
                      </a:schemeClr>
                    </a:solidFill>
                  </a:tcPr>
                </a:tc>
                <a:tc>
                  <a:txBody>
                    <a:bodyPr/>
                    <a:lstStyle/>
                    <a:p>
                      <a:pPr algn="l" fontAlgn="ct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0" marB="0" anchor="ctr">
                    <a:solidFill>
                      <a:schemeClr val="bg1">
                        <a:lumMod val="85000"/>
                      </a:schemeClr>
                    </a:solidFill>
                  </a:tcPr>
                </a:tc>
                <a:tc>
                  <a:txBody>
                    <a:bodyPr/>
                    <a:lstStyle/>
                    <a:p>
                      <a:pPr algn="l" fontAlgn="ct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0" marB="0" anchor="ctr">
                    <a:solidFill>
                      <a:schemeClr val="bg1">
                        <a:lumMod val="85000"/>
                      </a:schemeClr>
                    </a:solidFill>
                  </a:tcPr>
                </a:tc>
                <a:tc>
                  <a:txBody>
                    <a:bodyPr/>
                    <a:lstStyle/>
                    <a:p>
                      <a:pPr algn="l" fontAlgn="ct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0" marB="0" anchor="ctr">
                    <a:solidFill>
                      <a:schemeClr val="bg1">
                        <a:lumMod val="85000"/>
                      </a:schemeClr>
                    </a:solidFill>
                  </a:tcPr>
                </a:tc>
                <a:tc>
                  <a:txBody>
                    <a:bodyPr/>
                    <a:lstStyle/>
                    <a:p>
                      <a:pPr algn="l" fontAlgn="ct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0" marB="0" anchor="ctr">
                    <a:solidFill>
                      <a:schemeClr val="bg1">
                        <a:lumMod val="85000"/>
                      </a:schemeClr>
                    </a:solidFill>
                  </a:tcPr>
                </a:tc>
                <a:tc>
                  <a:txBody>
                    <a:bodyPr/>
                    <a:lstStyle/>
                    <a:p>
                      <a:pPr algn="l" fontAlgn="ct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0" marB="0" anchor="ctr">
                    <a:solidFill>
                      <a:schemeClr val="bg1">
                        <a:lumMod val="85000"/>
                      </a:schemeClr>
                    </a:solidFill>
                  </a:tcPr>
                </a:tc>
                <a:tc>
                  <a:txBody>
                    <a:bodyPr/>
                    <a:lstStyle/>
                    <a:p>
                      <a:pPr algn="l" fontAlgn="ct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0" marB="0" anchor="ctr">
                    <a:solidFill>
                      <a:schemeClr val="bg1">
                        <a:lumMod val="85000"/>
                      </a:schemeClr>
                    </a:solidFill>
                  </a:tcPr>
                </a:tc>
                <a:tc>
                  <a:txBody>
                    <a:bodyPr/>
                    <a:lstStyle/>
                    <a:p>
                      <a:pPr algn="l" fontAlgn="ctr"/>
                      <a:endParaRPr lang="ja-JP" altLang="en-US" sz="14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0" marB="0" anchor="ctr">
                    <a:solidFill>
                      <a:schemeClr val="bg1">
                        <a:lumMod val="85000"/>
                      </a:schemeClr>
                    </a:solidFill>
                  </a:tcPr>
                </a:tc>
                <a:extLst>
                  <a:ext uri="{0D108BD9-81ED-4DB2-BD59-A6C34878D82A}">
                    <a16:rowId xmlns:a16="http://schemas.microsoft.com/office/drawing/2014/main" val="1237429007"/>
                  </a:ext>
                </a:extLst>
              </a:tr>
            </a:tbl>
          </a:graphicData>
        </a:graphic>
      </p:graphicFrame>
      <p:sp>
        <p:nvSpPr>
          <p:cNvPr id="22" name="矢印: 五方向 21">
            <a:extLst>
              <a:ext uri="{FF2B5EF4-FFF2-40B4-BE49-F238E27FC236}">
                <a16:creationId xmlns:a16="http://schemas.microsoft.com/office/drawing/2014/main" id="{B7518B6F-B606-D430-FD2D-2B18E7763758}"/>
              </a:ext>
            </a:extLst>
          </p:cNvPr>
          <p:cNvSpPr/>
          <p:nvPr/>
        </p:nvSpPr>
        <p:spPr>
          <a:xfrm>
            <a:off x="5197914" y="2061375"/>
            <a:ext cx="1648912" cy="1159146"/>
          </a:xfrm>
          <a:prstGeom prst="homePlate">
            <a:avLst>
              <a:gd name="adj" fmla="val 14179"/>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spcAft>
                <a:spcPts val="300"/>
              </a:spcAft>
            </a:pPr>
            <a:r>
              <a:rPr kumimoji="1" lang="ja-JP" altLang="en-US" sz="1200" b="1">
                <a:solidFill>
                  <a:schemeClr val="tx1"/>
                </a:solidFill>
              </a:rPr>
              <a:t>一括置換除外申請・</a:t>
            </a:r>
            <a:endParaRPr kumimoji="1" lang="en-US" altLang="ja-JP" sz="1200" b="1">
              <a:solidFill>
                <a:schemeClr val="tx1"/>
              </a:solidFill>
            </a:endParaRPr>
          </a:p>
          <a:p>
            <a:pPr algn="ctr">
              <a:spcAft>
                <a:spcPts val="300"/>
              </a:spcAft>
            </a:pPr>
            <a:r>
              <a:rPr kumimoji="1" lang="en-US" altLang="ja-JP" sz="1200" b="1">
                <a:solidFill>
                  <a:schemeClr val="tx1"/>
                </a:solidFill>
              </a:rPr>
              <a:t>Forms</a:t>
            </a:r>
            <a:r>
              <a:rPr kumimoji="1" lang="ja-JP" altLang="en-US" sz="1200" b="1">
                <a:solidFill>
                  <a:schemeClr val="tx1"/>
                </a:solidFill>
              </a:rPr>
              <a:t>回答</a:t>
            </a:r>
            <a:endParaRPr kumimoji="1" lang="en-US" altLang="ja-JP" sz="1200" b="1">
              <a:solidFill>
                <a:schemeClr val="tx1"/>
              </a:solidFill>
            </a:endParaRPr>
          </a:p>
        </p:txBody>
      </p:sp>
      <p:sp>
        <p:nvSpPr>
          <p:cNvPr id="23" name="矢印: 五方向 22">
            <a:extLst>
              <a:ext uri="{FF2B5EF4-FFF2-40B4-BE49-F238E27FC236}">
                <a16:creationId xmlns:a16="http://schemas.microsoft.com/office/drawing/2014/main" id="{C53C8A8A-E6DF-F5F6-92AC-0125222CEEF8}"/>
              </a:ext>
            </a:extLst>
          </p:cNvPr>
          <p:cNvSpPr/>
          <p:nvPr/>
        </p:nvSpPr>
        <p:spPr>
          <a:xfrm>
            <a:off x="8590338" y="2061375"/>
            <a:ext cx="1506563" cy="1159146"/>
          </a:xfrm>
          <a:prstGeom prst="homePlate">
            <a:avLst>
              <a:gd name="adj" fmla="val 14179"/>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100" b="1">
                <a:solidFill>
                  <a:schemeClr val="tx1"/>
                </a:solidFill>
              </a:rPr>
              <a:t>「全社を範囲とする</a:t>
            </a:r>
            <a:endParaRPr kumimoji="1" lang="en-US" altLang="ja-JP" sz="1100" b="1">
              <a:solidFill>
                <a:schemeClr val="tx1"/>
              </a:solidFill>
            </a:endParaRPr>
          </a:p>
          <a:p>
            <a:pPr algn="ctr"/>
            <a:r>
              <a:rPr kumimoji="1" lang="ja-JP" altLang="en-US" sz="1100" b="1">
                <a:solidFill>
                  <a:schemeClr val="tx1"/>
                </a:solidFill>
              </a:rPr>
              <a:t>グループ（社外除く）</a:t>
            </a:r>
            <a:r>
              <a:rPr lang="ja-JP" altLang="en-US" sz="1100" b="1">
                <a:solidFill>
                  <a:schemeClr val="tx1"/>
                </a:solidFill>
              </a:rPr>
              <a:t>」</a:t>
            </a:r>
            <a:endParaRPr lang="en-US" altLang="ja-JP" sz="1100" b="1">
              <a:solidFill>
                <a:schemeClr val="tx1"/>
              </a:solidFill>
            </a:endParaRPr>
          </a:p>
          <a:p>
            <a:pPr algn="ctr"/>
            <a:r>
              <a:rPr kumimoji="1" lang="ja-JP" altLang="en-US" sz="1100" b="1">
                <a:solidFill>
                  <a:schemeClr val="tx1"/>
                </a:solidFill>
              </a:rPr>
              <a:t>置換順次実施</a:t>
            </a:r>
            <a:endParaRPr kumimoji="1" lang="en-US" altLang="ja-JP" sz="1100" b="1">
              <a:solidFill>
                <a:schemeClr val="tx1"/>
              </a:solidFill>
            </a:endParaRPr>
          </a:p>
        </p:txBody>
      </p:sp>
      <p:sp>
        <p:nvSpPr>
          <p:cNvPr id="24" name="矢印: 五方向 23">
            <a:extLst>
              <a:ext uri="{FF2B5EF4-FFF2-40B4-BE49-F238E27FC236}">
                <a16:creationId xmlns:a16="http://schemas.microsoft.com/office/drawing/2014/main" id="{86E931D5-5151-179B-0259-92F5A97A95ED}"/>
              </a:ext>
            </a:extLst>
          </p:cNvPr>
          <p:cNvSpPr/>
          <p:nvPr/>
        </p:nvSpPr>
        <p:spPr>
          <a:xfrm>
            <a:off x="6894125" y="2061375"/>
            <a:ext cx="1648912" cy="1159146"/>
          </a:xfrm>
          <a:prstGeom prst="homePlate">
            <a:avLst>
              <a:gd name="adj" fmla="val 14179"/>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100" b="1">
                <a:solidFill>
                  <a:schemeClr val="tx1"/>
                </a:solidFill>
              </a:rPr>
              <a:t>「全社を範囲とする</a:t>
            </a:r>
            <a:endParaRPr kumimoji="1" lang="en-US" altLang="ja-JP" sz="1100" b="1">
              <a:solidFill>
                <a:schemeClr val="tx1"/>
              </a:solidFill>
            </a:endParaRPr>
          </a:p>
          <a:p>
            <a:pPr algn="ctr"/>
            <a:r>
              <a:rPr kumimoji="1" lang="ja-JP" altLang="en-US" sz="1100" b="1">
                <a:solidFill>
                  <a:schemeClr val="tx1"/>
                </a:solidFill>
              </a:rPr>
              <a:t>グループ（社外除く）</a:t>
            </a:r>
            <a:r>
              <a:rPr lang="ja-JP" altLang="en-US" sz="1100" b="1">
                <a:solidFill>
                  <a:schemeClr val="tx1"/>
                </a:solidFill>
              </a:rPr>
              <a:t>」</a:t>
            </a:r>
            <a:endParaRPr lang="en-US" altLang="ja-JP" sz="1100" b="1">
              <a:solidFill>
                <a:schemeClr val="tx1"/>
              </a:solidFill>
            </a:endParaRPr>
          </a:p>
          <a:p>
            <a:pPr algn="ctr"/>
            <a:r>
              <a:rPr kumimoji="1" lang="ja-JP" altLang="en-US" sz="1100" b="1">
                <a:solidFill>
                  <a:schemeClr val="tx1"/>
                </a:solidFill>
              </a:rPr>
              <a:t>置換準備</a:t>
            </a:r>
            <a:endParaRPr kumimoji="1" lang="en-US" altLang="ja-JP" sz="1100" b="1">
              <a:solidFill>
                <a:schemeClr val="tx1"/>
              </a:solidFill>
            </a:endParaRPr>
          </a:p>
        </p:txBody>
      </p:sp>
      <p:sp>
        <p:nvSpPr>
          <p:cNvPr id="4" name="矢印: 五方向 3">
            <a:extLst>
              <a:ext uri="{FF2B5EF4-FFF2-40B4-BE49-F238E27FC236}">
                <a16:creationId xmlns:a16="http://schemas.microsoft.com/office/drawing/2014/main" id="{C648F0C5-E5C3-C208-B6BC-D8CAAB9F36FF}"/>
              </a:ext>
            </a:extLst>
          </p:cNvPr>
          <p:cNvSpPr/>
          <p:nvPr/>
        </p:nvSpPr>
        <p:spPr>
          <a:xfrm>
            <a:off x="1703171" y="2014656"/>
            <a:ext cx="2515868" cy="3776000"/>
          </a:xfrm>
          <a:prstGeom prst="homePlate">
            <a:avLst>
              <a:gd name="adj" fmla="val 14179"/>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sz="1400" b="1" err="1">
                <a:solidFill>
                  <a:schemeClr val="tx1"/>
                </a:solidFill>
              </a:rPr>
              <a:t>Sharepoint</a:t>
            </a:r>
            <a:r>
              <a:rPr kumimoji="1" lang="ja-JP" altLang="en-US" sz="1400" b="1">
                <a:solidFill>
                  <a:schemeClr val="tx1"/>
                </a:solidFill>
              </a:rPr>
              <a:t>サイト管理者</a:t>
            </a:r>
            <a:endParaRPr kumimoji="1" lang="en-US" altLang="ja-JP" sz="1400" b="1">
              <a:solidFill>
                <a:schemeClr val="tx1"/>
              </a:solidFill>
            </a:endParaRPr>
          </a:p>
          <a:p>
            <a:pPr algn="ctr"/>
            <a:r>
              <a:rPr kumimoji="1" lang="ja-JP" altLang="en-US" sz="1400" b="1">
                <a:solidFill>
                  <a:schemeClr val="tx1"/>
                </a:solidFill>
              </a:rPr>
              <a:t>説明会</a:t>
            </a:r>
            <a:endParaRPr kumimoji="1" lang="en-US" altLang="ja-JP" sz="1400" b="1">
              <a:solidFill>
                <a:schemeClr val="tx1"/>
              </a:solidFill>
            </a:endParaRPr>
          </a:p>
        </p:txBody>
      </p:sp>
      <p:sp>
        <p:nvSpPr>
          <p:cNvPr id="8" name="コンテンツ プレースホルダー 5">
            <a:extLst>
              <a:ext uri="{FF2B5EF4-FFF2-40B4-BE49-F238E27FC236}">
                <a16:creationId xmlns:a16="http://schemas.microsoft.com/office/drawing/2014/main" id="{B931F702-865E-9831-655D-342C104061DE}"/>
              </a:ext>
            </a:extLst>
          </p:cNvPr>
          <p:cNvSpPr txBox="1">
            <a:spLocks/>
          </p:cNvSpPr>
          <p:nvPr/>
        </p:nvSpPr>
        <p:spPr>
          <a:xfrm>
            <a:off x="408673" y="921011"/>
            <a:ext cx="11432403" cy="1246540"/>
          </a:xfrm>
          <a:prstGeom prst="rect">
            <a:avLst/>
          </a:prstGeom>
        </p:spPr>
        <p:txBody>
          <a:bodyPr vert="horz" lIns="0" tIns="0" rIns="0" bIns="0" rtlCol="0">
            <a:noAutofit/>
          </a:bodyPr>
          <a:lstStyle>
            <a:lvl1pPr marL="288000" indent="-288000" algn="l" rtl="0" eaLnBrk="1" fontAlgn="base" hangingPunct="1">
              <a:lnSpc>
                <a:spcPct val="114000"/>
              </a:lnSpc>
              <a:spcBef>
                <a:spcPts val="0"/>
              </a:spcBef>
              <a:spcAft>
                <a:spcPts val="0"/>
              </a:spcAft>
              <a:buFont typeface="Arial" panose="020B0604020202020204" pitchFamily="34" charset="0"/>
              <a:buChar char="•"/>
              <a:defRPr kumimoji="1" lang="ja-JP" altLang="en-US" sz="2000" kern="1200" dirty="0">
                <a:solidFill>
                  <a:schemeClr val="tx1"/>
                </a:solidFill>
                <a:latin typeface="+mn-lt"/>
                <a:ea typeface="+mn-ea"/>
                <a:cs typeface="+mn-cs"/>
              </a:defRPr>
            </a:lvl1pPr>
            <a:lvl2pPr marL="576000" indent="-288000" algn="l" rtl="0" eaLnBrk="1" fontAlgn="base" hangingPunct="1">
              <a:lnSpc>
                <a:spcPct val="114000"/>
              </a:lnSpc>
              <a:spcBef>
                <a:spcPts val="0"/>
              </a:spcBef>
              <a:spcAft>
                <a:spcPts val="0"/>
              </a:spcAft>
              <a:buFont typeface="Arial" panose="020B0604020202020204" pitchFamily="34" charset="0"/>
              <a:buChar char="•"/>
              <a:defRPr kumimoji="1" sz="2000" kern="1200">
                <a:solidFill>
                  <a:schemeClr val="tx1"/>
                </a:solidFill>
                <a:latin typeface="+mn-lt"/>
                <a:ea typeface="+mn-ea"/>
                <a:cs typeface="+mn-cs"/>
              </a:defRPr>
            </a:lvl2pPr>
            <a:lvl3pPr marL="864000" indent="-288000" algn="l" rtl="0" eaLnBrk="1" fontAlgn="base" hangingPunct="1">
              <a:lnSpc>
                <a:spcPct val="113000"/>
              </a:lnSpc>
              <a:spcBef>
                <a:spcPts val="0"/>
              </a:spcBef>
              <a:spcAft>
                <a:spcPts val="0"/>
              </a:spcAft>
              <a:buFont typeface="Arial" panose="020B0604020202020204" pitchFamily="34" charset="0"/>
              <a:buChar char="•"/>
              <a:defRPr kumimoji="1" sz="2000" kern="1200">
                <a:solidFill>
                  <a:schemeClr val="tx1"/>
                </a:solidFill>
                <a:latin typeface="+mn-lt"/>
                <a:ea typeface="+mn-ea"/>
                <a:cs typeface="+mn-cs"/>
              </a:defRPr>
            </a:lvl3pPr>
            <a:lvl4pPr marL="1152000" indent="-288000" algn="l" rtl="0" eaLnBrk="1" fontAlgn="base" hangingPunct="1">
              <a:lnSpc>
                <a:spcPct val="113000"/>
              </a:lnSpc>
              <a:spcBef>
                <a:spcPts val="0"/>
              </a:spcBef>
              <a:spcAft>
                <a:spcPts val="0"/>
              </a:spcAft>
              <a:buFont typeface="Arial" panose="020B0604020202020204" pitchFamily="34" charset="0"/>
              <a:buChar char="•"/>
              <a:tabLst>
                <a:tab pos="1146146" algn="l"/>
              </a:tabLst>
              <a:defRPr kumimoji="1" lang="en-US" altLang="ja-JP" sz="2000" kern="1200">
                <a:solidFill>
                  <a:schemeClr val="tx1"/>
                </a:solidFill>
                <a:latin typeface="+mn-lt"/>
                <a:ea typeface="+mn-ea"/>
                <a:cs typeface="+mn-cs"/>
              </a:defRPr>
            </a:lvl4pPr>
            <a:lvl5pPr marL="1440000" indent="-288000" algn="l" rtl="0" eaLnBrk="1" fontAlgn="base" hangingPunct="1">
              <a:lnSpc>
                <a:spcPct val="112000"/>
              </a:lnSpc>
              <a:spcBef>
                <a:spcPts val="0"/>
              </a:spcBef>
              <a:spcAft>
                <a:spcPts val="0"/>
              </a:spcAft>
              <a:buFont typeface="Arial" panose="020B0604020202020204" pitchFamily="34" charset="0"/>
              <a:buChar char="•"/>
              <a:tabLst>
                <a:tab pos="1201709" algn="l"/>
                <a:tab pos="1425539" algn="l"/>
              </a:tabLst>
              <a:defRPr kumimoji="1" lang="en-US" altLang="ja-JP" sz="2000" kern="1200">
                <a:solidFill>
                  <a:schemeClr val="tx1"/>
                </a:solidFill>
                <a:latin typeface="+mn-lt"/>
                <a:ea typeface="+mn-ea"/>
                <a:cs typeface="+mn-cs"/>
              </a:defRPr>
            </a:lvl5pPr>
            <a:lvl6pPr marL="1998613" indent="-223833" algn="l" defTabSz="914377" rtl="0" eaLnBrk="1" latinLnBrk="0" hangingPunct="1">
              <a:lnSpc>
                <a:spcPct val="112000"/>
              </a:lnSpc>
              <a:spcBef>
                <a:spcPts val="600"/>
              </a:spcBef>
              <a:spcAft>
                <a:spcPts val="400"/>
              </a:spcAft>
              <a:buFont typeface="Arial" panose="020B0604020202020204" pitchFamily="34" charset="0"/>
              <a:buChar char="•"/>
              <a:defRPr kumimoji="1" sz="1600" b="0" kern="1200" cap="none" spc="0" baseline="0">
                <a:solidFill>
                  <a:schemeClr val="tx1"/>
                </a:solidFill>
                <a:latin typeface="+mn-lt"/>
                <a:ea typeface="+mn-ea"/>
                <a:cs typeface="+mn-cs"/>
              </a:defRPr>
            </a:lvl6pPr>
            <a:lvl7pPr marL="2285943" indent="-225420" algn="l" defTabSz="914377"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8pPr>
            <a:lvl9pPr marL="3943259" indent="-285750" algn="l" defTabSz="914377"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9pPr>
          </a:lstStyle>
          <a:p>
            <a:pPr lvl="1">
              <a:spcAft>
                <a:spcPts val="300"/>
              </a:spcAft>
              <a:buFont typeface="Wingdings" panose="05000000000000000000" pitchFamily="2" charset="2"/>
              <a:buChar char="n"/>
            </a:pPr>
            <a:r>
              <a:rPr lang="ja-JP" altLang="en-US" sz="1800" b="1"/>
              <a:t>スケジュール</a:t>
            </a:r>
            <a:r>
              <a:rPr lang="ja-JP" altLang="en-US" sz="1600">
                <a:latin typeface="+mn-ea"/>
              </a:rPr>
              <a:t>　</a:t>
            </a:r>
            <a:endParaRPr lang="en-US" altLang="ja-JP" sz="1600">
              <a:latin typeface="+mn-ea"/>
            </a:endParaRPr>
          </a:p>
        </p:txBody>
      </p:sp>
      <p:sp>
        <p:nvSpPr>
          <p:cNvPr id="7" name="矢印: 五方向 6">
            <a:extLst>
              <a:ext uri="{FF2B5EF4-FFF2-40B4-BE49-F238E27FC236}">
                <a16:creationId xmlns:a16="http://schemas.microsoft.com/office/drawing/2014/main" id="{E9B62B07-37E2-C011-72C6-616D8DD9CE0B}"/>
              </a:ext>
            </a:extLst>
          </p:cNvPr>
          <p:cNvSpPr/>
          <p:nvPr/>
        </p:nvSpPr>
        <p:spPr>
          <a:xfrm>
            <a:off x="8590436" y="5966996"/>
            <a:ext cx="1506466" cy="414145"/>
          </a:xfrm>
          <a:prstGeom prst="homePlate">
            <a:avLst>
              <a:gd name="adj" fmla="val 14179"/>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1100" b="1">
                <a:solidFill>
                  <a:schemeClr val="tx1"/>
                </a:solidFill>
              </a:rPr>
              <a:t>新メディカル除く</a:t>
            </a:r>
            <a:endParaRPr kumimoji="1" lang="en-US" altLang="ja-JP" sz="1100" b="1">
              <a:solidFill>
                <a:schemeClr val="tx1"/>
              </a:solidFill>
            </a:endParaRPr>
          </a:p>
          <a:p>
            <a:pPr algn="ctr"/>
            <a:r>
              <a:rPr kumimoji="1" lang="ja-JP" altLang="en-US" sz="1100" b="1">
                <a:solidFill>
                  <a:schemeClr val="tx1"/>
                </a:solidFill>
              </a:rPr>
              <a:t>グループへの変更</a:t>
            </a:r>
            <a:r>
              <a:rPr kumimoji="1" lang="ja-JP" altLang="en-US" sz="1050" b="1">
                <a:solidFill>
                  <a:schemeClr val="tx1"/>
                </a:solidFill>
              </a:rPr>
              <a:t>（</a:t>
            </a:r>
            <a:r>
              <a:rPr kumimoji="1" lang="en-US" altLang="ja-JP" sz="1050" b="1">
                <a:solidFill>
                  <a:schemeClr val="tx1"/>
                </a:solidFill>
              </a:rPr>
              <a:t>※</a:t>
            </a:r>
            <a:r>
              <a:rPr kumimoji="1" lang="ja-JP" altLang="en-US" sz="1050" b="1">
                <a:solidFill>
                  <a:schemeClr val="tx1"/>
                </a:solidFill>
              </a:rPr>
              <a:t>）</a:t>
            </a:r>
            <a:endParaRPr kumimoji="1" lang="en-US" altLang="ja-JP" sz="1100" b="1">
              <a:solidFill>
                <a:schemeClr val="tx1"/>
              </a:solidFill>
            </a:endParaRPr>
          </a:p>
        </p:txBody>
      </p:sp>
      <p:sp>
        <p:nvSpPr>
          <p:cNvPr id="10" name="テキスト ボックス 9">
            <a:extLst>
              <a:ext uri="{FF2B5EF4-FFF2-40B4-BE49-F238E27FC236}">
                <a16:creationId xmlns:a16="http://schemas.microsoft.com/office/drawing/2014/main" id="{7B32C41C-1909-CCA2-17CB-291DB64EC27C}"/>
              </a:ext>
            </a:extLst>
          </p:cNvPr>
          <p:cNvSpPr txBox="1"/>
          <p:nvPr/>
        </p:nvSpPr>
        <p:spPr>
          <a:xfrm>
            <a:off x="7281606" y="6474008"/>
            <a:ext cx="4859783" cy="161583"/>
          </a:xfrm>
          <a:prstGeom prst="rect">
            <a:avLst/>
          </a:prstGeom>
          <a:noFill/>
        </p:spPr>
        <p:txBody>
          <a:bodyPr wrap="square" lIns="0" tIns="0" rIns="0" bIns="0" rtlCol="0">
            <a:spAutoFit/>
          </a:bodyPr>
          <a:lstStyle/>
          <a:p>
            <a:pPr algn="l"/>
            <a:r>
              <a:rPr kumimoji="1" lang="en-US" altLang="ja-JP" sz="1050">
                <a:latin typeface="+mn-lt"/>
              </a:rPr>
              <a:t>※</a:t>
            </a:r>
            <a:r>
              <a:rPr kumimoji="1" lang="ja-JP" altLang="en-US" sz="1050">
                <a:latin typeface="+mn-lt"/>
              </a:rPr>
              <a:t>該当するサイト責任者に本内容の実施をお願いすることがございますので、ご了承ください</a:t>
            </a:r>
          </a:p>
        </p:txBody>
      </p:sp>
      <p:sp>
        <p:nvSpPr>
          <p:cNvPr id="9" name="矢印: 五方向 8">
            <a:extLst>
              <a:ext uri="{FF2B5EF4-FFF2-40B4-BE49-F238E27FC236}">
                <a16:creationId xmlns:a16="http://schemas.microsoft.com/office/drawing/2014/main" id="{646B2EC2-ED30-24C9-291E-9AB65962566F}"/>
              </a:ext>
            </a:extLst>
          </p:cNvPr>
          <p:cNvSpPr/>
          <p:nvPr/>
        </p:nvSpPr>
        <p:spPr>
          <a:xfrm>
            <a:off x="4312109" y="4069080"/>
            <a:ext cx="849868" cy="1142783"/>
          </a:xfrm>
          <a:prstGeom prst="homePlate">
            <a:avLst>
              <a:gd name="adj" fmla="val 14179"/>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spcAft>
                <a:spcPts val="300"/>
              </a:spcAft>
            </a:pPr>
            <a:r>
              <a:rPr kumimoji="1" lang="ja-JP" altLang="en-US" sz="1200" b="1">
                <a:solidFill>
                  <a:schemeClr val="tx1"/>
                </a:solidFill>
              </a:rPr>
              <a:t>設定内容確認回答依頼送付</a:t>
            </a:r>
            <a:endParaRPr kumimoji="1" lang="en-US" altLang="ja-JP" sz="1200" b="1">
              <a:solidFill>
                <a:schemeClr val="tx1"/>
              </a:solidFill>
            </a:endParaRPr>
          </a:p>
        </p:txBody>
      </p:sp>
      <p:sp>
        <p:nvSpPr>
          <p:cNvPr id="11" name="矢印: 五方向 10">
            <a:extLst>
              <a:ext uri="{FF2B5EF4-FFF2-40B4-BE49-F238E27FC236}">
                <a16:creationId xmlns:a16="http://schemas.microsoft.com/office/drawing/2014/main" id="{F97E6FA3-F927-ACDE-C8DE-38F89D49442B}"/>
              </a:ext>
            </a:extLst>
          </p:cNvPr>
          <p:cNvSpPr/>
          <p:nvPr/>
        </p:nvSpPr>
        <p:spPr>
          <a:xfrm>
            <a:off x="4321300" y="5376511"/>
            <a:ext cx="6724968" cy="414145"/>
          </a:xfrm>
          <a:prstGeom prst="homePlate">
            <a:avLst>
              <a:gd name="adj" fmla="val 14179"/>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spcAft>
                <a:spcPts val="300"/>
              </a:spcAft>
            </a:pPr>
            <a:r>
              <a:rPr kumimoji="1" lang="ja-JP" altLang="en-US" sz="1200" b="1">
                <a:solidFill>
                  <a:schemeClr val="tx1"/>
                </a:solidFill>
              </a:rPr>
              <a:t>権限見直しと適切な権限付与</a:t>
            </a:r>
            <a:endParaRPr kumimoji="1" lang="en-US" altLang="ja-JP" sz="1200" b="1">
              <a:solidFill>
                <a:schemeClr val="tx1"/>
              </a:solidFill>
            </a:endParaRPr>
          </a:p>
        </p:txBody>
      </p:sp>
      <p:sp>
        <p:nvSpPr>
          <p:cNvPr id="12" name="矢印: 五方向 11">
            <a:extLst>
              <a:ext uri="{FF2B5EF4-FFF2-40B4-BE49-F238E27FC236}">
                <a16:creationId xmlns:a16="http://schemas.microsoft.com/office/drawing/2014/main" id="{DBCECF49-6A57-4A36-23C2-551525264431}"/>
              </a:ext>
            </a:extLst>
          </p:cNvPr>
          <p:cNvSpPr/>
          <p:nvPr/>
        </p:nvSpPr>
        <p:spPr>
          <a:xfrm>
            <a:off x="5197914" y="4069080"/>
            <a:ext cx="1648912" cy="1142783"/>
          </a:xfrm>
          <a:prstGeom prst="homePlate">
            <a:avLst>
              <a:gd name="adj" fmla="val 14179"/>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spcAft>
                <a:spcPts val="300"/>
              </a:spcAft>
            </a:pPr>
            <a:r>
              <a:rPr lang="ja-JP" altLang="en-US" sz="1200" b="1">
                <a:solidFill>
                  <a:schemeClr val="tx1"/>
                </a:solidFill>
                <a:latin typeface="+mj-ea"/>
                <a:ea typeface="+mj-ea"/>
              </a:rPr>
              <a:t>設定内容確認</a:t>
            </a:r>
            <a:endParaRPr lang="en-US" altLang="ja-JP" sz="1200" b="1">
              <a:solidFill>
                <a:schemeClr val="tx1"/>
              </a:solidFill>
              <a:latin typeface="+mj-ea"/>
              <a:ea typeface="+mj-ea"/>
            </a:endParaRPr>
          </a:p>
          <a:p>
            <a:pPr algn="ctr">
              <a:spcAft>
                <a:spcPts val="300"/>
              </a:spcAft>
            </a:pPr>
            <a:r>
              <a:rPr lang="en-US" altLang="ja-JP" sz="1200" b="1">
                <a:solidFill>
                  <a:schemeClr val="tx1"/>
                </a:solidFill>
                <a:latin typeface="+mj-ea"/>
                <a:ea typeface="+mj-ea"/>
              </a:rPr>
              <a:t>Forms</a:t>
            </a:r>
            <a:r>
              <a:rPr lang="ja-JP" altLang="en-US" sz="1200" b="1">
                <a:solidFill>
                  <a:schemeClr val="tx1"/>
                </a:solidFill>
                <a:latin typeface="+mj-ea"/>
                <a:ea typeface="+mj-ea"/>
              </a:rPr>
              <a:t>回答</a:t>
            </a:r>
            <a:endParaRPr lang="en-US" altLang="ja-JP" sz="1200" b="1">
              <a:solidFill>
                <a:schemeClr val="tx1"/>
              </a:solidFill>
              <a:latin typeface="+mj-ea"/>
              <a:ea typeface="+mj-ea"/>
            </a:endParaRPr>
          </a:p>
        </p:txBody>
      </p:sp>
      <p:sp>
        <p:nvSpPr>
          <p:cNvPr id="20" name="矢印: 五方向 19">
            <a:extLst>
              <a:ext uri="{FF2B5EF4-FFF2-40B4-BE49-F238E27FC236}">
                <a16:creationId xmlns:a16="http://schemas.microsoft.com/office/drawing/2014/main" id="{9A3B97C2-805A-34C3-0130-D69C8BC92CB5}"/>
              </a:ext>
            </a:extLst>
          </p:cNvPr>
          <p:cNvSpPr/>
          <p:nvPr/>
        </p:nvSpPr>
        <p:spPr>
          <a:xfrm>
            <a:off x="4311024" y="3301286"/>
            <a:ext cx="6736932" cy="527718"/>
          </a:xfrm>
          <a:prstGeom prst="homePlate">
            <a:avLst>
              <a:gd name="adj" fmla="val 14179"/>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spcAft>
                <a:spcPts val="300"/>
              </a:spcAft>
            </a:pPr>
            <a:r>
              <a:rPr kumimoji="1" lang="ja-JP" altLang="en-US" sz="1200" b="1">
                <a:solidFill>
                  <a:schemeClr val="tx1"/>
                </a:solidFill>
              </a:rPr>
              <a:t>権限見直しと適切な権限付与</a:t>
            </a:r>
            <a:endParaRPr kumimoji="1" lang="en-US" altLang="ja-JP" sz="1200" b="1">
              <a:solidFill>
                <a:schemeClr val="tx1"/>
              </a:solidFill>
            </a:endParaRPr>
          </a:p>
        </p:txBody>
      </p:sp>
      <p:sp>
        <p:nvSpPr>
          <p:cNvPr id="21" name="テキスト ボックス 20">
            <a:extLst>
              <a:ext uri="{FF2B5EF4-FFF2-40B4-BE49-F238E27FC236}">
                <a16:creationId xmlns:a16="http://schemas.microsoft.com/office/drawing/2014/main" id="{DBA1DED0-CB4E-4880-B4A6-A40190E8E3FE}"/>
              </a:ext>
            </a:extLst>
          </p:cNvPr>
          <p:cNvSpPr txBox="1"/>
          <p:nvPr/>
        </p:nvSpPr>
        <p:spPr>
          <a:xfrm>
            <a:off x="8229600" y="440354"/>
            <a:ext cx="2400300" cy="215444"/>
          </a:xfrm>
          <a:prstGeom prst="rect">
            <a:avLst/>
          </a:prstGeom>
          <a:noFill/>
        </p:spPr>
        <p:txBody>
          <a:bodyPr wrap="square" lIns="0" tIns="0" rIns="0" bIns="0" rtlCol="0">
            <a:spAutoFit/>
          </a:bodyPr>
          <a:lstStyle/>
          <a:p>
            <a:pPr algn="l"/>
            <a:r>
              <a:rPr kumimoji="1" lang="ja-JP" altLang="en-US" sz="1400">
                <a:latin typeface="+mn-lt"/>
              </a:rPr>
              <a:t>凡例</a:t>
            </a:r>
          </a:p>
        </p:txBody>
      </p:sp>
      <p:sp>
        <p:nvSpPr>
          <p:cNvPr id="26" name="矢印: 五方向 25">
            <a:extLst>
              <a:ext uri="{FF2B5EF4-FFF2-40B4-BE49-F238E27FC236}">
                <a16:creationId xmlns:a16="http://schemas.microsoft.com/office/drawing/2014/main" id="{F2ADE295-8DF6-3CCF-1FDB-F6A2DFFBEA30}"/>
              </a:ext>
            </a:extLst>
          </p:cNvPr>
          <p:cNvSpPr/>
          <p:nvPr/>
        </p:nvSpPr>
        <p:spPr>
          <a:xfrm>
            <a:off x="8229600" y="708822"/>
            <a:ext cx="1152525" cy="468652"/>
          </a:xfrm>
          <a:prstGeom prst="homePlate">
            <a:avLst>
              <a:gd name="adj" fmla="val 14179"/>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spcAft>
                <a:spcPts val="300"/>
              </a:spcAft>
            </a:pPr>
            <a:r>
              <a:rPr lang="ja-JP" altLang="en-US" sz="1100" b="1">
                <a:solidFill>
                  <a:schemeClr val="tx1"/>
                </a:solidFill>
                <a:latin typeface="+mj-ea"/>
                <a:ea typeface="+mj-ea"/>
              </a:rPr>
              <a:t>責任者の皆様が</a:t>
            </a:r>
            <a:endParaRPr lang="en-US" altLang="ja-JP" sz="1100" b="1">
              <a:solidFill>
                <a:schemeClr val="tx1"/>
              </a:solidFill>
              <a:latin typeface="+mj-ea"/>
              <a:ea typeface="+mj-ea"/>
            </a:endParaRPr>
          </a:p>
          <a:p>
            <a:pPr algn="ctr">
              <a:spcAft>
                <a:spcPts val="300"/>
              </a:spcAft>
            </a:pPr>
            <a:r>
              <a:rPr lang="ja-JP" altLang="en-US" sz="1100" b="1">
                <a:solidFill>
                  <a:schemeClr val="tx1"/>
                </a:solidFill>
                <a:latin typeface="+mj-ea"/>
                <a:ea typeface="+mj-ea"/>
              </a:rPr>
              <a:t>実施する内容</a:t>
            </a:r>
            <a:endParaRPr lang="en-US" altLang="ja-JP" sz="1100" b="1">
              <a:solidFill>
                <a:schemeClr val="tx1"/>
              </a:solidFill>
              <a:latin typeface="+mj-ea"/>
              <a:ea typeface="+mj-ea"/>
            </a:endParaRPr>
          </a:p>
        </p:txBody>
      </p:sp>
      <p:sp>
        <p:nvSpPr>
          <p:cNvPr id="28" name="矢印: 五方向 27">
            <a:extLst>
              <a:ext uri="{FF2B5EF4-FFF2-40B4-BE49-F238E27FC236}">
                <a16:creationId xmlns:a16="http://schemas.microsoft.com/office/drawing/2014/main" id="{628D5BC4-7E34-27AA-D892-99FD63D3215D}"/>
              </a:ext>
            </a:extLst>
          </p:cNvPr>
          <p:cNvSpPr/>
          <p:nvPr/>
        </p:nvSpPr>
        <p:spPr>
          <a:xfrm>
            <a:off x="9411488" y="708822"/>
            <a:ext cx="1152000" cy="468000"/>
          </a:xfrm>
          <a:prstGeom prst="homePlate">
            <a:avLst>
              <a:gd name="adj" fmla="val 14179"/>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sz="1100" b="1">
                <a:solidFill>
                  <a:schemeClr val="tx1"/>
                </a:solidFill>
              </a:rPr>
              <a:t>IT</a:t>
            </a:r>
            <a:r>
              <a:rPr kumimoji="1" lang="ja-JP" altLang="en-US" sz="1100" b="1">
                <a:solidFill>
                  <a:schemeClr val="tx1"/>
                </a:solidFill>
              </a:rPr>
              <a:t>統括部の</a:t>
            </a:r>
            <a:endParaRPr kumimoji="1" lang="en-US" altLang="ja-JP" sz="1100" b="1">
              <a:solidFill>
                <a:schemeClr val="tx1"/>
              </a:solidFill>
            </a:endParaRPr>
          </a:p>
          <a:p>
            <a:pPr algn="ctr"/>
            <a:r>
              <a:rPr kumimoji="1" lang="ja-JP" altLang="en-US" sz="1100" b="1">
                <a:solidFill>
                  <a:schemeClr val="tx1"/>
                </a:solidFill>
              </a:rPr>
              <a:t>実施内容</a:t>
            </a:r>
            <a:endParaRPr kumimoji="1" lang="en-US" altLang="ja-JP" sz="1100" b="1">
              <a:solidFill>
                <a:schemeClr val="tx1"/>
              </a:solidFill>
            </a:endParaRPr>
          </a:p>
        </p:txBody>
      </p:sp>
      <p:sp>
        <p:nvSpPr>
          <p:cNvPr id="6" name="矢印: 五方向 5">
            <a:extLst>
              <a:ext uri="{FF2B5EF4-FFF2-40B4-BE49-F238E27FC236}">
                <a16:creationId xmlns:a16="http://schemas.microsoft.com/office/drawing/2014/main" id="{CD1580B7-B02F-DA68-AA4A-A82383580498}"/>
              </a:ext>
            </a:extLst>
          </p:cNvPr>
          <p:cNvSpPr/>
          <p:nvPr/>
        </p:nvSpPr>
        <p:spPr>
          <a:xfrm>
            <a:off x="4311024" y="2061375"/>
            <a:ext cx="839591" cy="1159146"/>
          </a:xfrm>
          <a:prstGeom prst="homePlate">
            <a:avLst>
              <a:gd name="adj" fmla="val 14179"/>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spcAft>
                <a:spcPts val="300"/>
              </a:spcAft>
            </a:pPr>
            <a:r>
              <a:rPr kumimoji="1" lang="ja-JP" altLang="en-US" sz="1200" b="1">
                <a:solidFill>
                  <a:schemeClr val="tx1"/>
                </a:solidFill>
              </a:rPr>
              <a:t>設定内容</a:t>
            </a:r>
            <a:endParaRPr kumimoji="1" lang="en-US" altLang="ja-JP" sz="1200" b="1">
              <a:solidFill>
                <a:schemeClr val="tx1"/>
              </a:solidFill>
            </a:endParaRPr>
          </a:p>
          <a:p>
            <a:pPr algn="ctr">
              <a:spcAft>
                <a:spcPts val="300"/>
              </a:spcAft>
            </a:pPr>
            <a:r>
              <a:rPr kumimoji="1" lang="ja-JP" altLang="en-US" sz="1200" b="1">
                <a:solidFill>
                  <a:schemeClr val="tx1"/>
                </a:solidFill>
              </a:rPr>
              <a:t>確認回答</a:t>
            </a:r>
            <a:endParaRPr kumimoji="1" lang="en-US" altLang="ja-JP" sz="1200" b="1">
              <a:solidFill>
                <a:schemeClr val="tx1"/>
              </a:solidFill>
            </a:endParaRPr>
          </a:p>
          <a:p>
            <a:pPr algn="ctr">
              <a:spcAft>
                <a:spcPts val="300"/>
              </a:spcAft>
            </a:pPr>
            <a:r>
              <a:rPr kumimoji="1" lang="ja-JP" altLang="en-US" sz="1200" b="1">
                <a:solidFill>
                  <a:schemeClr val="tx1"/>
                </a:solidFill>
              </a:rPr>
              <a:t>依頼送付</a:t>
            </a:r>
            <a:endParaRPr kumimoji="1" lang="en-US" altLang="ja-JP" sz="1200" b="1">
              <a:solidFill>
                <a:schemeClr val="tx1"/>
              </a:solidFill>
            </a:endParaRPr>
          </a:p>
        </p:txBody>
      </p:sp>
    </p:spTree>
    <p:extLst>
      <p:ext uri="{BB962C8B-B14F-4D97-AF65-F5344CB8AC3E}">
        <p14:creationId xmlns:p14="http://schemas.microsoft.com/office/powerpoint/2010/main" val="2139328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B0FFAD-09C7-5B42-F071-2984E051945B}"/>
              </a:ext>
            </a:extLst>
          </p:cNvPr>
          <p:cNvSpPr>
            <a:spLocks noGrp="1"/>
          </p:cNvSpPr>
          <p:nvPr>
            <p:ph type="ctrTitle"/>
          </p:nvPr>
        </p:nvSpPr>
        <p:spPr/>
        <p:txBody>
          <a:bodyPr/>
          <a:lstStyle/>
          <a:p>
            <a:r>
              <a:rPr kumimoji="1" lang="ja-JP" altLang="en-US"/>
              <a:t>まとめ</a:t>
            </a:r>
          </a:p>
        </p:txBody>
      </p:sp>
    </p:spTree>
    <p:extLst>
      <p:ext uri="{BB962C8B-B14F-4D97-AF65-F5344CB8AC3E}">
        <p14:creationId xmlns:p14="http://schemas.microsoft.com/office/powerpoint/2010/main" val="3499936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58B034D-3427-55D1-849B-61B80A77FEA7}"/>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srgbClr val="000000"/>
              </a:solidFill>
              <a:effectLst/>
              <a:uLnTx/>
              <a:uFillTx/>
              <a:latin typeface="Segoe UI"/>
              <a:ea typeface="Meiryo UI"/>
              <a:cs typeface="+mn-cs"/>
            </a:endParaRPr>
          </a:p>
        </p:txBody>
      </p:sp>
      <p:sp>
        <p:nvSpPr>
          <p:cNvPr id="5" name="タイトル 4">
            <a:extLst>
              <a:ext uri="{FF2B5EF4-FFF2-40B4-BE49-F238E27FC236}">
                <a16:creationId xmlns:a16="http://schemas.microsoft.com/office/drawing/2014/main" id="{8D08E03A-9C9E-9B2A-E4DD-C06012C0E641}"/>
              </a:ext>
            </a:extLst>
          </p:cNvPr>
          <p:cNvSpPr>
            <a:spLocks noGrp="1"/>
          </p:cNvSpPr>
          <p:nvPr>
            <p:ph type="title"/>
          </p:nvPr>
        </p:nvSpPr>
        <p:spPr/>
        <p:txBody>
          <a:bodyPr/>
          <a:lstStyle/>
          <a:p>
            <a:r>
              <a:rPr lang="ja-JP" altLang="en-US"/>
              <a:t>ご対応いただきたい事項まとめ</a:t>
            </a:r>
          </a:p>
        </p:txBody>
      </p:sp>
      <p:sp>
        <p:nvSpPr>
          <p:cNvPr id="8" name="テキスト ボックス 7">
            <a:extLst>
              <a:ext uri="{FF2B5EF4-FFF2-40B4-BE49-F238E27FC236}">
                <a16:creationId xmlns:a16="http://schemas.microsoft.com/office/drawing/2014/main" id="{B04A6554-5560-2497-38FF-44D4845B44A6}"/>
              </a:ext>
            </a:extLst>
          </p:cNvPr>
          <p:cNvSpPr txBox="1"/>
          <p:nvPr/>
        </p:nvSpPr>
        <p:spPr>
          <a:xfrm>
            <a:off x="459509" y="1266004"/>
            <a:ext cx="12143374" cy="5221558"/>
          </a:xfrm>
          <a:prstGeom prst="rect">
            <a:avLst/>
          </a:prstGeom>
          <a:noFill/>
        </p:spPr>
        <p:txBody>
          <a:bodyPr wrap="square">
            <a:spAutoFit/>
          </a:bodyPr>
          <a:lstStyle/>
          <a:p>
            <a:pPr marL="578358" indent="-285750">
              <a:lnSpc>
                <a:spcPts val="2600"/>
              </a:lnSpc>
              <a:spcAft>
                <a:spcPts val="300"/>
              </a:spcAft>
              <a:buSzPts val="1400"/>
            </a:pPr>
            <a:r>
              <a:rPr lang="ja-JP" altLang="en-US" sz="2000" b="1">
                <a:latin typeface="+mn-ea"/>
              </a:rPr>
              <a:t>全サイト管理者向け</a:t>
            </a:r>
            <a:endParaRPr lang="en-US" altLang="ja-JP" sz="2000" b="1">
              <a:latin typeface="+mn-ea"/>
            </a:endParaRPr>
          </a:p>
          <a:p>
            <a:pPr marL="578358" indent="-285750">
              <a:lnSpc>
                <a:spcPts val="2800"/>
              </a:lnSpc>
              <a:spcAft>
                <a:spcPts val="300"/>
              </a:spcAft>
              <a:buSzPts val="1400"/>
            </a:pPr>
            <a:r>
              <a:rPr lang="ja-JP" altLang="en-US" sz="2000">
                <a:latin typeface="+mn-ea"/>
              </a:rPr>
              <a:t> 　ご自身が責任者となっているサイトの</a:t>
            </a:r>
            <a:r>
              <a:rPr lang="ja-JP" altLang="en-US" sz="2000" b="1">
                <a:solidFill>
                  <a:schemeClr val="bg2"/>
                </a:solidFill>
                <a:latin typeface="+mn-ea"/>
              </a:rPr>
              <a:t>アクセス権限が必要以上に付与</a:t>
            </a:r>
            <a:r>
              <a:rPr lang="ja-JP" altLang="en-US" sz="2000">
                <a:latin typeface="+mn-ea"/>
              </a:rPr>
              <a:t>されていないかご確認いただき</a:t>
            </a:r>
            <a:endParaRPr lang="en-US" altLang="ja-JP" sz="2000" b="1">
              <a:latin typeface="+mn-ea"/>
            </a:endParaRPr>
          </a:p>
          <a:p>
            <a:pPr marL="578358" indent="-285750">
              <a:lnSpc>
                <a:spcPts val="2800"/>
              </a:lnSpc>
              <a:spcAft>
                <a:spcPts val="300"/>
              </a:spcAft>
              <a:buSzPts val="1400"/>
            </a:pPr>
            <a:r>
              <a:rPr lang="ja-JP" altLang="en-US" sz="2000" b="1">
                <a:solidFill>
                  <a:schemeClr val="bg2"/>
                </a:solidFill>
                <a:latin typeface="+mn-ea"/>
              </a:rPr>
              <a:t> 　適正なアクセス権限の設定</a:t>
            </a:r>
            <a:r>
              <a:rPr lang="ja-JP" altLang="en-US" sz="2000">
                <a:latin typeface="+mn-ea"/>
              </a:rPr>
              <a:t>をお願いいたします</a:t>
            </a:r>
            <a:endParaRPr lang="en-US" altLang="ja-JP" sz="2000">
              <a:latin typeface="+mn-ea"/>
            </a:endParaRPr>
          </a:p>
          <a:p>
            <a:pPr marL="578358" indent="-285750">
              <a:lnSpc>
                <a:spcPts val="2600"/>
              </a:lnSpc>
              <a:spcAft>
                <a:spcPts val="300"/>
              </a:spcAft>
              <a:buSzPts val="1400"/>
            </a:pPr>
            <a:endParaRPr lang="en-US" altLang="ja-JP" sz="2000" b="1">
              <a:latin typeface="+mn-ea"/>
            </a:endParaRPr>
          </a:p>
          <a:p>
            <a:pPr marL="578358" indent="-285750">
              <a:lnSpc>
                <a:spcPct val="200000"/>
              </a:lnSpc>
              <a:spcAft>
                <a:spcPts val="300"/>
              </a:spcAft>
              <a:buSzPts val="1400"/>
            </a:pPr>
            <a:r>
              <a:rPr lang="ja-JP" altLang="en-US" sz="2000" b="1">
                <a:latin typeface="+mj-ea"/>
                <a:ea typeface="+mj-ea"/>
              </a:rPr>
              <a:t>「全社を範囲とするグループ」を付与しているサイト責任者向け</a:t>
            </a:r>
            <a:endParaRPr lang="en-US" altLang="ja-JP" sz="2000" b="1">
              <a:latin typeface="+mj-ea"/>
              <a:ea typeface="+mj-ea"/>
            </a:endParaRPr>
          </a:p>
          <a:p>
            <a:pPr marL="578358" indent="-285750">
              <a:lnSpc>
                <a:spcPts val="2800"/>
              </a:lnSpc>
              <a:spcAft>
                <a:spcPts val="300"/>
              </a:spcAft>
              <a:buSzPts val="1400"/>
            </a:pPr>
            <a:r>
              <a:rPr lang="ja-JP" altLang="en-US" sz="2000" b="1">
                <a:latin typeface="+mn-ea"/>
              </a:rPr>
              <a:t> 　</a:t>
            </a:r>
            <a:r>
              <a:rPr lang="ja-JP" altLang="en-US" sz="2000" b="1">
                <a:solidFill>
                  <a:schemeClr val="bg2"/>
                </a:solidFill>
              </a:rPr>
              <a:t>アクセス権限の今後の設定内容について確認</a:t>
            </a:r>
            <a:r>
              <a:rPr lang="ja-JP" altLang="en-US" sz="2000"/>
              <a:t>いただき、</a:t>
            </a:r>
            <a:r>
              <a:rPr lang="en-US" altLang="ja-JP" sz="2000" b="1">
                <a:solidFill>
                  <a:schemeClr val="bg2"/>
                </a:solidFill>
              </a:rPr>
              <a:t>Forms</a:t>
            </a:r>
            <a:r>
              <a:rPr lang="ja-JP" altLang="en-US" sz="2000" b="1">
                <a:solidFill>
                  <a:schemeClr val="bg2"/>
                </a:solidFill>
              </a:rPr>
              <a:t>回答</a:t>
            </a:r>
            <a:r>
              <a:rPr lang="ja-JP" altLang="en-US" sz="2000"/>
              <a:t>を実施ください</a:t>
            </a:r>
            <a:endParaRPr lang="en-US" altLang="ja-JP" sz="2000">
              <a:latin typeface="+mn-ea"/>
            </a:endParaRPr>
          </a:p>
          <a:p>
            <a:pPr marL="578358" indent="-285750">
              <a:lnSpc>
                <a:spcPts val="2800"/>
              </a:lnSpc>
              <a:spcAft>
                <a:spcPts val="300"/>
              </a:spcAft>
              <a:buSzPts val="1400"/>
            </a:pPr>
            <a:r>
              <a:rPr lang="ja-JP" altLang="en-US" sz="2000">
                <a:latin typeface="+mn-ea"/>
              </a:rPr>
              <a:t>　 引き続き、社外従業員含む「全社を範囲とするグループ」を付与したい場合</a:t>
            </a:r>
            <a:endParaRPr lang="en-US" altLang="ja-JP" sz="2000">
              <a:latin typeface="+mn-ea"/>
            </a:endParaRPr>
          </a:p>
          <a:p>
            <a:pPr marL="578358" indent="-285750">
              <a:lnSpc>
                <a:spcPts val="2800"/>
              </a:lnSpc>
              <a:spcAft>
                <a:spcPts val="300"/>
              </a:spcAft>
              <a:buSzPts val="1400"/>
            </a:pPr>
            <a:r>
              <a:rPr lang="ja-JP" altLang="en-US" sz="2000">
                <a:latin typeface="+mn-ea"/>
              </a:rPr>
              <a:t>　 </a:t>
            </a:r>
            <a:r>
              <a:rPr lang="ja-JP" altLang="en-US" sz="2000" b="1">
                <a:solidFill>
                  <a:schemeClr val="bg2"/>
                </a:solidFill>
                <a:latin typeface="+mn-ea"/>
              </a:rPr>
              <a:t>一括置換の除外申請</a:t>
            </a:r>
            <a:r>
              <a:rPr lang="ja-JP" altLang="en-US" sz="2000">
                <a:latin typeface="+mn-ea"/>
              </a:rPr>
              <a:t>を実施してください。</a:t>
            </a:r>
            <a:endParaRPr lang="en-US" altLang="ja-JP" sz="2000">
              <a:latin typeface="+mn-ea"/>
            </a:endParaRPr>
          </a:p>
          <a:p>
            <a:pPr marL="578358" indent="-285750">
              <a:lnSpc>
                <a:spcPts val="2600"/>
              </a:lnSpc>
              <a:spcAft>
                <a:spcPts val="300"/>
              </a:spcAft>
              <a:buSzPts val="1400"/>
            </a:pPr>
            <a:endParaRPr lang="en-US" altLang="ja-JP" sz="2000" b="1">
              <a:latin typeface="+mn-ea"/>
            </a:endParaRPr>
          </a:p>
          <a:p>
            <a:pPr marL="578358" indent="-285750">
              <a:lnSpc>
                <a:spcPct val="200000"/>
              </a:lnSpc>
              <a:spcAft>
                <a:spcPts val="300"/>
              </a:spcAft>
              <a:buSzPts val="1400"/>
            </a:pPr>
            <a:r>
              <a:rPr lang="ja-JP" altLang="en-US" sz="2000" b="1">
                <a:latin typeface="+mn-ea"/>
              </a:rPr>
              <a:t>「組織グループ」を付与しているサイト責任者向け</a:t>
            </a:r>
            <a:endParaRPr lang="en-US" altLang="ja-JP" sz="2000" b="1">
              <a:latin typeface="+mn-ea"/>
            </a:endParaRPr>
          </a:p>
          <a:p>
            <a:pPr marL="578358" indent="-285750">
              <a:lnSpc>
                <a:spcPts val="2800"/>
              </a:lnSpc>
              <a:spcAft>
                <a:spcPts val="300"/>
              </a:spcAft>
              <a:buSzPts val="1400"/>
            </a:pPr>
            <a:r>
              <a:rPr lang="ja-JP" altLang="en-US" sz="2000">
                <a:latin typeface="+mn-ea"/>
              </a:rPr>
              <a:t>　 組織グループが付与されているサイトの</a:t>
            </a:r>
            <a:r>
              <a:rPr lang="ja-JP" altLang="en-US" sz="2000" b="1">
                <a:solidFill>
                  <a:schemeClr val="bg2"/>
                </a:solidFill>
              </a:rPr>
              <a:t>アクセス権限の今後の設定内容について確認</a:t>
            </a:r>
            <a:r>
              <a:rPr lang="ja-JP" altLang="en-US" sz="2000"/>
              <a:t>いただき</a:t>
            </a:r>
            <a:endParaRPr lang="en-US" altLang="ja-JP" sz="2000" b="1">
              <a:solidFill>
                <a:schemeClr val="bg2"/>
              </a:solidFill>
              <a:latin typeface="+mn-ea"/>
            </a:endParaRPr>
          </a:p>
          <a:p>
            <a:pPr marL="578358" indent="-285750">
              <a:lnSpc>
                <a:spcPts val="2800"/>
              </a:lnSpc>
              <a:spcAft>
                <a:spcPts val="300"/>
              </a:spcAft>
              <a:buSzPts val="1400"/>
            </a:pPr>
            <a:r>
              <a:rPr lang="ja-JP" altLang="en-US" sz="2000" b="1">
                <a:solidFill>
                  <a:schemeClr val="bg2"/>
                </a:solidFill>
                <a:latin typeface="+mn-ea"/>
              </a:rPr>
              <a:t>　 </a:t>
            </a:r>
            <a:r>
              <a:rPr lang="en-US" altLang="ja-JP" sz="2000" b="1">
                <a:solidFill>
                  <a:schemeClr val="bg2"/>
                </a:solidFill>
                <a:latin typeface="+mn-ea"/>
              </a:rPr>
              <a:t>Forms</a:t>
            </a:r>
            <a:r>
              <a:rPr lang="ja-JP" altLang="en-US" sz="2000" b="1">
                <a:solidFill>
                  <a:schemeClr val="bg2"/>
                </a:solidFill>
                <a:latin typeface="+mn-ea"/>
              </a:rPr>
              <a:t>回答を実施ください。</a:t>
            </a:r>
            <a:r>
              <a:rPr lang="ja-JP" altLang="en-US" sz="2000">
                <a:latin typeface="+mn-ea"/>
              </a:rPr>
              <a:t>その後、</a:t>
            </a:r>
            <a:r>
              <a:rPr lang="ja-JP" altLang="en-US" sz="2000" b="1">
                <a:solidFill>
                  <a:schemeClr val="bg2"/>
                </a:solidFill>
                <a:latin typeface="+mn-ea"/>
              </a:rPr>
              <a:t>ご自身で回答内容に沿った権限付与</a:t>
            </a:r>
            <a:r>
              <a:rPr lang="ja-JP" altLang="en-US" sz="2000">
                <a:latin typeface="+mn-ea"/>
              </a:rPr>
              <a:t>を実施してください。</a:t>
            </a:r>
            <a:endParaRPr lang="en-US" altLang="ja-JP" sz="2000">
              <a:latin typeface="+mn-ea"/>
            </a:endParaRPr>
          </a:p>
        </p:txBody>
      </p:sp>
    </p:spTree>
    <p:extLst>
      <p:ext uri="{BB962C8B-B14F-4D97-AF65-F5344CB8AC3E}">
        <p14:creationId xmlns:p14="http://schemas.microsoft.com/office/powerpoint/2010/main" val="835338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B0FFAD-09C7-5B42-F071-2984E051945B}"/>
              </a:ext>
            </a:extLst>
          </p:cNvPr>
          <p:cNvSpPr>
            <a:spLocks noGrp="1"/>
          </p:cNvSpPr>
          <p:nvPr>
            <p:ph type="ctrTitle"/>
          </p:nvPr>
        </p:nvSpPr>
        <p:spPr/>
        <p:txBody>
          <a:bodyPr/>
          <a:lstStyle/>
          <a:p>
            <a:r>
              <a:rPr kumimoji="1" lang="en-US" altLang="ja-JP"/>
              <a:t>FAQ</a:t>
            </a:r>
            <a:endParaRPr kumimoji="1" lang="ja-JP" altLang="en-US"/>
          </a:p>
        </p:txBody>
      </p:sp>
    </p:spTree>
    <p:extLst>
      <p:ext uri="{BB962C8B-B14F-4D97-AF65-F5344CB8AC3E}">
        <p14:creationId xmlns:p14="http://schemas.microsoft.com/office/powerpoint/2010/main" val="30352548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B816115-C9F7-AED6-AC68-28BDE93E4187}"/>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srgbClr val="000000"/>
              </a:solidFill>
              <a:effectLst/>
              <a:uLnTx/>
              <a:uFillTx/>
              <a:latin typeface="Segoe UI"/>
              <a:ea typeface="Meiryo UI"/>
              <a:cs typeface="+mn-cs"/>
            </a:endParaRPr>
          </a:p>
        </p:txBody>
      </p:sp>
      <p:sp>
        <p:nvSpPr>
          <p:cNvPr id="3" name="タイトル 2">
            <a:extLst>
              <a:ext uri="{FF2B5EF4-FFF2-40B4-BE49-F238E27FC236}">
                <a16:creationId xmlns:a16="http://schemas.microsoft.com/office/drawing/2014/main" id="{D48F2D67-7D73-32F4-7FF9-059E3FC6A6FF}"/>
              </a:ext>
            </a:extLst>
          </p:cNvPr>
          <p:cNvSpPr>
            <a:spLocks noGrp="1"/>
          </p:cNvSpPr>
          <p:nvPr>
            <p:ph type="title"/>
          </p:nvPr>
        </p:nvSpPr>
        <p:spPr/>
        <p:txBody>
          <a:bodyPr/>
          <a:lstStyle/>
          <a:p>
            <a:r>
              <a:rPr lang="ja-JP" altLang="en-US"/>
              <a:t>質疑応答</a:t>
            </a:r>
            <a:endParaRPr kumimoji="1" lang="ja-JP" altLang="en-US"/>
          </a:p>
        </p:txBody>
      </p:sp>
      <p:sp>
        <p:nvSpPr>
          <p:cNvPr id="4" name="コンテンツ プレースホルダー 3">
            <a:extLst>
              <a:ext uri="{FF2B5EF4-FFF2-40B4-BE49-F238E27FC236}">
                <a16:creationId xmlns:a16="http://schemas.microsoft.com/office/drawing/2014/main" id="{8FE2F803-A9FD-CDFD-3599-1137A86E634B}"/>
              </a:ext>
            </a:extLst>
          </p:cNvPr>
          <p:cNvSpPr>
            <a:spLocks noGrp="1"/>
          </p:cNvSpPr>
          <p:nvPr>
            <p:ph idx="1"/>
          </p:nvPr>
        </p:nvSpPr>
        <p:spPr/>
        <p:txBody>
          <a:bodyPr/>
          <a:lstStyle/>
          <a:p>
            <a:r>
              <a:rPr lang="ja-JP" altLang="en-US"/>
              <a:t>本説明会の内容について質問がある方は挙手✋をお願いいたします。</a:t>
            </a:r>
            <a:endParaRPr lang="en-US" altLang="ja-JP"/>
          </a:p>
          <a:p>
            <a:endParaRPr kumimoji="1" lang="en-US" altLang="ja-JP"/>
          </a:p>
          <a:p>
            <a:endParaRPr kumimoji="1" lang="en-US" altLang="ja-JP"/>
          </a:p>
          <a:p>
            <a:pPr>
              <a:spcAft>
                <a:spcPts val="1200"/>
              </a:spcAft>
            </a:pPr>
            <a:r>
              <a:rPr lang="ja-JP" altLang="en-US"/>
              <a:t>本説明会に関する</a:t>
            </a:r>
            <a:r>
              <a:rPr kumimoji="1" lang="ja-JP" altLang="en-US"/>
              <a:t>問い合わせは以下のメールアドレス宛にお願いいたします。</a:t>
            </a:r>
            <a:endParaRPr kumimoji="1" lang="en-US" altLang="ja-JP"/>
          </a:p>
          <a:p>
            <a:pPr marL="576000" lvl="2" indent="0">
              <a:buNone/>
            </a:pPr>
            <a:r>
              <a:rPr lang="en-US" altLang="ja-JP"/>
              <a:t>SharePoint</a:t>
            </a:r>
            <a:r>
              <a:rPr lang="ja-JP" altLang="en-US"/>
              <a:t>権限適正化窓口　</a:t>
            </a:r>
            <a:r>
              <a:rPr lang="en-US" altLang="ja-JP" u="sng">
                <a:solidFill>
                  <a:schemeClr val="bg2"/>
                </a:solidFill>
                <a:hlinkClick r:id="rId3"/>
              </a:rPr>
              <a:t>sharepoint-permissions@om.asahi-kasei.co.jp</a:t>
            </a:r>
            <a:endParaRPr lang="en-US" altLang="ja-JP" u="sng">
              <a:solidFill>
                <a:schemeClr val="bg2"/>
              </a:solidFill>
            </a:endParaRPr>
          </a:p>
          <a:p>
            <a:pPr marL="576000" lvl="2" indent="0">
              <a:buNone/>
            </a:pPr>
            <a:endParaRPr lang="en-US" altLang="ja-JP" u="sng">
              <a:solidFill>
                <a:schemeClr val="bg2"/>
              </a:solidFill>
            </a:endParaRPr>
          </a:p>
          <a:p>
            <a:r>
              <a:rPr lang="ja-JP" altLang="en-US"/>
              <a:t>個別グループに関するお問い合わせは以下のメールアドレス宛にお願いいたします。</a:t>
            </a:r>
            <a:endParaRPr lang="en-US" altLang="ja-JP"/>
          </a:p>
          <a:p>
            <a:pPr marL="0" indent="0">
              <a:lnSpc>
                <a:spcPct val="150000"/>
              </a:lnSpc>
              <a:buNone/>
            </a:pPr>
            <a:r>
              <a:rPr kumimoji="1" lang="ja-JP" altLang="en-US"/>
              <a:t>　　　 </a:t>
            </a:r>
            <a:r>
              <a:rPr lang="ja-JP" altLang="en-US"/>
              <a:t>代表組織</a:t>
            </a:r>
            <a:r>
              <a:rPr lang="en-US" altLang="ja-JP"/>
              <a:t>PC</a:t>
            </a:r>
            <a:r>
              <a:rPr lang="ja-JP" altLang="en-US"/>
              <a:t>統合管理基盤構築　</a:t>
            </a:r>
            <a:r>
              <a:rPr lang="en-US" altLang="ja-JP" u="sng">
                <a:solidFill>
                  <a:schemeClr val="bg2"/>
                </a:solidFill>
                <a:hlinkClick r:id="rId4"/>
              </a:rPr>
              <a:t>ad@om.asahi-kasei.co.jp</a:t>
            </a:r>
            <a:endParaRPr lang="en-US" altLang="ja-JP" u="sng">
              <a:solidFill>
                <a:schemeClr val="bg2"/>
              </a:solidFill>
            </a:endParaRPr>
          </a:p>
          <a:p>
            <a:pPr marL="0" indent="0">
              <a:lnSpc>
                <a:spcPct val="150000"/>
              </a:lnSpc>
              <a:buNone/>
            </a:pPr>
            <a:endParaRPr kumimoji="1" lang="en-US" altLang="ja-JP" u="sng">
              <a:solidFill>
                <a:schemeClr val="bg2"/>
              </a:solidFill>
            </a:endParaRPr>
          </a:p>
          <a:p>
            <a:pPr>
              <a:lnSpc>
                <a:spcPct val="150000"/>
              </a:lnSpc>
            </a:pPr>
            <a:r>
              <a:rPr lang="ja-JP" altLang="en-US"/>
              <a:t>本説明資料や</a:t>
            </a:r>
            <a:r>
              <a:rPr lang="en-US" altLang="ja-JP"/>
              <a:t>Forms</a:t>
            </a:r>
            <a:r>
              <a:rPr lang="ja-JP" altLang="en-US"/>
              <a:t>のリンクが掲載されているサイトを作成いたしました。必要に応じてご確認ください</a:t>
            </a:r>
            <a:endParaRPr lang="en-US" altLang="ja-JP">
              <a:hlinkClick r:id="rId5"/>
            </a:endParaRPr>
          </a:p>
          <a:p>
            <a:pPr marL="0" indent="0">
              <a:lnSpc>
                <a:spcPct val="150000"/>
              </a:lnSpc>
              <a:buNone/>
            </a:pPr>
            <a:r>
              <a:rPr lang="ja-JP" altLang="en-US"/>
              <a:t>　　</a:t>
            </a:r>
            <a:r>
              <a:rPr lang="en-US" altLang="ja-JP">
                <a:hlinkClick r:id="rId5"/>
              </a:rPr>
              <a:t>SharePoint</a:t>
            </a:r>
            <a:r>
              <a:rPr lang="ja-JP" altLang="en-US">
                <a:hlinkClick r:id="rId5"/>
              </a:rPr>
              <a:t>権限適正化 </a:t>
            </a:r>
            <a:r>
              <a:rPr lang="en-US" altLang="ja-JP">
                <a:hlinkClick r:id="rId5"/>
              </a:rPr>
              <a:t>- Home</a:t>
            </a:r>
            <a:endParaRPr kumimoji="1" lang="en-US" altLang="ja-JP" u="sng">
              <a:solidFill>
                <a:schemeClr val="bg2"/>
              </a:solidFill>
            </a:endParaRPr>
          </a:p>
        </p:txBody>
      </p:sp>
    </p:spTree>
    <p:extLst>
      <p:ext uri="{BB962C8B-B14F-4D97-AF65-F5344CB8AC3E}">
        <p14:creationId xmlns:p14="http://schemas.microsoft.com/office/powerpoint/2010/main" val="1095646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0C67A0F-07C6-AB42-7132-F4A541D75ED3}"/>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srgbClr val="000000"/>
              </a:solidFill>
              <a:effectLst/>
              <a:uLnTx/>
              <a:uFillTx/>
              <a:latin typeface="Segoe UI"/>
              <a:ea typeface="Meiryo UI"/>
              <a:cs typeface="+mn-cs"/>
            </a:endParaRPr>
          </a:p>
        </p:txBody>
      </p:sp>
      <p:sp>
        <p:nvSpPr>
          <p:cNvPr id="3" name="タイトル 2">
            <a:extLst>
              <a:ext uri="{FF2B5EF4-FFF2-40B4-BE49-F238E27FC236}">
                <a16:creationId xmlns:a16="http://schemas.microsoft.com/office/drawing/2014/main" id="{AF894449-96DF-1D77-41AD-5211A532C8FE}"/>
              </a:ext>
            </a:extLst>
          </p:cNvPr>
          <p:cNvSpPr>
            <a:spLocks noGrp="1"/>
          </p:cNvSpPr>
          <p:nvPr>
            <p:ph type="title"/>
          </p:nvPr>
        </p:nvSpPr>
        <p:spPr/>
        <p:txBody>
          <a:bodyPr/>
          <a:lstStyle/>
          <a:p>
            <a:r>
              <a:rPr kumimoji="1" lang="ja-JP" altLang="en-US"/>
              <a:t>本説明会のゴール</a:t>
            </a:r>
          </a:p>
        </p:txBody>
      </p:sp>
      <p:sp>
        <p:nvSpPr>
          <p:cNvPr id="4" name="コンテンツ プレースホルダー 3">
            <a:extLst>
              <a:ext uri="{FF2B5EF4-FFF2-40B4-BE49-F238E27FC236}">
                <a16:creationId xmlns:a16="http://schemas.microsoft.com/office/drawing/2014/main" id="{230B3146-1C87-361B-6619-4CF6416A160D}"/>
              </a:ext>
            </a:extLst>
          </p:cNvPr>
          <p:cNvSpPr>
            <a:spLocks noGrp="1"/>
          </p:cNvSpPr>
          <p:nvPr>
            <p:ph idx="1"/>
          </p:nvPr>
        </p:nvSpPr>
        <p:spPr>
          <a:xfrm>
            <a:off x="563218" y="2487518"/>
            <a:ext cx="10968041" cy="4732111"/>
          </a:xfrm>
        </p:spPr>
        <p:txBody>
          <a:bodyPr/>
          <a:lstStyle/>
          <a:p>
            <a:r>
              <a:rPr kumimoji="1" lang="en-US" altLang="ja-JP" sz="2800" b="1"/>
              <a:t>SharePoint</a:t>
            </a:r>
            <a:r>
              <a:rPr kumimoji="1" lang="ja-JP" altLang="en-US" sz="2800" b="1"/>
              <a:t>アクセス</a:t>
            </a:r>
            <a:r>
              <a:rPr lang="ja-JP" altLang="en-US" sz="2800" b="1"/>
              <a:t>権限の適切な管理についてご理解いただく</a:t>
            </a:r>
            <a:endParaRPr lang="en-US" altLang="ja-JP" sz="2800" b="1"/>
          </a:p>
          <a:p>
            <a:endParaRPr lang="en-US" altLang="ja-JP" sz="2800" b="1"/>
          </a:p>
          <a:p>
            <a:r>
              <a:rPr lang="ja-JP" altLang="en-US" sz="2800" b="1"/>
              <a:t>本活動の目的・内容をご理解いただき、説明会後のご対応を実施いただく</a:t>
            </a:r>
            <a:endParaRPr lang="en-US" altLang="ja-JP" sz="2800" b="1"/>
          </a:p>
          <a:p>
            <a:pPr marL="0" indent="0">
              <a:buNone/>
            </a:pPr>
            <a:endParaRPr lang="en-US" altLang="ja-JP"/>
          </a:p>
          <a:p>
            <a:pPr marL="0" indent="0">
              <a:buNone/>
            </a:pPr>
            <a:endParaRPr kumimoji="1" lang="ja-JP" altLang="en-US"/>
          </a:p>
        </p:txBody>
      </p:sp>
    </p:spTree>
    <p:extLst>
      <p:ext uri="{BB962C8B-B14F-4D97-AF65-F5344CB8AC3E}">
        <p14:creationId xmlns:p14="http://schemas.microsoft.com/office/powerpoint/2010/main" val="2575255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E2757E7-092F-DFC3-938E-49350B6D7B91}"/>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srgbClr val="000000"/>
              </a:solidFill>
              <a:effectLst/>
              <a:uLnTx/>
              <a:uFillTx/>
              <a:latin typeface="Segoe UI"/>
              <a:ea typeface="Meiryo UI"/>
              <a:cs typeface="+mn-cs"/>
            </a:endParaRPr>
          </a:p>
        </p:txBody>
      </p:sp>
      <p:sp>
        <p:nvSpPr>
          <p:cNvPr id="3" name="タイトル 2">
            <a:extLst>
              <a:ext uri="{FF2B5EF4-FFF2-40B4-BE49-F238E27FC236}">
                <a16:creationId xmlns:a16="http://schemas.microsoft.com/office/drawing/2014/main" id="{04030991-0628-2E4A-D7D0-409C7EF63D81}"/>
              </a:ext>
            </a:extLst>
          </p:cNvPr>
          <p:cNvSpPr>
            <a:spLocks noGrp="1"/>
          </p:cNvSpPr>
          <p:nvPr>
            <p:ph type="title"/>
          </p:nvPr>
        </p:nvSpPr>
        <p:spPr>
          <a:xfrm>
            <a:off x="1069994" y="2375016"/>
            <a:ext cx="9594334" cy="2318170"/>
          </a:xfrm>
        </p:spPr>
        <p:txBody>
          <a:bodyPr/>
          <a:lstStyle/>
          <a:p>
            <a:r>
              <a:rPr lang="en-US" altLang="ja-JP" err="1"/>
              <a:t>Ⅰ.</a:t>
            </a:r>
            <a:r>
              <a:rPr kumimoji="1" lang="en-US" altLang="ja-JP" err="1"/>
              <a:t>SharePoint</a:t>
            </a:r>
            <a:r>
              <a:rPr kumimoji="1" lang="ja-JP" altLang="en-US"/>
              <a:t>アクセス権限の現状と適正化活動について</a:t>
            </a:r>
            <a:br>
              <a:rPr kumimoji="1" lang="en-US" altLang="ja-JP"/>
            </a:br>
            <a:br>
              <a:rPr kumimoji="1" lang="en-US" altLang="ja-JP"/>
            </a:br>
            <a:r>
              <a:rPr lang="en-US" altLang="ja-JP"/>
              <a:t>Ⅱ.</a:t>
            </a:r>
            <a:r>
              <a:rPr kumimoji="1" lang="ja-JP" altLang="en-US"/>
              <a:t>責任者の方々に実施いただきたいこと</a:t>
            </a:r>
          </a:p>
        </p:txBody>
      </p:sp>
    </p:spTree>
    <p:extLst>
      <p:ext uri="{BB962C8B-B14F-4D97-AF65-F5344CB8AC3E}">
        <p14:creationId xmlns:p14="http://schemas.microsoft.com/office/powerpoint/2010/main" val="2486269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E2757E7-092F-DFC3-938E-49350B6D7B91}"/>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srgbClr val="000000"/>
              </a:solidFill>
              <a:effectLst/>
              <a:uLnTx/>
              <a:uFillTx/>
              <a:latin typeface="Segoe UI"/>
              <a:ea typeface="Meiryo UI"/>
              <a:cs typeface="+mn-cs"/>
            </a:endParaRPr>
          </a:p>
        </p:txBody>
      </p:sp>
      <p:sp>
        <p:nvSpPr>
          <p:cNvPr id="3" name="タイトル 2">
            <a:extLst>
              <a:ext uri="{FF2B5EF4-FFF2-40B4-BE49-F238E27FC236}">
                <a16:creationId xmlns:a16="http://schemas.microsoft.com/office/drawing/2014/main" id="{04030991-0628-2E4A-D7D0-409C7EF63D81}"/>
              </a:ext>
            </a:extLst>
          </p:cNvPr>
          <p:cNvSpPr>
            <a:spLocks noGrp="1"/>
          </p:cNvSpPr>
          <p:nvPr>
            <p:ph type="title"/>
          </p:nvPr>
        </p:nvSpPr>
        <p:spPr>
          <a:xfrm>
            <a:off x="1069994" y="2375016"/>
            <a:ext cx="9594334" cy="2318170"/>
          </a:xfrm>
        </p:spPr>
        <p:txBody>
          <a:bodyPr/>
          <a:lstStyle/>
          <a:p>
            <a:r>
              <a:rPr lang="en-US" altLang="ja-JP" err="1"/>
              <a:t>Ⅰ.</a:t>
            </a:r>
            <a:r>
              <a:rPr kumimoji="1" lang="en-US" altLang="ja-JP" err="1"/>
              <a:t>SharePoint</a:t>
            </a:r>
            <a:r>
              <a:rPr kumimoji="1" lang="ja-JP" altLang="en-US"/>
              <a:t>アクセス権限の現状と適正化活動について</a:t>
            </a:r>
            <a:br>
              <a:rPr kumimoji="1" lang="en-US" altLang="ja-JP"/>
            </a:br>
            <a:br>
              <a:rPr kumimoji="1" lang="en-US" altLang="ja-JP"/>
            </a:br>
            <a:r>
              <a:rPr lang="en-US" altLang="ja-JP">
                <a:solidFill>
                  <a:schemeClr val="bg1">
                    <a:lumMod val="85000"/>
                  </a:schemeClr>
                </a:solidFill>
              </a:rPr>
              <a:t>Ⅱ.</a:t>
            </a:r>
            <a:r>
              <a:rPr kumimoji="1" lang="ja-JP" altLang="en-US">
                <a:solidFill>
                  <a:schemeClr val="bg1">
                    <a:lumMod val="85000"/>
                  </a:schemeClr>
                </a:solidFill>
              </a:rPr>
              <a:t>責任者の方々に実施いただきたいこと</a:t>
            </a:r>
          </a:p>
        </p:txBody>
      </p:sp>
    </p:spTree>
    <p:extLst>
      <p:ext uri="{BB962C8B-B14F-4D97-AF65-F5344CB8AC3E}">
        <p14:creationId xmlns:p14="http://schemas.microsoft.com/office/powerpoint/2010/main" val="861120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B0FFAD-09C7-5B42-F071-2984E051945B}"/>
              </a:ext>
            </a:extLst>
          </p:cNvPr>
          <p:cNvSpPr>
            <a:spLocks noGrp="1"/>
          </p:cNvSpPr>
          <p:nvPr>
            <p:ph type="ctrTitle"/>
          </p:nvPr>
        </p:nvSpPr>
        <p:spPr>
          <a:xfrm>
            <a:off x="2055753" y="2663281"/>
            <a:ext cx="9060266" cy="765719"/>
          </a:xfrm>
        </p:spPr>
        <p:txBody>
          <a:bodyPr>
            <a:normAutofit fontScale="90000"/>
          </a:bodyPr>
          <a:lstStyle/>
          <a:p>
            <a:r>
              <a:rPr kumimoji="1" lang="en-US" altLang="ja-JP"/>
              <a:t>SharePoint</a:t>
            </a:r>
            <a:r>
              <a:rPr kumimoji="1" lang="ja-JP" altLang="en-US"/>
              <a:t>権限の現状と適正化活動について</a:t>
            </a:r>
          </a:p>
        </p:txBody>
      </p:sp>
    </p:spTree>
    <p:extLst>
      <p:ext uri="{BB962C8B-B14F-4D97-AF65-F5344CB8AC3E}">
        <p14:creationId xmlns:p14="http://schemas.microsoft.com/office/powerpoint/2010/main" val="4202596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正方形/長方形 144">
            <a:extLst>
              <a:ext uri="{FF2B5EF4-FFF2-40B4-BE49-F238E27FC236}">
                <a16:creationId xmlns:a16="http://schemas.microsoft.com/office/drawing/2014/main" id="{ED52534C-0744-123E-D002-84FE2631DA58}"/>
              </a:ext>
            </a:extLst>
          </p:cNvPr>
          <p:cNvSpPr/>
          <p:nvPr/>
        </p:nvSpPr>
        <p:spPr>
          <a:xfrm>
            <a:off x="1694363" y="3322857"/>
            <a:ext cx="3662361" cy="29654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正方形/長方形 143">
            <a:extLst>
              <a:ext uri="{FF2B5EF4-FFF2-40B4-BE49-F238E27FC236}">
                <a16:creationId xmlns:a16="http://schemas.microsoft.com/office/drawing/2014/main" id="{BC103984-AB59-FEF1-2EED-3083C90BD0C1}"/>
              </a:ext>
            </a:extLst>
          </p:cNvPr>
          <p:cNvSpPr/>
          <p:nvPr/>
        </p:nvSpPr>
        <p:spPr>
          <a:xfrm>
            <a:off x="1853850" y="3460308"/>
            <a:ext cx="3662361" cy="29654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正方形/長方形 128">
            <a:extLst>
              <a:ext uri="{FF2B5EF4-FFF2-40B4-BE49-F238E27FC236}">
                <a16:creationId xmlns:a16="http://schemas.microsoft.com/office/drawing/2014/main" id="{E47F99DD-F904-F3E1-F8F3-F649850B4B37}"/>
              </a:ext>
            </a:extLst>
          </p:cNvPr>
          <p:cNvSpPr/>
          <p:nvPr/>
        </p:nvSpPr>
        <p:spPr>
          <a:xfrm>
            <a:off x="6287432" y="3331385"/>
            <a:ext cx="1443297" cy="9954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正方形/長方形 129">
            <a:extLst>
              <a:ext uri="{FF2B5EF4-FFF2-40B4-BE49-F238E27FC236}">
                <a16:creationId xmlns:a16="http://schemas.microsoft.com/office/drawing/2014/main" id="{5125D72B-7787-27BA-C5CE-E4E8E6A5B776}"/>
              </a:ext>
            </a:extLst>
          </p:cNvPr>
          <p:cNvSpPr/>
          <p:nvPr/>
        </p:nvSpPr>
        <p:spPr>
          <a:xfrm>
            <a:off x="6407146" y="3450216"/>
            <a:ext cx="1443297" cy="9954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FB7AD5A8-466E-6639-3260-29B38A83D78B}"/>
              </a:ext>
            </a:extLst>
          </p:cNvPr>
          <p:cNvSpPr/>
          <p:nvPr/>
        </p:nvSpPr>
        <p:spPr>
          <a:xfrm>
            <a:off x="1994927" y="3626224"/>
            <a:ext cx="3662361" cy="29654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a:extLst>
              <a:ext uri="{FF2B5EF4-FFF2-40B4-BE49-F238E27FC236}">
                <a16:creationId xmlns:a16="http://schemas.microsoft.com/office/drawing/2014/main" id="{93AF68D5-9DC0-12AF-C710-C611BDC5AC41}"/>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0C3FBB-4380-45ED-9B70-8D9DEB58C862}" type="slidenum">
              <a:rPr kumimoji="0" lang="en-US" sz="1200" b="0" i="0" u="none" strike="noStrike" kern="1200" cap="none" spc="0" normalizeH="0" baseline="0" noProof="0" smtClean="0">
                <a:ln>
                  <a:noFill/>
                </a:ln>
                <a:solidFill>
                  <a:srgbClr val="000000"/>
                </a:solidFill>
                <a:effectLst/>
                <a:uLnTx/>
                <a:uFillTx/>
                <a:latin typeface="Segoe UI"/>
                <a:ea typeface="Meiryo UI"/>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srgbClr val="000000"/>
              </a:solidFill>
              <a:effectLst/>
              <a:uLnTx/>
              <a:uFillTx/>
              <a:latin typeface="Segoe UI"/>
              <a:ea typeface="Meiryo UI"/>
              <a:cs typeface="+mn-cs"/>
            </a:endParaRPr>
          </a:p>
        </p:txBody>
      </p:sp>
      <p:sp>
        <p:nvSpPr>
          <p:cNvPr id="3" name="タイトル 2">
            <a:extLst>
              <a:ext uri="{FF2B5EF4-FFF2-40B4-BE49-F238E27FC236}">
                <a16:creationId xmlns:a16="http://schemas.microsoft.com/office/drawing/2014/main" id="{468ED797-766A-0468-E278-A5C5994B3A91}"/>
              </a:ext>
            </a:extLst>
          </p:cNvPr>
          <p:cNvSpPr>
            <a:spLocks noGrp="1"/>
          </p:cNvSpPr>
          <p:nvPr>
            <p:ph type="title"/>
          </p:nvPr>
        </p:nvSpPr>
        <p:spPr/>
        <p:txBody>
          <a:bodyPr/>
          <a:lstStyle/>
          <a:p>
            <a:r>
              <a:rPr kumimoji="1" lang="en-US" altLang="ja-JP"/>
              <a:t>SharePoint</a:t>
            </a:r>
            <a:r>
              <a:rPr kumimoji="1" lang="ja-JP" altLang="en-US"/>
              <a:t>の構成とサイト責任者の管理範囲</a:t>
            </a:r>
          </a:p>
        </p:txBody>
      </p:sp>
      <p:sp>
        <p:nvSpPr>
          <p:cNvPr id="14" name="四角形: 角を丸くする 13">
            <a:extLst>
              <a:ext uri="{FF2B5EF4-FFF2-40B4-BE49-F238E27FC236}">
                <a16:creationId xmlns:a16="http://schemas.microsoft.com/office/drawing/2014/main" id="{67064625-76C3-9020-FECA-08654592AC6F}"/>
              </a:ext>
            </a:extLst>
          </p:cNvPr>
          <p:cNvSpPr/>
          <p:nvPr/>
        </p:nvSpPr>
        <p:spPr>
          <a:xfrm>
            <a:off x="2246596" y="4889910"/>
            <a:ext cx="871200" cy="678348"/>
          </a:xfrm>
          <a:prstGeom prst="roundRect">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800">
              <a:solidFill>
                <a:schemeClr val="tx1"/>
              </a:solidFill>
            </a:endParaRPr>
          </a:p>
        </p:txBody>
      </p:sp>
      <p:pic>
        <p:nvPicPr>
          <p:cNvPr id="25" name="グラフィックス 24" descr="リスト 単色塗りつぶし">
            <a:extLst>
              <a:ext uri="{FF2B5EF4-FFF2-40B4-BE49-F238E27FC236}">
                <a16:creationId xmlns:a16="http://schemas.microsoft.com/office/drawing/2014/main" id="{493C765E-A10E-8922-A8E1-987C3281482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16422" y="5045909"/>
            <a:ext cx="368817" cy="368817"/>
          </a:xfrm>
          <a:prstGeom prst="rect">
            <a:avLst/>
          </a:prstGeom>
        </p:spPr>
      </p:pic>
      <p:pic>
        <p:nvPicPr>
          <p:cNvPr id="26" name="グラフィックス 25" descr="フォルダー 単色塗りつぶし">
            <a:extLst>
              <a:ext uri="{FF2B5EF4-FFF2-40B4-BE49-F238E27FC236}">
                <a16:creationId xmlns:a16="http://schemas.microsoft.com/office/drawing/2014/main" id="{A75FB16D-DF8F-A7DB-DE25-9CE3A540D2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86628" y="5047421"/>
            <a:ext cx="348355" cy="348355"/>
          </a:xfrm>
          <a:prstGeom prst="rect">
            <a:avLst/>
          </a:prstGeom>
        </p:spPr>
      </p:pic>
      <p:sp>
        <p:nvSpPr>
          <p:cNvPr id="27" name="テキスト ボックス 26">
            <a:extLst>
              <a:ext uri="{FF2B5EF4-FFF2-40B4-BE49-F238E27FC236}">
                <a16:creationId xmlns:a16="http://schemas.microsoft.com/office/drawing/2014/main" id="{0CA4F7CF-F437-F251-87E9-E24FB9159724}"/>
              </a:ext>
            </a:extLst>
          </p:cNvPr>
          <p:cNvSpPr txBox="1"/>
          <p:nvPr/>
        </p:nvSpPr>
        <p:spPr>
          <a:xfrm>
            <a:off x="2699408" y="5403211"/>
            <a:ext cx="211596" cy="123111"/>
          </a:xfrm>
          <a:prstGeom prst="rect">
            <a:avLst/>
          </a:prstGeom>
          <a:noFill/>
        </p:spPr>
        <p:txBody>
          <a:bodyPr wrap="none" lIns="0" tIns="0" rIns="0" bIns="0" rtlCol="0">
            <a:spAutoFit/>
          </a:bodyPr>
          <a:lstStyle/>
          <a:p>
            <a:pPr algn="l"/>
            <a:r>
              <a:rPr kumimoji="1" lang="ja-JP" altLang="en-US" sz="800">
                <a:latin typeface="+mn-lt"/>
              </a:rPr>
              <a:t>リスト</a:t>
            </a:r>
          </a:p>
        </p:txBody>
      </p:sp>
      <p:sp>
        <p:nvSpPr>
          <p:cNvPr id="28" name="テキスト ボックス 27">
            <a:extLst>
              <a:ext uri="{FF2B5EF4-FFF2-40B4-BE49-F238E27FC236}">
                <a16:creationId xmlns:a16="http://schemas.microsoft.com/office/drawing/2014/main" id="{E3E2E405-B05E-CEF9-B64F-B11145E682D7}"/>
              </a:ext>
            </a:extLst>
          </p:cNvPr>
          <p:cNvSpPr txBox="1"/>
          <p:nvPr/>
        </p:nvSpPr>
        <p:spPr>
          <a:xfrm>
            <a:off x="2272513" y="5362103"/>
            <a:ext cx="352661" cy="123111"/>
          </a:xfrm>
          <a:prstGeom prst="rect">
            <a:avLst/>
          </a:prstGeom>
          <a:noFill/>
        </p:spPr>
        <p:txBody>
          <a:bodyPr wrap="none" lIns="0" tIns="0" rIns="0" bIns="0" rtlCol="0">
            <a:spAutoFit/>
          </a:bodyPr>
          <a:lstStyle/>
          <a:p>
            <a:pPr algn="l"/>
            <a:r>
              <a:rPr kumimoji="1" lang="ja-JP" altLang="en-US" sz="800">
                <a:latin typeface="+mn-lt"/>
              </a:rPr>
              <a:t>ライブラリ</a:t>
            </a:r>
          </a:p>
        </p:txBody>
      </p:sp>
      <p:sp>
        <p:nvSpPr>
          <p:cNvPr id="37" name="テキスト ボックス 36">
            <a:extLst>
              <a:ext uri="{FF2B5EF4-FFF2-40B4-BE49-F238E27FC236}">
                <a16:creationId xmlns:a16="http://schemas.microsoft.com/office/drawing/2014/main" id="{B075B952-2ECE-BEBF-4E6F-542961BBC3CD}"/>
              </a:ext>
            </a:extLst>
          </p:cNvPr>
          <p:cNvSpPr txBox="1"/>
          <p:nvPr/>
        </p:nvSpPr>
        <p:spPr>
          <a:xfrm>
            <a:off x="2564456" y="4932928"/>
            <a:ext cx="229230" cy="123111"/>
          </a:xfrm>
          <a:prstGeom prst="rect">
            <a:avLst/>
          </a:prstGeom>
          <a:noFill/>
        </p:spPr>
        <p:txBody>
          <a:bodyPr wrap="none" lIns="0" tIns="0" rIns="0" bIns="0" rtlCol="0">
            <a:spAutoFit/>
          </a:bodyPr>
          <a:lstStyle/>
          <a:p>
            <a:pPr algn="l"/>
            <a:r>
              <a:rPr kumimoji="1" lang="ja-JP" altLang="en-US" sz="800">
                <a:latin typeface="+mn-lt"/>
              </a:rPr>
              <a:t>サイト</a:t>
            </a:r>
          </a:p>
        </p:txBody>
      </p:sp>
      <p:sp>
        <p:nvSpPr>
          <p:cNvPr id="38" name="四角形: 角を丸くする 37">
            <a:extLst>
              <a:ext uri="{FF2B5EF4-FFF2-40B4-BE49-F238E27FC236}">
                <a16:creationId xmlns:a16="http://schemas.microsoft.com/office/drawing/2014/main" id="{9559F33F-BAAF-A238-7350-943C52BC50D5}"/>
              </a:ext>
            </a:extLst>
          </p:cNvPr>
          <p:cNvSpPr/>
          <p:nvPr/>
        </p:nvSpPr>
        <p:spPr>
          <a:xfrm>
            <a:off x="3363880" y="3779587"/>
            <a:ext cx="869408" cy="678348"/>
          </a:xfrm>
          <a:prstGeom prst="roundRect">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800">
              <a:solidFill>
                <a:schemeClr val="tx1"/>
              </a:solidFill>
            </a:endParaRPr>
          </a:p>
        </p:txBody>
      </p:sp>
      <p:pic>
        <p:nvPicPr>
          <p:cNvPr id="39" name="グラフィックス 38" descr="リスト 単色塗りつぶし">
            <a:extLst>
              <a:ext uri="{FF2B5EF4-FFF2-40B4-BE49-F238E27FC236}">
                <a16:creationId xmlns:a16="http://schemas.microsoft.com/office/drawing/2014/main" id="{6D1BE9C3-5ACF-5982-87D2-3EBA6C690D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33706" y="3935586"/>
            <a:ext cx="368817" cy="368817"/>
          </a:xfrm>
          <a:prstGeom prst="rect">
            <a:avLst/>
          </a:prstGeom>
        </p:spPr>
      </p:pic>
      <p:pic>
        <p:nvPicPr>
          <p:cNvPr id="40" name="グラフィックス 39" descr="フォルダー 単色塗りつぶし">
            <a:extLst>
              <a:ext uri="{FF2B5EF4-FFF2-40B4-BE49-F238E27FC236}">
                <a16:creationId xmlns:a16="http://schemas.microsoft.com/office/drawing/2014/main" id="{A0117609-FBFE-89AC-75B6-7138460315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03912" y="3937098"/>
            <a:ext cx="348355" cy="348355"/>
          </a:xfrm>
          <a:prstGeom prst="rect">
            <a:avLst/>
          </a:prstGeom>
        </p:spPr>
      </p:pic>
      <p:sp>
        <p:nvSpPr>
          <p:cNvPr id="41" name="テキスト ボックス 40">
            <a:extLst>
              <a:ext uri="{FF2B5EF4-FFF2-40B4-BE49-F238E27FC236}">
                <a16:creationId xmlns:a16="http://schemas.microsoft.com/office/drawing/2014/main" id="{C1E23CCA-F58E-67E3-CCCA-87D65660E050}"/>
              </a:ext>
            </a:extLst>
          </p:cNvPr>
          <p:cNvSpPr txBox="1"/>
          <p:nvPr/>
        </p:nvSpPr>
        <p:spPr>
          <a:xfrm>
            <a:off x="3816692" y="4292888"/>
            <a:ext cx="211596" cy="123111"/>
          </a:xfrm>
          <a:prstGeom prst="rect">
            <a:avLst/>
          </a:prstGeom>
          <a:noFill/>
        </p:spPr>
        <p:txBody>
          <a:bodyPr wrap="none" lIns="0" tIns="0" rIns="0" bIns="0" rtlCol="0">
            <a:spAutoFit/>
          </a:bodyPr>
          <a:lstStyle/>
          <a:p>
            <a:pPr algn="l"/>
            <a:r>
              <a:rPr kumimoji="1" lang="ja-JP" altLang="en-US" sz="800">
                <a:latin typeface="+mn-lt"/>
              </a:rPr>
              <a:t>リスト</a:t>
            </a:r>
          </a:p>
        </p:txBody>
      </p:sp>
      <p:sp>
        <p:nvSpPr>
          <p:cNvPr id="42" name="テキスト ボックス 41">
            <a:extLst>
              <a:ext uri="{FF2B5EF4-FFF2-40B4-BE49-F238E27FC236}">
                <a16:creationId xmlns:a16="http://schemas.microsoft.com/office/drawing/2014/main" id="{5BBF3F7E-33A0-7E75-C952-4600E032A515}"/>
              </a:ext>
            </a:extLst>
          </p:cNvPr>
          <p:cNvSpPr txBox="1"/>
          <p:nvPr/>
        </p:nvSpPr>
        <p:spPr>
          <a:xfrm>
            <a:off x="3389797" y="4251780"/>
            <a:ext cx="352661" cy="123111"/>
          </a:xfrm>
          <a:prstGeom prst="rect">
            <a:avLst/>
          </a:prstGeom>
          <a:noFill/>
        </p:spPr>
        <p:txBody>
          <a:bodyPr wrap="none" lIns="0" tIns="0" rIns="0" bIns="0" rtlCol="0">
            <a:spAutoFit/>
          </a:bodyPr>
          <a:lstStyle/>
          <a:p>
            <a:pPr algn="l"/>
            <a:r>
              <a:rPr kumimoji="1" lang="ja-JP" altLang="en-US" sz="800">
                <a:latin typeface="+mn-lt"/>
              </a:rPr>
              <a:t>ライブラリ</a:t>
            </a:r>
          </a:p>
        </p:txBody>
      </p:sp>
      <p:sp>
        <p:nvSpPr>
          <p:cNvPr id="43" name="テキスト ボックス 42">
            <a:extLst>
              <a:ext uri="{FF2B5EF4-FFF2-40B4-BE49-F238E27FC236}">
                <a16:creationId xmlns:a16="http://schemas.microsoft.com/office/drawing/2014/main" id="{D488E795-F8A4-3E2F-F7F7-D5FF479B7668}"/>
              </a:ext>
            </a:extLst>
          </p:cNvPr>
          <p:cNvSpPr txBox="1"/>
          <p:nvPr/>
        </p:nvSpPr>
        <p:spPr>
          <a:xfrm>
            <a:off x="3612942" y="3817856"/>
            <a:ext cx="405560" cy="123111"/>
          </a:xfrm>
          <a:prstGeom prst="rect">
            <a:avLst/>
          </a:prstGeom>
          <a:noFill/>
        </p:spPr>
        <p:txBody>
          <a:bodyPr wrap="none" lIns="0" tIns="0" rIns="0" bIns="0" rtlCol="0">
            <a:spAutoFit/>
          </a:bodyPr>
          <a:lstStyle/>
          <a:p>
            <a:pPr algn="l"/>
            <a:r>
              <a:rPr kumimoji="1" lang="en-US" altLang="ja-JP" sz="800">
                <a:latin typeface="+mn-lt"/>
              </a:rPr>
              <a:t>Top</a:t>
            </a:r>
            <a:r>
              <a:rPr kumimoji="1" lang="ja-JP" altLang="en-US" sz="800">
                <a:latin typeface="+mn-lt"/>
              </a:rPr>
              <a:t>サイト</a:t>
            </a:r>
          </a:p>
        </p:txBody>
      </p:sp>
      <p:sp>
        <p:nvSpPr>
          <p:cNvPr id="44" name="四角形: 角を丸くする 43">
            <a:extLst>
              <a:ext uri="{FF2B5EF4-FFF2-40B4-BE49-F238E27FC236}">
                <a16:creationId xmlns:a16="http://schemas.microsoft.com/office/drawing/2014/main" id="{9DBD0841-267C-FA89-25F2-51815F75236E}"/>
              </a:ext>
            </a:extLst>
          </p:cNvPr>
          <p:cNvSpPr/>
          <p:nvPr/>
        </p:nvSpPr>
        <p:spPr>
          <a:xfrm>
            <a:off x="3362924" y="4889910"/>
            <a:ext cx="870364" cy="678348"/>
          </a:xfrm>
          <a:prstGeom prst="roundRect">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800">
              <a:solidFill>
                <a:schemeClr val="tx1"/>
              </a:solidFill>
            </a:endParaRPr>
          </a:p>
        </p:txBody>
      </p:sp>
      <p:pic>
        <p:nvPicPr>
          <p:cNvPr id="45" name="グラフィックス 44" descr="リスト 単色塗りつぶし">
            <a:extLst>
              <a:ext uri="{FF2B5EF4-FFF2-40B4-BE49-F238E27FC236}">
                <a16:creationId xmlns:a16="http://schemas.microsoft.com/office/drawing/2014/main" id="{33737E11-8764-8994-0E82-344F139077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32750" y="5045909"/>
            <a:ext cx="368817" cy="368817"/>
          </a:xfrm>
          <a:prstGeom prst="rect">
            <a:avLst/>
          </a:prstGeom>
        </p:spPr>
      </p:pic>
      <p:pic>
        <p:nvPicPr>
          <p:cNvPr id="46" name="グラフィックス 45" descr="フォルダー 単色塗りつぶし">
            <a:extLst>
              <a:ext uri="{FF2B5EF4-FFF2-40B4-BE49-F238E27FC236}">
                <a16:creationId xmlns:a16="http://schemas.microsoft.com/office/drawing/2014/main" id="{C8DA2C9C-AFB7-FD95-54FE-07727758FDF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02956" y="5047421"/>
            <a:ext cx="348355" cy="348355"/>
          </a:xfrm>
          <a:prstGeom prst="rect">
            <a:avLst/>
          </a:prstGeom>
        </p:spPr>
      </p:pic>
      <p:sp>
        <p:nvSpPr>
          <p:cNvPr id="47" name="テキスト ボックス 46">
            <a:extLst>
              <a:ext uri="{FF2B5EF4-FFF2-40B4-BE49-F238E27FC236}">
                <a16:creationId xmlns:a16="http://schemas.microsoft.com/office/drawing/2014/main" id="{592298AF-93B6-EB3A-CC85-D7AAE8D75014}"/>
              </a:ext>
            </a:extLst>
          </p:cNvPr>
          <p:cNvSpPr txBox="1"/>
          <p:nvPr/>
        </p:nvSpPr>
        <p:spPr>
          <a:xfrm>
            <a:off x="3815736" y="5403211"/>
            <a:ext cx="211596" cy="123111"/>
          </a:xfrm>
          <a:prstGeom prst="rect">
            <a:avLst/>
          </a:prstGeom>
          <a:noFill/>
        </p:spPr>
        <p:txBody>
          <a:bodyPr wrap="none" lIns="0" tIns="0" rIns="0" bIns="0" rtlCol="0">
            <a:spAutoFit/>
          </a:bodyPr>
          <a:lstStyle/>
          <a:p>
            <a:pPr algn="l"/>
            <a:r>
              <a:rPr kumimoji="1" lang="ja-JP" altLang="en-US" sz="800">
                <a:latin typeface="+mn-lt"/>
              </a:rPr>
              <a:t>リスト</a:t>
            </a:r>
          </a:p>
        </p:txBody>
      </p:sp>
      <p:sp>
        <p:nvSpPr>
          <p:cNvPr id="48" name="テキスト ボックス 47">
            <a:extLst>
              <a:ext uri="{FF2B5EF4-FFF2-40B4-BE49-F238E27FC236}">
                <a16:creationId xmlns:a16="http://schemas.microsoft.com/office/drawing/2014/main" id="{C7D6863B-6474-FD81-E613-CE9C81BEED89}"/>
              </a:ext>
            </a:extLst>
          </p:cNvPr>
          <p:cNvSpPr txBox="1"/>
          <p:nvPr/>
        </p:nvSpPr>
        <p:spPr>
          <a:xfrm>
            <a:off x="3388841" y="5362103"/>
            <a:ext cx="352661" cy="123111"/>
          </a:xfrm>
          <a:prstGeom prst="rect">
            <a:avLst/>
          </a:prstGeom>
          <a:noFill/>
        </p:spPr>
        <p:txBody>
          <a:bodyPr wrap="none" lIns="0" tIns="0" rIns="0" bIns="0" rtlCol="0">
            <a:spAutoFit/>
          </a:bodyPr>
          <a:lstStyle/>
          <a:p>
            <a:pPr algn="l"/>
            <a:r>
              <a:rPr kumimoji="1" lang="ja-JP" altLang="en-US" sz="800">
                <a:latin typeface="+mn-lt"/>
              </a:rPr>
              <a:t>ライブラリ</a:t>
            </a:r>
          </a:p>
        </p:txBody>
      </p:sp>
      <p:sp>
        <p:nvSpPr>
          <p:cNvPr id="49" name="テキスト ボックス 48">
            <a:extLst>
              <a:ext uri="{FF2B5EF4-FFF2-40B4-BE49-F238E27FC236}">
                <a16:creationId xmlns:a16="http://schemas.microsoft.com/office/drawing/2014/main" id="{5FD6F804-F942-DAAC-C74F-9322C3A2D876}"/>
              </a:ext>
            </a:extLst>
          </p:cNvPr>
          <p:cNvSpPr txBox="1"/>
          <p:nvPr/>
        </p:nvSpPr>
        <p:spPr>
          <a:xfrm>
            <a:off x="3676728" y="4935071"/>
            <a:ext cx="229230" cy="123111"/>
          </a:xfrm>
          <a:prstGeom prst="rect">
            <a:avLst/>
          </a:prstGeom>
          <a:noFill/>
        </p:spPr>
        <p:txBody>
          <a:bodyPr wrap="none" lIns="0" tIns="0" rIns="0" bIns="0" rtlCol="0">
            <a:spAutoFit/>
          </a:bodyPr>
          <a:lstStyle/>
          <a:p>
            <a:pPr algn="l"/>
            <a:r>
              <a:rPr kumimoji="1" lang="ja-JP" altLang="en-US" sz="800">
                <a:latin typeface="+mn-lt"/>
              </a:rPr>
              <a:t>サイト</a:t>
            </a:r>
          </a:p>
        </p:txBody>
      </p:sp>
      <p:sp>
        <p:nvSpPr>
          <p:cNvPr id="50" name="四角形: 角を丸くする 49">
            <a:extLst>
              <a:ext uri="{FF2B5EF4-FFF2-40B4-BE49-F238E27FC236}">
                <a16:creationId xmlns:a16="http://schemas.microsoft.com/office/drawing/2014/main" id="{18114434-E42D-B257-5219-FED35DC2506B}"/>
              </a:ext>
            </a:extLst>
          </p:cNvPr>
          <p:cNvSpPr/>
          <p:nvPr/>
        </p:nvSpPr>
        <p:spPr>
          <a:xfrm>
            <a:off x="4480144" y="4889910"/>
            <a:ext cx="871200" cy="678348"/>
          </a:xfrm>
          <a:prstGeom prst="roundRect">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800">
              <a:solidFill>
                <a:schemeClr val="tx1"/>
              </a:solidFill>
            </a:endParaRPr>
          </a:p>
        </p:txBody>
      </p:sp>
      <p:pic>
        <p:nvPicPr>
          <p:cNvPr id="51" name="グラフィックス 50" descr="リスト 単色塗りつぶし">
            <a:extLst>
              <a:ext uri="{FF2B5EF4-FFF2-40B4-BE49-F238E27FC236}">
                <a16:creationId xmlns:a16="http://schemas.microsoft.com/office/drawing/2014/main" id="{A332E0C9-495C-5B9C-F5C7-FE247E184F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49970" y="5045909"/>
            <a:ext cx="368817" cy="368817"/>
          </a:xfrm>
          <a:prstGeom prst="rect">
            <a:avLst/>
          </a:prstGeom>
        </p:spPr>
      </p:pic>
      <p:pic>
        <p:nvPicPr>
          <p:cNvPr id="52" name="グラフィックス 51" descr="フォルダー 単色塗りつぶし">
            <a:extLst>
              <a:ext uri="{FF2B5EF4-FFF2-40B4-BE49-F238E27FC236}">
                <a16:creationId xmlns:a16="http://schemas.microsoft.com/office/drawing/2014/main" id="{BBB1BD66-8A40-1AFD-C736-1EA60B0DE55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20176" y="5047421"/>
            <a:ext cx="348355" cy="348355"/>
          </a:xfrm>
          <a:prstGeom prst="rect">
            <a:avLst/>
          </a:prstGeom>
        </p:spPr>
      </p:pic>
      <p:sp>
        <p:nvSpPr>
          <p:cNvPr id="53" name="テキスト ボックス 52">
            <a:extLst>
              <a:ext uri="{FF2B5EF4-FFF2-40B4-BE49-F238E27FC236}">
                <a16:creationId xmlns:a16="http://schemas.microsoft.com/office/drawing/2014/main" id="{F1C87D60-FCF5-B153-0444-2FAEABB6C221}"/>
              </a:ext>
            </a:extLst>
          </p:cNvPr>
          <p:cNvSpPr txBox="1"/>
          <p:nvPr/>
        </p:nvSpPr>
        <p:spPr>
          <a:xfrm>
            <a:off x="4932956" y="5403211"/>
            <a:ext cx="211596" cy="123111"/>
          </a:xfrm>
          <a:prstGeom prst="rect">
            <a:avLst/>
          </a:prstGeom>
          <a:noFill/>
        </p:spPr>
        <p:txBody>
          <a:bodyPr wrap="none" lIns="0" tIns="0" rIns="0" bIns="0" rtlCol="0">
            <a:spAutoFit/>
          </a:bodyPr>
          <a:lstStyle/>
          <a:p>
            <a:pPr algn="l"/>
            <a:r>
              <a:rPr kumimoji="1" lang="ja-JP" altLang="en-US" sz="800">
                <a:latin typeface="+mn-lt"/>
              </a:rPr>
              <a:t>リスト</a:t>
            </a:r>
          </a:p>
        </p:txBody>
      </p:sp>
      <p:sp>
        <p:nvSpPr>
          <p:cNvPr id="54" name="テキスト ボックス 53">
            <a:extLst>
              <a:ext uri="{FF2B5EF4-FFF2-40B4-BE49-F238E27FC236}">
                <a16:creationId xmlns:a16="http://schemas.microsoft.com/office/drawing/2014/main" id="{460EEF16-9008-CB76-ED7F-7C0722309975}"/>
              </a:ext>
            </a:extLst>
          </p:cNvPr>
          <p:cNvSpPr txBox="1"/>
          <p:nvPr/>
        </p:nvSpPr>
        <p:spPr>
          <a:xfrm>
            <a:off x="4506061" y="5362103"/>
            <a:ext cx="352661" cy="123111"/>
          </a:xfrm>
          <a:prstGeom prst="rect">
            <a:avLst/>
          </a:prstGeom>
          <a:noFill/>
        </p:spPr>
        <p:txBody>
          <a:bodyPr wrap="none" lIns="0" tIns="0" rIns="0" bIns="0" rtlCol="0">
            <a:spAutoFit/>
          </a:bodyPr>
          <a:lstStyle/>
          <a:p>
            <a:pPr algn="l"/>
            <a:r>
              <a:rPr kumimoji="1" lang="ja-JP" altLang="en-US" sz="800">
                <a:latin typeface="+mn-lt"/>
              </a:rPr>
              <a:t>ライブラリ</a:t>
            </a:r>
          </a:p>
        </p:txBody>
      </p:sp>
      <p:sp>
        <p:nvSpPr>
          <p:cNvPr id="55" name="テキスト ボックス 54">
            <a:extLst>
              <a:ext uri="{FF2B5EF4-FFF2-40B4-BE49-F238E27FC236}">
                <a16:creationId xmlns:a16="http://schemas.microsoft.com/office/drawing/2014/main" id="{750EEC35-3EE3-96B2-816C-EACEFF8C4FD5}"/>
              </a:ext>
            </a:extLst>
          </p:cNvPr>
          <p:cNvSpPr txBox="1"/>
          <p:nvPr/>
        </p:nvSpPr>
        <p:spPr>
          <a:xfrm>
            <a:off x="4798274" y="4935071"/>
            <a:ext cx="229230" cy="123111"/>
          </a:xfrm>
          <a:prstGeom prst="rect">
            <a:avLst/>
          </a:prstGeom>
          <a:noFill/>
        </p:spPr>
        <p:txBody>
          <a:bodyPr wrap="none" lIns="0" tIns="0" rIns="0" bIns="0" rtlCol="0">
            <a:spAutoFit/>
          </a:bodyPr>
          <a:lstStyle/>
          <a:p>
            <a:pPr algn="l"/>
            <a:r>
              <a:rPr kumimoji="1" lang="ja-JP" altLang="en-US" sz="800">
                <a:latin typeface="+mn-lt"/>
              </a:rPr>
              <a:t>サイト</a:t>
            </a:r>
          </a:p>
        </p:txBody>
      </p:sp>
      <p:sp>
        <p:nvSpPr>
          <p:cNvPr id="56" name="四角形: 角を丸くする 55">
            <a:extLst>
              <a:ext uri="{FF2B5EF4-FFF2-40B4-BE49-F238E27FC236}">
                <a16:creationId xmlns:a16="http://schemas.microsoft.com/office/drawing/2014/main" id="{892FFA0C-EEB9-E84F-327A-774EA823A29A}"/>
              </a:ext>
            </a:extLst>
          </p:cNvPr>
          <p:cNvSpPr/>
          <p:nvPr/>
        </p:nvSpPr>
        <p:spPr>
          <a:xfrm>
            <a:off x="4480144" y="5766626"/>
            <a:ext cx="871200" cy="678348"/>
          </a:xfrm>
          <a:prstGeom prst="roundRect">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800">
              <a:solidFill>
                <a:schemeClr val="tx1"/>
              </a:solidFill>
            </a:endParaRPr>
          </a:p>
        </p:txBody>
      </p:sp>
      <p:pic>
        <p:nvPicPr>
          <p:cNvPr id="57" name="グラフィックス 56" descr="リスト 単色塗りつぶし">
            <a:extLst>
              <a:ext uri="{FF2B5EF4-FFF2-40B4-BE49-F238E27FC236}">
                <a16:creationId xmlns:a16="http://schemas.microsoft.com/office/drawing/2014/main" id="{FA529758-7027-3AD1-A8EF-9A9E0C88E2A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49970" y="5922625"/>
            <a:ext cx="368817" cy="368817"/>
          </a:xfrm>
          <a:prstGeom prst="rect">
            <a:avLst/>
          </a:prstGeom>
        </p:spPr>
      </p:pic>
      <p:pic>
        <p:nvPicPr>
          <p:cNvPr id="58" name="グラフィックス 57" descr="フォルダー 単色塗りつぶし">
            <a:extLst>
              <a:ext uri="{FF2B5EF4-FFF2-40B4-BE49-F238E27FC236}">
                <a16:creationId xmlns:a16="http://schemas.microsoft.com/office/drawing/2014/main" id="{FC7DD6EF-2D16-F210-BA73-A05DCC3780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20176" y="5924137"/>
            <a:ext cx="348355" cy="348355"/>
          </a:xfrm>
          <a:prstGeom prst="rect">
            <a:avLst/>
          </a:prstGeom>
        </p:spPr>
      </p:pic>
      <p:sp>
        <p:nvSpPr>
          <p:cNvPr id="59" name="テキスト ボックス 58">
            <a:extLst>
              <a:ext uri="{FF2B5EF4-FFF2-40B4-BE49-F238E27FC236}">
                <a16:creationId xmlns:a16="http://schemas.microsoft.com/office/drawing/2014/main" id="{2DD45750-72E4-E85B-EC51-0CA2878F28B4}"/>
              </a:ext>
            </a:extLst>
          </p:cNvPr>
          <p:cNvSpPr txBox="1"/>
          <p:nvPr/>
        </p:nvSpPr>
        <p:spPr>
          <a:xfrm>
            <a:off x="4932956" y="6279927"/>
            <a:ext cx="211596" cy="123111"/>
          </a:xfrm>
          <a:prstGeom prst="rect">
            <a:avLst/>
          </a:prstGeom>
          <a:noFill/>
        </p:spPr>
        <p:txBody>
          <a:bodyPr wrap="none" lIns="0" tIns="0" rIns="0" bIns="0" rtlCol="0">
            <a:spAutoFit/>
          </a:bodyPr>
          <a:lstStyle/>
          <a:p>
            <a:pPr algn="l"/>
            <a:r>
              <a:rPr kumimoji="1" lang="ja-JP" altLang="en-US" sz="800">
                <a:latin typeface="+mn-lt"/>
              </a:rPr>
              <a:t>リスト</a:t>
            </a:r>
          </a:p>
        </p:txBody>
      </p:sp>
      <p:sp>
        <p:nvSpPr>
          <p:cNvPr id="60" name="テキスト ボックス 59">
            <a:extLst>
              <a:ext uri="{FF2B5EF4-FFF2-40B4-BE49-F238E27FC236}">
                <a16:creationId xmlns:a16="http://schemas.microsoft.com/office/drawing/2014/main" id="{6CB225CC-F7BC-38C4-D17B-49628611CBFA}"/>
              </a:ext>
            </a:extLst>
          </p:cNvPr>
          <p:cNvSpPr txBox="1"/>
          <p:nvPr/>
        </p:nvSpPr>
        <p:spPr>
          <a:xfrm>
            <a:off x="4506061" y="6238819"/>
            <a:ext cx="352661" cy="123111"/>
          </a:xfrm>
          <a:prstGeom prst="rect">
            <a:avLst/>
          </a:prstGeom>
          <a:noFill/>
        </p:spPr>
        <p:txBody>
          <a:bodyPr wrap="none" lIns="0" tIns="0" rIns="0" bIns="0" rtlCol="0">
            <a:spAutoFit/>
          </a:bodyPr>
          <a:lstStyle/>
          <a:p>
            <a:pPr algn="l"/>
            <a:r>
              <a:rPr kumimoji="1" lang="ja-JP" altLang="en-US" sz="800">
                <a:latin typeface="+mn-lt"/>
              </a:rPr>
              <a:t>ライブラリ</a:t>
            </a:r>
          </a:p>
        </p:txBody>
      </p:sp>
      <p:sp>
        <p:nvSpPr>
          <p:cNvPr id="61" name="テキスト ボックス 60">
            <a:extLst>
              <a:ext uri="{FF2B5EF4-FFF2-40B4-BE49-F238E27FC236}">
                <a16:creationId xmlns:a16="http://schemas.microsoft.com/office/drawing/2014/main" id="{13952DDF-E11C-CB66-B156-FC09A9722CDA}"/>
              </a:ext>
            </a:extLst>
          </p:cNvPr>
          <p:cNvSpPr txBox="1"/>
          <p:nvPr/>
        </p:nvSpPr>
        <p:spPr>
          <a:xfrm>
            <a:off x="4713798" y="5815614"/>
            <a:ext cx="389530" cy="123111"/>
          </a:xfrm>
          <a:prstGeom prst="rect">
            <a:avLst/>
          </a:prstGeom>
          <a:noFill/>
        </p:spPr>
        <p:txBody>
          <a:bodyPr wrap="none" lIns="0" tIns="0" rIns="0" bIns="0" rtlCol="0">
            <a:spAutoFit/>
          </a:bodyPr>
          <a:lstStyle/>
          <a:p>
            <a:pPr algn="l"/>
            <a:r>
              <a:rPr kumimoji="1" lang="ja-JP" altLang="en-US" sz="800">
                <a:latin typeface="+mn-lt"/>
              </a:rPr>
              <a:t>サブサイト</a:t>
            </a:r>
          </a:p>
        </p:txBody>
      </p:sp>
      <p:cxnSp>
        <p:nvCxnSpPr>
          <p:cNvPr id="63" name="直線コネクタ 62">
            <a:extLst>
              <a:ext uri="{FF2B5EF4-FFF2-40B4-BE49-F238E27FC236}">
                <a16:creationId xmlns:a16="http://schemas.microsoft.com/office/drawing/2014/main" id="{04D99EC3-5348-B707-B599-E0E9565D86AF}"/>
              </a:ext>
            </a:extLst>
          </p:cNvPr>
          <p:cNvCxnSpPr>
            <a:cxnSpLocks/>
            <a:stCxn id="38" idx="2"/>
            <a:endCxn id="44" idx="0"/>
          </p:cNvCxnSpPr>
          <p:nvPr/>
        </p:nvCxnSpPr>
        <p:spPr>
          <a:xfrm flipH="1">
            <a:off x="3798106" y="4457935"/>
            <a:ext cx="478" cy="431975"/>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68" name="コネクタ: カギ線 67">
            <a:extLst>
              <a:ext uri="{FF2B5EF4-FFF2-40B4-BE49-F238E27FC236}">
                <a16:creationId xmlns:a16="http://schemas.microsoft.com/office/drawing/2014/main" id="{151EA227-25A8-ADF6-16F4-B2043725F2F8}"/>
              </a:ext>
            </a:extLst>
          </p:cNvPr>
          <p:cNvCxnSpPr>
            <a:cxnSpLocks/>
            <a:stCxn id="14" idx="0"/>
            <a:endCxn id="50" idx="0"/>
          </p:cNvCxnSpPr>
          <p:nvPr/>
        </p:nvCxnSpPr>
        <p:spPr>
          <a:xfrm rot="5400000" flipH="1" flipV="1">
            <a:off x="3798970" y="3773136"/>
            <a:ext cx="12700" cy="2233548"/>
          </a:xfrm>
          <a:prstGeom prst="bentConnector3">
            <a:avLst>
              <a:gd name="adj1" fmla="val 1800000"/>
            </a:avLst>
          </a:prstGeom>
          <a:ln w="9525"/>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C0339228-9E85-F2C5-4D31-9854B09FE55E}"/>
              </a:ext>
            </a:extLst>
          </p:cNvPr>
          <p:cNvCxnSpPr>
            <a:cxnSpLocks/>
            <a:stCxn id="50" idx="2"/>
            <a:endCxn id="56" idx="0"/>
          </p:cNvCxnSpPr>
          <p:nvPr/>
        </p:nvCxnSpPr>
        <p:spPr>
          <a:xfrm>
            <a:off x="4915744" y="5568258"/>
            <a:ext cx="0" cy="198368"/>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122" name="正方形/長方形 121">
            <a:extLst>
              <a:ext uri="{FF2B5EF4-FFF2-40B4-BE49-F238E27FC236}">
                <a16:creationId xmlns:a16="http://schemas.microsoft.com/office/drawing/2014/main" id="{7AEC7B42-A4AA-F118-94BD-86319B39BC6A}"/>
              </a:ext>
            </a:extLst>
          </p:cNvPr>
          <p:cNvSpPr/>
          <p:nvPr/>
        </p:nvSpPr>
        <p:spPr>
          <a:xfrm>
            <a:off x="6548223" y="3584940"/>
            <a:ext cx="1443297" cy="9954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四角形: 角を丸くする 122">
            <a:extLst>
              <a:ext uri="{FF2B5EF4-FFF2-40B4-BE49-F238E27FC236}">
                <a16:creationId xmlns:a16="http://schemas.microsoft.com/office/drawing/2014/main" id="{CBB10C69-0196-288D-6037-CF4A48F85C78}"/>
              </a:ext>
            </a:extLst>
          </p:cNvPr>
          <p:cNvSpPr/>
          <p:nvPr/>
        </p:nvSpPr>
        <p:spPr>
          <a:xfrm>
            <a:off x="6881485" y="3767280"/>
            <a:ext cx="871200" cy="678348"/>
          </a:xfrm>
          <a:prstGeom prst="roundRect">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800">
              <a:solidFill>
                <a:schemeClr val="tx1"/>
              </a:solidFill>
            </a:endParaRPr>
          </a:p>
        </p:txBody>
      </p:sp>
      <p:pic>
        <p:nvPicPr>
          <p:cNvPr id="124" name="グラフィックス 123" descr="リスト 単色塗りつぶし">
            <a:extLst>
              <a:ext uri="{FF2B5EF4-FFF2-40B4-BE49-F238E27FC236}">
                <a16:creationId xmlns:a16="http://schemas.microsoft.com/office/drawing/2014/main" id="{9DF6A8C7-FBDD-9E1A-AF94-F3714E16AE5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51311" y="3923279"/>
            <a:ext cx="368817" cy="368817"/>
          </a:xfrm>
          <a:prstGeom prst="rect">
            <a:avLst/>
          </a:prstGeom>
        </p:spPr>
      </p:pic>
      <p:pic>
        <p:nvPicPr>
          <p:cNvPr id="125" name="グラフィックス 124" descr="フォルダー 単色塗りつぶし">
            <a:extLst>
              <a:ext uri="{FF2B5EF4-FFF2-40B4-BE49-F238E27FC236}">
                <a16:creationId xmlns:a16="http://schemas.microsoft.com/office/drawing/2014/main" id="{151A993D-B7A2-2700-0E4C-2D5239662F8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21517" y="3924791"/>
            <a:ext cx="348355" cy="348355"/>
          </a:xfrm>
          <a:prstGeom prst="rect">
            <a:avLst/>
          </a:prstGeom>
        </p:spPr>
      </p:pic>
      <p:sp>
        <p:nvSpPr>
          <p:cNvPr id="126" name="テキスト ボックス 125">
            <a:extLst>
              <a:ext uri="{FF2B5EF4-FFF2-40B4-BE49-F238E27FC236}">
                <a16:creationId xmlns:a16="http://schemas.microsoft.com/office/drawing/2014/main" id="{E9FF1753-E61B-BB71-52C8-704F020DAD63}"/>
              </a:ext>
            </a:extLst>
          </p:cNvPr>
          <p:cNvSpPr txBox="1"/>
          <p:nvPr/>
        </p:nvSpPr>
        <p:spPr>
          <a:xfrm>
            <a:off x="7334297" y="4280581"/>
            <a:ext cx="211596" cy="123111"/>
          </a:xfrm>
          <a:prstGeom prst="rect">
            <a:avLst/>
          </a:prstGeom>
          <a:noFill/>
        </p:spPr>
        <p:txBody>
          <a:bodyPr wrap="none" lIns="0" tIns="0" rIns="0" bIns="0" rtlCol="0">
            <a:spAutoFit/>
          </a:bodyPr>
          <a:lstStyle/>
          <a:p>
            <a:pPr algn="l"/>
            <a:r>
              <a:rPr kumimoji="1" lang="ja-JP" altLang="en-US" sz="800">
                <a:latin typeface="+mn-lt"/>
              </a:rPr>
              <a:t>リスト</a:t>
            </a:r>
          </a:p>
        </p:txBody>
      </p:sp>
      <p:sp>
        <p:nvSpPr>
          <p:cNvPr id="127" name="テキスト ボックス 126">
            <a:extLst>
              <a:ext uri="{FF2B5EF4-FFF2-40B4-BE49-F238E27FC236}">
                <a16:creationId xmlns:a16="http://schemas.microsoft.com/office/drawing/2014/main" id="{8F759AE1-3984-68F8-F91E-D8745ED1E0E1}"/>
              </a:ext>
            </a:extLst>
          </p:cNvPr>
          <p:cNvSpPr txBox="1"/>
          <p:nvPr/>
        </p:nvSpPr>
        <p:spPr>
          <a:xfrm>
            <a:off x="6907402" y="4239473"/>
            <a:ext cx="352661" cy="123111"/>
          </a:xfrm>
          <a:prstGeom prst="rect">
            <a:avLst/>
          </a:prstGeom>
          <a:noFill/>
        </p:spPr>
        <p:txBody>
          <a:bodyPr wrap="none" lIns="0" tIns="0" rIns="0" bIns="0" rtlCol="0">
            <a:spAutoFit/>
          </a:bodyPr>
          <a:lstStyle/>
          <a:p>
            <a:pPr algn="l"/>
            <a:r>
              <a:rPr kumimoji="1" lang="ja-JP" altLang="en-US" sz="800">
                <a:latin typeface="+mn-lt"/>
              </a:rPr>
              <a:t>ライブラリ</a:t>
            </a:r>
          </a:p>
        </p:txBody>
      </p:sp>
      <p:sp>
        <p:nvSpPr>
          <p:cNvPr id="128" name="テキスト ボックス 127">
            <a:extLst>
              <a:ext uri="{FF2B5EF4-FFF2-40B4-BE49-F238E27FC236}">
                <a16:creationId xmlns:a16="http://schemas.microsoft.com/office/drawing/2014/main" id="{17296099-07E9-3FE3-AD64-20E912F0DC17}"/>
              </a:ext>
            </a:extLst>
          </p:cNvPr>
          <p:cNvSpPr txBox="1"/>
          <p:nvPr/>
        </p:nvSpPr>
        <p:spPr>
          <a:xfrm>
            <a:off x="7139447" y="3812441"/>
            <a:ext cx="229230" cy="123111"/>
          </a:xfrm>
          <a:prstGeom prst="rect">
            <a:avLst/>
          </a:prstGeom>
          <a:noFill/>
        </p:spPr>
        <p:txBody>
          <a:bodyPr wrap="none" lIns="0" tIns="0" rIns="0" bIns="0" rtlCol="0">
            <a:spAutoFit/>
          </a:bodyPr>
          <a:lstStyle/>
          <a:p>
            <a:pPr algn="l"/>
            <a:r>
              <a:rPr kumimoji="1" lang="ja-JP" altLang="en-US" sz="800">
                <a:latin typeface="+mn-lt"/>
              </a:rPr>
              <a:t>サイト</a:t>
            </a:r>
          </a:p>
        </p:txBody>
      </p:sp>
      <p:sp>
        <p:nvSpPr>
          <p:cNvPr id="132" name="テキスト ボックス 131">
            <a:extLst>
              <a:ext uri="{FF2B5EF4-FFF2-40B4-BE49-F238E27FC236}">
                <a16:creationId xmlns:a16="http://schemas.microsoft.com/office/drawing/2014/main" id="{051A1540-7101-9B27-4B3D-6E7DE48D99C1}"/>
              </a:ext>
            </a:extLst>
          </p:cNvPr>
          <p:cNvSpPr txBox="1"/>
          <p:nvPr/>
        </p:nvSpPr>
        <p:spPr>
          <a:xfrm>
            <a:off x="4045001" y="4049719"/>
            <a:ext cx="153888" cy="123111"/>
          </a:xfrm>
          <a:prstGeom prst="rect">
            <a:avLst/>
          </a:prstGeom>
          <a:noFill/>
        </p:spPr>
        <p:txBody>
          <a:bodyPr wrap="none" lIns="0" tIns="0" rIns="0" bIns="0" rtlCol="0">
            <a:spAutoFit/>
          </a:bodyPr>
          <a:lstStyle/>
          <a:p>
            <a:pPr algn="l"/>
            <a:r>
              <a:rPr kumimoji="1" lang="ja-JP" altLang="en-US" sz="800">
                <a:latin typeface="+mn-lt"/>
              </a:rPr>
              <a:t>・・・</a:t>
            </a:r>
          </a:p>
        </p:txBody>
      </p:sp>
      <p:sp>
        <p:nvSpPr>
          <p:cNvPr id="136" name="テキスト ボックス 135">
            <a:extLst>
              <a:ext uri="{FF2B5EF4-FFF2-40B4-BE49-F238E27FC236}">
                <a16:creationId xmlns:a16="http://schemas.microsoft.com/office/drawing/2014/main" id="{A343EC75-2EC3-5441-8AA0-727937ADC6C6}"/>
              </a:ext>
            </a:extLst>
          </p:cNvPr>
          <p:cNvSpPr txBox="1"/>
          <p:nvPr/>
        </p:nvSpPr>
        <p:spPr>
          <a:xfrm>
            <a:off x="4042689" y="5170198"/>
            <a:ext cx="153888" cy="123111"/>
          </a:xfrm>
          <a:prstGeom prst="rect">
            <a:avLst/>
          </a:prstGeom>
          <a:noFill/>
        </p:spPr>
        <p:txBody>
          <a:bodyPr wrap="none" lIns="0" tIns="0" rIns="0" bIns="0" rtlCol="0">
            <a:spAutoFit/>
          </a:bodyPr>
          <a:lstStyle/>
          <a:p>
            <a:pPr algn="l"/>
            <a:r>
              <a:rPr kumimoji="1" lang="ja-JP" altLang="en-US" sz="800">
                <a:latin typeface="+mn-lt"/>
              </a:rPr>
              <a:t>・・・</a:t>
            </a:r>
          </a:p>
        </p:txBody>
      </p:sp>
      <p:sp>
        <p:nvSpPr>
          <p:cNvPr id="137" name="テキスト ボックス 136">
            <a:extLst>
              <a:ext uri="{FF2B5EF4-FFF2-40B4-BE49-F238E27FC236}">
                <a16:creationId xmlns:a16="http://schemas.microsoft.com/office/drawing/2014/main" id="{143FE19B-20E1-E97E-A8BE-0D9B084E10AD}"/>
              </a:ext>
            </a:extLst>
          </p:cNvPr>
          <p:cNvSpPr txBox="1"/>
          <p:nvPr/>
        </p:nvSpPr>
        <p:spPr>
          <a:xfrm>
            <a:off x="2933489" y="5170703"/>
            <a:ext cx="153888" cy="123111"/>
          </a:xfrm>
          <a:prstGeom prst="rect">
            <a:avLst/>
          </a:prstGeom>
          <a:noFill/>
        </p:spPr>
        <p:txBody>
          <a:bodyPr wrap="none" lIns="0" tIns="0" rIns="0" bIns="0" rtlCol="0">
            <a:spAutoFit/>
          </a:bodyPr>
          <a:lstStyle/>
          <a:p>
            <a:pPr algn="l"/>
            <a:r>
              <a:rPr kumimoji="1" lang="ja-JP" altLang="en-US" sz="800">
                <a:latin typeface="+mn-lt"/>
              </a:rPr>
              <a:t>・・・</a:t>
            </a:r>
          </a:p>
        </p:txBody>
      </p:sp>
      <p:sp>
        <p:nvSpPr>
          <p:cNvPr id="139" name="テキスト ボックス 138">
            <a:extLst>
              <a:ext uri="{FF2B5EF4-FFF2-40B4-BE49-F238E27FC236}">
                <a16:creationId xmlns:a16="http://schemas.microsoft.com/office/drawing/2014/main" id="{1059FD09-1F05-578B-EF1A-775EC4507CF2}"/>
              </a:ext>
            </a:extLst>
          </p:cNvPr>
          <p:cNvSpPr txBox="1"/>
          <p:nvPr/>
        </p:nvSpPr>
        <p:spPr>
          <a:xfrm>
            <a:off x="5161508" y="5160042"/>
            <a:ext cx="153888" cy="123111"/>
          </a:xfrm>
          <a:prstGeom prst="rect">
            <a:avLst/>
          </a:prstGeom>
          <a:noFill/>
        </p:spPr>
        <p:txBody>
          <a:bodyPr wrap="none" lIns="0" tIns="0" rIns="0" bIns="0" rtlCol="0">
            <a:spAutoFit/>
          </a:bodyPr>
          <a:lstStyle/>
          <a:p>
            <a:pPr algn="l"/>
            <a:r>
              <a:rPr kumimoji="1" lang="ja-JP" altLang="en-US" sz="800">
                <a:latin typeface="+mn-lt"/>
              </a:rPr>
              <a:t>・・・</a:t>
            </a:r>
          </a:p>
        </p:txBody>
      </p:sp>
      <p:sp>
        <p:nvSpPr>
          <p:cNvPr id="140" name="テキスト ボックス 139">
            <a:extLst>
              <a:ext uri="{FF2B5EF4-FFF2-40B4-BE49-F238E27FC236}">
                <a16:creationId xmlns:a16="http://schemas.microsoft.com/office/drawing/2014/main" id="{5AB3E5D9-2BEB-9586-FC22-FA911E299CAC}"/>
              </a:ext>
            </a:extLst>
          </p:cNvPr>
          <p:cNvSpPr txBox="1"/>
          <p:nvPr/>
        </p:nvSpPr>
        <p:spPr>
          <a:xfrm>
            <a:off x="5157621" y="6044244"/>
            <a:ext cx="153888" cy="123111"/>
          </a:xfrm>
          <a:prstGeom prst="rect">
            <a:avLst/>
          </a:prstGeom>
          <a:noFill/>
        </p:spPr>
        <p:txBody>
          <a:bodyPr wrap="none" lIns="0" tIns="0" rIns="0" bIns="0" rtlCol="0">
            <a:spAutoFit/>
          </a:bodyPr>
          <a:lstStyle/>
          <a:p>
            <a:pPr algn="l"/>
            <a:r>
              <a:rPr kumimoji="1" lang="ja-JP" altLang="en-US" sz="800">
                <a:latin typeface="+mn-lt"/>
              </a:rPr>
              <a:t>・・・</a:t>
            </a:r>
          </a:p>
        </p:txBody>
      </p:sp>
      <p:sp>
        <p:nvSpPr>
          <p:cNvPr id="141" name="テキスト ボックス 140">
            <a:extLst>
              <a:ext uri="{FF2B5EF4-FFF2-40B4-BE49-F238E27FC236}">
                <a16:creationId xmlns:a16="http://schemas.microsoft.com/office/drawing/2014/main" id="{87F4AC8E-6653-4405-5D09-5B50E1BCBC17}"/>
              </a:ext>
            </a:extLst>
          </p:cNvPr>
          <p:cNvSpPr txBox="1"/>
          <p:nvPr/>
        </p:nvSpPr>
        <p:spPr>
          <a:xfrm>
            <a:off x="5414965" y="5163439"/>
            <a:ext cx="153888" cy="123111"/>
          </a:xfrm>
          <a:prstGeom prst="rect">
            <a:avLst/>
          </a:prstGeom>
          <a:noFill/>
        </p:spPr>
        <p:txBody>
          <a:bodyPr wrap="none" lIns="0" tIns="0" rIns="0" bIns="0" rtlCol="0">
            <a:spAutoFit/>
          </a:bodyPr>
          <a:lstStyle/>
          <a:p>
            <a:pPr algn="l"/>
            <a:r>
              <a:rPr kumimoji="1" lang="ja-JP" altLang="en-US" sz="800">
                <a:latin typeface="+mn-lt"/>
              </a:rPr>
              <a:t>・・・</a:t>
            </a:r>
          </a:p>
        </p:txBody>
      </p:sp>
      <p:sp>
        <p:nvSpPr>
          <p:cNvPr id="142" name="テキスト ボックス 141">
            <a:extLst>
              <a:ext uri="{FF2B5EF4-FFF2-40B4-BE49-F238E27FC236}">
                <a16:creationId xmlns:a16="http://schemas.microsoft.com/office/drawing/2014/main" id="{549C301A-7DD3-43C1-C0EA-74DEFE2F9743}"/>
              </a:ext>
            </a:extLst>
          </p:cNvPr>
          <p:cNvSpPr txBox="1"/>
          <p:nvPr/>
        </p:nvSpPr>
        <p:spPr>
          <a:xfrm>
            <a:off x="7570436" y="4044898"/>
            <a:ext cx="153888" cy="123111"/>
          </a:xfrm>
          <a:prstGeom prst="rect">
            <a:avLst/>
          </a:prstGeom>
          <a:noFill/>
        </p:spPr>
        <p:txBody>
          <a:bodyPr wrap="none" lIns="0" tIns="0" rIns="0" bIns="0" rtlCol="0">
            <a:spAutoFit/>
          </a:bodyPr>
          <a:lstStyle/>
          <a:p>
            <a:pPr algn="l"/>
            <a:r>
              <a:rPr kumimoji="1" lang="ja-JP" altLang="en-US" sz="800">
                <a:latin typeface="+mn-lt"/>
              </a:rPr>
              <a:t>・・・</a:t>
            </a:r>
          </a:p>
        </p:txBody>
      </p:sp>
      <p:sp>
        <p:nvSpPr>
          <p:cNvPr id="146" name="テキスト ボックス 145">
            <a:extLst>
              <a:ext uri="{FF2B5EF4-FFF2-40B4-BE49-F238E27FC236}">
                <a16:creationId xmlns:a16="http://schemas.microsoft.com/office/drawing/2014/main" id="{9758E423-8E23-43EF-55C2-189E6DFD0523}"/>
              </a:ext>
            </a:extLst>
          </p:cNvPr>
          <p:cNvSpPr txBox="1"/>
          <p:nvPr/>
        </p:nvSpPr>
        <p:spPr>
          <a:xfrm rot="2676765">
            <a:off x="1853850" y="4713148"/>
            <a:ext cx="153888" cy="123111"/>
          </a:xfrm>
          <a:prstGeom prst="rect">
            <a:avLst/>
          </a:prstGeom>
          <a:noFill/>
        </p:spPr>
        <p:txBody>
          <a:bodyPr wrap="square" lIns="0" tIns="0" rIns="0" bIns="0" rtlCol="0">
            <a:spAutoFit/>
          </a:bodyPr>
          <a:lstStyle/>
          <a:p>
            <a:pPr algn="l"/>
            <a:r>
              <a:rPr kumimoji="1" lang="ja-JP" altLang="en-US" sz="800">
                <a:latin typeface="+mn-lt"/>
              </a:rPr>
              <a:t>・・・</a:t>
            </a:r>
          </a:p>
        </p:txBody>
      </p:sp>
      <p:sp>
        <p:nvSpPr>
          <p:cNvPr id="149" name="テキスト ボックス 148">
            <a:extLst>
              <a:ext uri="{FF2B5EF4-FFF2-40B4-BE49-F238E27FC236}">
                <a16:creationId xmlns:a16="http://schemas.microsoft.com/office/drawing/2014/main" id="{949D5580-546B-FD3D-6118-8DDE591329A4}"/>
              </a:ext>
            </a:extLst>
          </p:cNvPr>
          <p:cNvSpPr txBox="1"/>
          <p:nvPr/>
        </p:nvSpPr>
        <p:spPr>
          <a:xfrm rot="2676765">
            <a:off x="6400741" y="3889189"/>
            <a:ext cx="153888" cy="123111"/>
          </a:xfrm>
          <a:prstGeom prst="rect">
            <a:avLst/>
          </a:prstGeom>
          <a:noFill/>
        </p:spPr>
        <p:txBody>
          <a:bodyPr wrap="square" lIns="0" tIns="0" rIns="0" bIns="0" rtlCol="0">
            <a:spAutoFit/>
          </a:bodyPr>
          <a:lstStyle/>
          <a:p>
            <a:pPr algn="l"/>
            <a:r>
              <a:rPr kumimoji="1" lang="ja-JP" altLang="en-US" sz="800">
                <a:latin typeface="+mn-lt"/>
              </a:rPr>
              <a:t>・・・</a:t>
            </a:r>
          </a:p>
        </p:txBody>
      </p:sp>
      <p:sp>
        <p:nvSpPr>
          <p:cNvPr id="150" name="正方形/長方形 149">
            <a:extLst>
              <a:ext uri="{FF2B5EF4-FFF2-40B4-BE49-F238E27FC236}">
                <a16:creationId xmlns:a16="http://schemas.microsoft.com/office/drawing/2014/main" id="{6CEB1909-F4B3-659C-8CD4-90755905EE56}"/>
              </a:ext>
            </a:extLst>
          </p:cNvPr>
          <p:cNvSpPr/>
          <p:nvPr/>
        </p:nvSpPr>
        <p:spPr>
          <a:xfrm>
            <a:off x="8476764" y="5279635"/>
            <a:ext cx="381382" cy="12311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テキスト ボックス 150">
            <a:extLst>
              <a:ext uri="{FF2B5EF4-FFF2-40B4-BE49-F238E27FC236}">
                <a16:creationId xmlns:a16="http://schemas.microsoft.com/office/drawing/2014/main" id="{EE51E802-4A1D-EA3D-2570-03726D079C12}"/>
              </a:ext>
            </a:extLst>
          </p:cNvPr>
          <p:cNvSpPr txBox="1"/>
          <p:nvPr/>
        </p:nvSpPr>
        <p:spPr>
          <a:xfrm>
            <a:off x="8918674" y="5272271"/>
            <a:ext cx="679673" cy="123111"/>
          </a:xfrm>
          <a:prstGeom prst="rect">
            <a:avLst/>
          </a:prstGeom>
          <a:noFill/>
        </p:spPr>
        <p:txBody>
          <a:bodyPr wrap="none" lIns="0" tIns="0" rIns="0" bIns="0" rtlCol="0">
            <a:spAutoFit/>
          </a:bodyPr>
          <a:lstStyle/>
          <a:p>
            <a:pPr algn="l"/>
            <a:r>
              <a:rPr kumimoji="1" lang="ja-JP" altLang="en-US" sz="800">
                <a:latin typeface="+mn-lt"/>
              </a:rPr>
              <a:t>サイトコレクション</a:t>
            </a:r>
          </a:p>
        </p:txBody>
      </p:sp>
      <p:sp>
        <p:nvSpPr>
          <p:cNvPr id="152" name="テキスト ボックス 151">
            <a:extLst>
              <a:ext uri="{FF2B5EF4-FFF2-40B4-BE49-F238E27FC236}">
                <a16:creationId xmlns:a16="http://schemas.microsoft.com/office/drawing/2014/main" id="{95E74AD7-E8CB-C57E-ED08-D8040B0045F6}"/>
              </a:ext>
            </a:extLst>
          </p:cNvPr>
          <p:cNvSpPr txBox="1"/>
          <p:nvPr/>
        </p:nvSpPr>
        <p:spPr>
          <a:xfrm>
            <a:off x="8918674" y="5445092"/>
            <a:ext cx="229230" cy="123111"/>
          </a:xfrm>
          <a:prstGeom prst="rect">
            <a:avLst/>
          </a:prstGeom>
          <a:noFill/>
        </p:spPr>
        <p:txBody>
          <a:bodyPr wrap="none" lIns="0" tIns="0" rIns="0" bIns="0" rtlCol="0">
            <a:spAutoFit/>
          </a:bodyPr>
          <a:lstStyle/>
          <a:p>
            <a:pPr algn="l"/>
            <a:r>
              <a:rPr kumimoji="1" lang="ja-JP" altLang="en-US" sz="800">
                <a:latin typeface="+mn-lt"/>
              </a:rPr>
              <a:t>サイト</a:t>
            </a:r>
          </a:p>
        </p:txBody>
      </p:sp>
      <p:sp>
        <p:nvSpPr>
          <p:cNvPr id="153" name="四角形: 角を丸くする 152">
            <a:extLst>
              <a:ext uri="{FF2B5EF4-FFF2-40B4-BE49-F238E27FC236}">
                <a16:creationId xmlns:a16="http://schemas.microsoft.com/office/drawing/2014/main" id="{EA92326F-7AB6-D044-06BF-0FAFC98E195E}"/>
              </a:ext>
            </a:extLst>
          </p:cNvPr>
          <p:cNvSpPr/>
          <p:nvPr/>
        </p:nvSpPr>
        <p:spPr>
          <a:xfrm>
            <a:off x="8476764" y="5445092"/>
            <a:ext cx="381382" cy="123111"/>
          </a:xfrm>
          <a:prstGeom prst="roundRect">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800">
              <a:solidFill>
                <a:schemeClr val="tx1"/>
              </a:solidFill>
            </a:endParaRPr>
          </a:p>
        </p:txBody>
      </p:sp>
      <p:sp>
        <p:nvSpPr>
          <p:cNvPr id="154" name="四角形: 角を丸くする 153">
            <a:extLst>
              <a:ext uri="{FF2B5EF4-FFF2-40B4-BE49-F238E27FC236}">
                <a16:creationId xmlns:a16="http://schemas.microsoft.com/office/drawing/2014/main" id="{1CBE38A7-BE73-2A12-0530-8F61AFD33D49}"/>
              </a:ext>
            </a:extLst>
          </p:cNvPr>
          <p:cNvSpPr/>
          <p:nvPr/>
        </p:nvSpPr>
        <p:spPr>
          <a:xfrm>
            <a:off x="382804" y="1180124"/>
            <a:ext cx="11637291" cy="164534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テキスト ボックス 154">
            <a:extLst>
              <a:ext uri="{FF2B5EF4-FFF2-40B4-BE49-F238E27FC236}">
                <a16:creationId xmlns:a16="http://schemas.microsoft.com/office/drawing/2014/main" id="{ACDAB015-DA60-8A9E-9E4E-9E180CD7A114}"/>
              </a:ext>
            </a:extLst>
          </p:cNvPr>
          <p:cNvSpPr txBox="1"/>
          <p:nvPr/>
        </p:nvSpPr>
        <p:spPr>
          <a:xfrm>
            <a:off x="327719" y="1302435"/>
            <a:ext cx="12143374" cy="1880900"/>
          </a:xfrm>
          <a:prstGeom prst="rect">
            <a:avLst/>
          </a:prstGeom>
          <a:noFill/>
        </p:spPr>
        <p:txBody>
          <a:bodyPr wrap="square">
            <a:spAutoFit/>
          </a:bodyPr>
          <a:lstStyle/>
          <a:p>
            <a:pPr marL="578358" indent="-285750">
              <a:lnSpc>
                <a:spcPts val="2600"/>
              </a:lnSpc>
              <a:spcAft>
                <a:spcPts val="300"/>
              </a:spcAft>
              <a:buSzPts val="1400"/>
            </a:pPr>
            <a:r>
              <a:rPr lang="en-US" altLang="ja-JP" sz="2000">
                <a:solidFill>
                  <a:srgbClr val="000000"/>
                </a:solidFill>
                <a:latin typeface="+mn-ea"/>
              </a:rPr>
              <a:t>SharePoint</a:t>
            </a:r>
            <a:r>
              <a:rPr lang="ja-JP" altLang="en-US" sz="2000">
                <a:solidFill>
                  <a:srgbClr val="000000"/>
                </a:solidFill>
                <a:latin typeface="+mn-ea"/>
              </a:rPr>
              <a:t>サイトは、サイトコレクションという単位で存在しており、サイトコレクション内で</a:t>
            </a:r>
            <a:endParaRPr lang="en-US" altLang="ja-JP" sz="2000">
              <a:solidFill>
                <a:srgbClr val="000000"/>
              </a:solidFill>
              <a:latin typeface="+mn-ea"/>
            </a:endParaRPr>
          </a:p>
          <a:p>
            <a:pPr marL="578358" indent="-285750">
              <a:lnSpc>
                <a:spcPts val="2600"/>
              </a:lnSpc>
              <a:spcAft>
                <a:spcPts val="300"/>
              </a:spcAft>
              <a:buSzPts val="1400"/>
            </a:pPr>
            <a:r>
              <a:rPr lang="ja-JP" altLang="en-US" sz="2000">
                <a:solidFill>
                  <a:srgbClr val="000000"/>
                </a:solidFill>
                <a:latin typeface="+mn-ea"/>
              </a:rPr>
              <a:t>親サイト・子サイトの</a:t>
            </a:r>
            <a:r>
              <a:rPr lang="ja-JP" altLang="en-US" sz="2000" b="1">
                <a:solidFill>
                  <a:schemeClr val="bg2"/>
                </a:solidFill>
                <a:latin typeface="+mn-ea"/>
              </a:rPr>
              <a:t>階層構造</a:t>
            </a:r>
            <a:r>
              <a:rPr lang="ja-JP" altLang="en-US" sz="2000">
                <a:solidFill>
                  <a:srgbClr val="000000"/>
                </a:solidFill>
                <a:latin typeface="+mn-ea"/>
              </a:rPr>
              <a:t>になっています。</a:t>
            </a:r>
            <a:endParaRPr lang="en-US" altLang="ja-JP" sz="2000">
              <a:solidFill>
                <a:srgbClr val="000000"/>
              </a:solidFill>
              <a:latin typeface="+mn-ea"/>
            </a:endParaRPr>
          </a:p>
          <a:p>
            <a:pPr marL="578358" indent="-285750">
              <a:lnSpc>
                <a:spcPts val="2600"/>
              </a:lnSpc>
              <a:spcAft>
                <a:spcPts val="300"/>
              </a:spcAft>
              <a:buSzPts val="1400"/>
            </a:pPr>
            <a:r>
              <a:rPr lang="ja-JP" altLang="en-US" sz="2000">
                <a:solidFill>
                  <a:srgbClr val="000000"/>
                </a:solidFill>
                <a:latin typeface="+mn-ea"/>
              </a:rPr>
              <a:t>さらに各サイト内でライブラリ・リストを作成することで、ファイルやデータ等のアイテムが保存・整理可能です。</a:t>
            </a:r>
            <a:endParaRPr lang="en-US" altLang="ja-JP" sz="2000">
              <a:solidFill>
                <a:srgbClr val="000000"/>
              </a:solidFill>
              <a:latin typeface="+mn-ea"/>
            </a:endParaRPr>
          </a:p>
          <a:p>
            <a:pPr marL="578358" indent="-285750">
              <a:lnSpc>
                <a:spcPts val="2600"/>
              </a:lnSpc>
              <a:spcAft>
                <a:spcPts val="300"/>
              </a:spcAft>
              <a:buSzPts val="1400"/>
            </a:pPr>
            <a:r>
              <a:rPr lang="ja-JP" altLang="en-US" sz="2000">
                <a:solidFill>
                  <a:srgbClr val="000000"/>
                </a:solidFill>
                <a:latin typeface="+mn-ea"/>
              </a:rPr>
              <a:t>サイト責任者は</a:t>
            </a:r>
            <a:r>
              <a:rPr lang="ja-JP" altLang="en-US" sz="2000" b="1">
                <a:solidFill>
                  <a:schemeClr val="bg2"/>
                </a:solidFill>
                <a:latin typeface="+mn-ea"/>
              </a:rPr>
              <a:t>各サイト・ライブラリ・リストごとに、誰がアクセス可能かを設定することが可能</a:t>
            </a:r>
            <a:r>
              <a:rPr lang="ja-JP" altLang="en-US" sz="2000">
                <a:solidFill>
                  <a:srgbClr val="000000"/>
                </a:solidFill>
                <a:latin typeface="+mn-ea"/>
              </a:rPr>
              <a:t>です。</a:t>
            </a:r>
            <a:endParaRPr lang="en-US" altLang="ja-JP" sz="2000">
              <a:solidFill>
                <a:srgbClr val="000000"/>
              </a:solidFill>
              <a:latin typeface="+mn-ea"/>
            </a:endParaRPr>
          </a:p>
          <a:p>
            <a:pPr marL="578358" indent="-285750">
              <a:lnSpc>
                <a:spcPts val="2600"/>
              </a:lnSpc>
              <a:spcAft>
                <a:spcPts val="300"/>
              </a:spcAft>
              <a:buSzPts val="1400"/>
            </a:pPr>
            <a:endParaRPr lang="en-US" altLang="ja-JP" sz="2000">
              <a:solidFill>
                <a:srgbClr val="000000"/>
              </a:solidFill>
              <a:latin typeface="+mn-ea"/>
            </a:endParaRPr>
          </a:p>
        </p:txBody>
      </p:sp>
      <p:sp>
        <p:nvSpPr>
          <p:cNvPr id="156" name="テキスト ボックス 155">
            <a:extLst>
              <a:ext uri="{FF2B5EF4-FFF2-40B4-BE49-F238E27FC236}">
                <a16:creationId xmlns:a16="http://schemas.microsoft.com/office/drawing/2014/main" id="{F672DD6B-A216-E6CD-370B-0B689E16C27E}"/>
              </a:ext>
            </a:extLst>
          </p:cNvPr>
          <p:cNvSpPr txBox="1"/>
          <p:nvPr/>
        </p:nvSpPr>
        <p:spPr>
          <a:xfrm>
            <a:off x="1623240" y="3137989"/>
            <a:ext cx="3228448" cy="123111"/>
          </a:xfrm>
          <a:prstGeom prst="rect">
            <a:avLst/>
          </a:prstGeom>
          <a:noFill/>
        </p:spPr>
        <p:txBody>
          <a:bodyPr wrap="none" lIns="0" tIns="0" rIns="0" bIns="0" rtlCol="0">
            <a:spAutoFit/>
          </a:bodyPr>
          <a:lstStyle/>
          <a:p>
            <a:pPr algn="l"/>
            <a:r>
              <a:rPr kumimoji="1" lang="ja-JP" altLang="en-US" sz="800">
                <a:latin typeface="+mn-lt"/>
              </a:rPr>
              <a:t>ポータルサイトコレクション</a:t>
            </a:r>
            <a:r>
              <a:rPr kumimoji="1" lang="en-US" altLang="ja-JP" sz="800">
                <a:latin typeface="+mn-lt"/>
              </a:rPr>
              <a:t>(</a:t>
            </a:r>
            <a:r>
              <a:rPr kumimoji="1" lang="ja-JP" altLang="en-US" sz="800">
                <a:latin typeface="+mn-lt"/>
              </a:rPr>
              <a:t>旭化成・事業本部毎・事業会社毎のサイトコレクション</a:t>
            </a:r>
            <a:r>
              <a:rPr kumimoji="1" lang="en-US" altLang="ja-JP" sz="800">
                <a:latin typeface="+mn-lt"/>
              </a:rPr>
              <a:t>)</a:t>
            </a:r>
            <a:endParaRPr kumimoji="1" lang="ja-JP" altLang="en-US" sz="800">
              <a:latin typeface="+mn-lt"/>
            </a:endParaRPr>
          </a:p>
        </p:txBody>
      </p:sp>
      <p:sp>
        <p:nvSpPr>
          <p:cNvPr id="157" name="テキスト ボックス 156">
            <a:extLst>
              <a:ext uri="{FF2B5EF4-FFF2-40B4-BE49-F238E27FC236}">
                <a16:creationId xmlns:a16="http://schemas.microsoft.com/office/drawing/2014/main" id="{FA254AFA-3B6C-5838-8BD0-04EB832EAFFE}"/>
              </a:ext>
            </a:extLst>
          </p:cNvPr>
          <p:cNvSpPr txBox="1"/>
          <p:nvPr/>
        </p:nvSpPr>
        <p:spPr>
          <a:xfrm>
            <a:off x="6110100" y="3121864"/>
            <a:ext cx="2127185" cy="123111"/>
          </a:xfrm>
          <a:prstGeom prst="rect">
            <a:avLst/>
          </a:prstGeom>
          <a:noFill/>
        </p:spPr>
        <p:txBody>
          <a:bodyPr wrap="none" lIns="0" tIns="0" rIns="0" bIns="0" rtlCol="0">
            <a:spAutoFit/>
          </a:bodyPr>
          <a:lstStyle/>
          <a:p>
            <a:pPr algn="l"/>
            <a:r>
              <a:rPr kumimoji="1" lang="ja-JP" altLang="en-US" sz="800">
                <a:latin typeface="+mn-lt"/>
              </a:rPr>
              <a:t>フォーラム</a:t>
            </a:r>
            <a:r>
              <a:rPr kumimoji="1" lang="en-US" altLang="ja-JP" sz="800">
                <a:latin typeface="+mn-lt"/>
              </a:rPr>
              <a:t>/</a:t>
            </a:r>
            <a:r>
              <a:rPr kumimoji="1" lang="ja-JP" altLang="en-US" sz="800">
                <a:latin typeface="+mn-lt"/>
              </a:rPr>
              <a:t>社外共有フォーラム</a:t>
            </a:r>
            <a:r>
              <a:rPr kumimoji="1" lang="en-US" altLang="ja-JP" sz="800">
                <a:latin typeface="+mn-lt"/>
              </a:rPr>
              <a:t>/</a:t>
            </a:r>
            <a:r>
              <a:rPr kumimoji="1" lang="ja-JP" altLang="en-US" sz="800">
                <a:latin typeface="+mn-lt"/>
              </a:rPr>
              <a:t>モダンサイトコレクション</a:t>
            </a:r>
          </a:p>
        </p:txBody>
      </p:sp>
    </p:spTree>
    <p:extLst>
      <p:ext uri="{BB962C8B-B14F-4D97-AF65-F5344CB8AC3E}">
        <p14:creationId xmlns:p14="http://schemas.microsoft.com/office/powerpoint/2010/main" val="1854043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四角形: 角を丸くする 24">
            <a:extLst>
              <a:ext uri="{FF2B5EF4-FFF2-40B4-BE49-F238E27FC236}">
                <a16:creationId xmlns:a16="http://schemas.microsoft.com/office/drawing/2014/main" id="{3DD669D7-6D7F-49C9-425F-68B84B4FB8EE}"/>
              </a:ext>
            </a:extLst>
          </p:cNvPr>
          <p:cNvSpPr/>
          <p:nvPr/>
        </p:nvSpPr>
        <p:spPr>
          <a:xfrm>
            <a:off x="382804" y="1180124"/>
            <a:ext cx="11637291" cy="342474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6A070FE-C36E-096E-EEB7-16DB9AD45B34}"/>
              </a:ext>
            </a:extLst>
          </p:cNvPr>
          <p:cNvSpPr txBox="1"/>
          <p:nvPr/>
        </p:nvSpPr>
        <p:spPr>
          <a:xfrm>
            <a:off x="327719" y="1302435"/>
            <a:ext cx="12143374" cy="3368486"/>
          </a:xfrm>
          <a:prstGeom prst="rect">
            <a:avLst/>
          </a:prstGeom>
          <a:noFill/>
        </p:spPr>
        <p:txBody>
          <a:bodyPr wrap="square">
            <a:spAutoFit/>
          </a:bodyPr>
          <a:lstStyle/>
          <a:p>
            <a:pPr marL="578358" indent="-285750">
              <a:lnSpc>
                <a:spcPts val="2600"/>
              </a:lnSpc>
              <a:spcAft>
                <a:spcPts val="300"/>
              </a:spcAft>
              <a:buSzPts val="1400"/>
            </a:pPr>
            <a:r>
              <a:rPr lang="en-US" altLang="ja-JP" sz="2000">
                <a:solidFill>
                  <a:srgbClr val="000000"/>
                </a:solidFill>
                <a:latin typeface="+mn-ea"/>
              </a:rPr>
              <a:t>SharePoint</a:t>
            </a:r>
            <a:r>
              <a:rPr lang="ja-JP" altLang="en-US" sz="2000">
                <a:latin typeface="+mn-ea"/>
              </a:rPr>
              <a:t>で</a:t>
            </a:r>
            <a:r>
              <a:rPr lang="ja-JP" altLang="en-US" sz="2000">
                <a:solidFill>
                  <a:srgbClr val="000000"/>
                </a:solidFill>
                <a:latin typeface="+mn-ea"/>
              </a:rPr>
              <a:t>は、デフォルトで</a:t>
            </a:r>
            <a:r>
              <a:rPr lang="ja-JP" altLang="en-US" sz="2000" b="1">
                <a:solidFill>
                  <a:schemeClr val="bg2"/>
                </a:solidFill>
                <a:latin typeface="+mn-ea"/>
              </a:rPr>
              <a:t>「管理者」「投稿者」「承認者」「閲覧者」の権限が用意</a:t>
            </a:r>
            <a:r>
              <a:rPr lang="ja-JP" altLang="en-US" sz="2000">
                <a:solidFill>
                  <a:srgbClr val="000000"/>
                </a:solidFill>
                <a:latin typeface="+mn-ea"/>
              </a:rPr>
              <a:t>されています。</a:t>
            </a:r>
            <a:endParaRPr lang="en-US" altLang="ja-JP" sz="2000">
              <a:solidFill>
                <a:srgbClr val="000000"/>
              </a:solidFill>
              <a:latin typeface="+mn-ea"/>
            </a:endParaRPr>
          </a:p>
          <a:p>
            <a:pPr marL="578358" indent="-285750">
              <a:lnSpc>
                <a:spcPts val="2600"/>
              </a:lnSpc>
              <a:spcAft>
                <a:spcPts val="300"/>
              </a:spcAft>
              <a:buSzPts val="1400"/>
            </a:pPr>
            <a:r>
              <a:rPr lang="ja-JP" altLang="en-US" sz="2000">
                <a:solidFill>
                  <a:srgbClr val="000000"/>
                </a:solidFill>
                <a:latin typeface="+mn-ea"/>
              </a:rPr>
              <a:t>これらの</a:t>
            </a:r>
            <a:r>
              <a:rPr lang="ja-JP" altLang="en-US" sz="2000">
                <a:latin typeface="+mn-ea"/>
              </a:rPr>
              <a:t>権限にユーザー・グループ</a:t>
            </a:r>
            <a:r>
              <a:rPr lang="ja-JP" altLang="en-US" sz="2000">
                <a:solidFill>
                  <a:srgbClr val="000000"/>
                </a:solidFill>
                <a:latin typeface="+mn-ea"/>
              </a:rPr>
              <a:t>を設定することで、権限に対応する</a:t>
            </a:r>
            <a:r>
              <a:rPr lang="en-US" altLang="ja-JP" sz="2000">
                <a:solidFill>
                  <a:srgbClr val="000000"/>
                </a:solidFill>
                <a:latin typeface="+mn-ea"/>
              </a:rPr>
              <a:t>SharePoint</a:t>
            </a:r>
            <a:r>
              <a:rPr lang="ja-JP" altLang="en-US" sz="2000">
                <a:solidFill>
                  <a:srgbClr val="000000"/>
                </a:solidFill>
                <a:latin typeface="+mn-ea"/>
              </a:rPr>
              <a:t>サイトの閲覧などの</a:t>
            </a:r>
            <a:endParaRPr lang="en-US" altLang="ja-JP" sz="2000">
              <a:solidFill>
                <a:srgbClr val="000000"/>
              </a:solidFill>
              <a:latin typeface="+mn-ea"/>
            </a:endParaRPr>
          </a:p>
          <a:p>
            <a:pPr marL="578358" indent="-285750">
              <a:lnSpc>
                <a:spcPts val="2600"/>
              </a:lnSpc>
              <a:spcAft>
                <a:spcPts val="300"/>
              </a:spcAft>
              <a:buSzPts val="1400"/>
            </a:pPr>
            <a:r>
              <a:rPr lang="ja-JP" altLang="en-US" sz="2000" b="1">
                <a:solidFill>
                  <a:schemeClr val="bg2"/>
                </a:solidFill>
                <a:latin typeface="+mn-ea"/>
              </a:rPr>
              <a:t>アクセス権限が付与</a:t>
            </a:r>
            <a:r>
              <a:rPr lang="ja-JP" altLang="en-US" sz="2000">
                <a:solidFill>
                  <a:srgbClr val="000000"/>
                </a:solidFill>
                <a:latin typeface="+mn-ea"/>
              </a:rPr>
              <a:t>されます。</a:t>
            </a:r>
            <a:endParaRPr lang="en-US" altLang="ja-JP" sz="2000">
              <a:solidFill>
                <a:srgbClr val="000000"/>
              </a:solidFill>
              <a:latin typeface="+mn-ea"/>
            </a:endParaRPr>
          </a:p>
          <a:p>
            <a:pPr marL="578358" indent="-285750">
              <a:lnSpc>
                <a:spcPts val="2600"/>
              </a:lnSpc>
              <a:spcAft>
                <a:spcPts val="300"/>
              </a:spcAft>
              <a:buSzPts val="1400"/>
            </a:pPr>
            <a:endParaRPr lang="en-US" altLang="ja-JP" sz="2000">
              <a:solidFill>
                <a:srgbClr val="000000"/>
              </a:solidFill>
              <a:latin typeface="+mn-ea"/>
            </a:endParaRPr>
          </a:p>
          <a:p>
            <a:pPr marL="578358" indent="-285750">
              <a:lnSpc>
                <a:spcPts val="2600"/>
              </a:lnSpc>
              <a:spcAft>
                <a:spcPts val="300"/>
              </a:spcAft>
              <a:buSzPts val="1400"/>
            </a:pPr>
            <a:r>
              <a:rPr lang="ja-JP" altLang="en-US" sz="2000">
                <a:latin typeface="+mn-ea"/>
              </a:rPr>
              <a:t>なお、</a:t>
            </a:r>
            <a:r>
              <a:rPr lang="ja-JP" altLang="en-US" sz="2000">
                <a:solidFill>
                  <a:srgbClr val="000000"/>
                </a:solidFill>
                <a:latin typeface="+mn-ea"/>
              </a:rPr>
              <a:t>各</a:t>
            </a:r>
            <a:r>
              <a:rPr lang="en-US" altLang="ja-JP" sz="2000">
                <a:solidFill>
                  <a:srgbClr val="000000"/>
                </a:solidFill>
                <a:latin typeface="+mn-ea"/>
              </a:rPr>
              <a:t>SharePoint</a:t>
            </a:r>
            <a:r>
              <a:rPr lang="ja-JP" altLang="en-US" sz="2000">
                <a:solidFill>
                  <a:srgbClr val="000000"/>
                </a:solidFill>
                <a:latin typeface="+mn-ea"/>
              </a:rPr>
              <a:t>サイトのアクセス権限は、サイト責任者が</a:t>
            </a:r>
            <a:endParaRPr lang="en-US" altLang="ja-JP" sz="2000">
              <a:solidFill>
                <a:srgbClr val="000000"/>
              </a:solidFill>
              <a:latin typeface="+mn-ea"/>
            </a:endParaRPr>
          </a:p>
          <a:p>
            <a:pPr marL="578358" indent="-285750">
              <a:lnSpc>
                <a:spcPts val="2600"/>
              </a:lnSpc>
              <a:spcAft>
                <a:spcPts val="300"/>
              </a:spcAft>
              <a:buSzPts val="1400"/>
            </a:pPr>
            <a:r>
              <a:rPr lang="ja-JP" altLang="en-US" sz="2000" b="1">
                <a:solidFill>
                  <a:srgbClr val="FF0000"/>
                </a:solidFill>
                <a:latin typeface="+mn-ea"/>
              </a:rPr>
              <a:t>「サイトの掲載内容に応じて適切な設定を行うこと」</a:t>
            </a:r>
            <a:r>
              <a:rPr lang="ja-JP" altLang="en-US" sz="2000">
                <a:solidFill>
                  <a:srgbClr val="000000"/>
                </a:solidFill>
                <a:latin typeface="+mn-ea"/>
              </a:rPr>
              <a:t>とガイドラインにて定めてられています。</a:t>
            </a:r>
            <a:endParaRPr lang="en-US" altLang="ja-JP" sz="2000">
              <a:solidFill>
                <a:srgbClr val="000000"/>
              </a:solidFill>
              <a:latin typeface="+mn-ea"/>
            </a:endParaRPr>
          </a:p>
          <a:p>
            <a:pPr marL="578358" indent="-285750">
              <a:lnSpc>
                <a:spcPts val="2600"/>
              </a:lnSpc>
              <a:spcAft>
                <a:spcPts val="300"/>
              </a:spcAft>
              <a:buSzPts val="1400"/>
            </a:pPr>
            <a:endParaRPr lang="en-US" altLang="ja-JP" sz="2000">
              <a:solidFill>
                <a:srgbClr val="000000"/>
              </a:solidFill>
              <a:latin typeface="+mn-ea"/>
            </a:endParaRPr>
          </a:p>
          <a:p>
            <a:pPr marL="578358" indent="-285750">
              <a:lnSpc>
                <a:spcPts val="2600"/>
              </a:lnSpc>
              <a:spcAft>
                <a:spcPts val="300"/>
              </a:spcAft>
              <a:buSzPts val="1400"/>
            </a:pPr>
            <a:endParaRPr lang="en-US" altLang="ja-JP" sz="1600">
              <a:hlinkClick r:id="rId3"/>
            </a:endParaRPr>
          </a:p>
          <a:p>
            <a:pPr marL="578358" indent="-285750">
              <a:lnSpc>
                <a:spcPts val="2600"/>
              </a:lnSpc>
              <a:spcAft>
                <a:spcPts val="300"/>
              </a:spcAft>
              <a:buSzPts val="1400"/>
            </a:pPr>
            <a:endParaRPr lang="en-US" altLang="ja-JP" sz="2000">
              <a:solidFill>
                <a:srgbClr val="000000"/>
              </a:solidFill>
              <a:latin typeface="+mn-ea"/>
            </a:endParaRPr>
          </a:p>
        </p:txBody>
      </p:sp>
      <p:sp>
        <p:nvSpPr>
          <p:cNvPr id="5" name="タイトル 4">
            <a:extLst>
              <a:ext uri="{FF2B5EF4-FFF2-40B4-BE49-F238E27FC236}">
                <a16:creationId xmlns:a16="http://schemas.microsoft.com/office/drawing/2014/main" id="{8D08E03A-9C9E-9B2A-E4DD-C06012C0E641}"/>
              </a:ext>
            </a:extLst>
          </p:cNvPr>
          <p:cNvSpPr>
            <a:spLocks noGrp="1"/>
          </p:cNvSpPr>
          <p:nvPr>
            <p:ph type="title"/>
          </p:nvPr>
        </p:nvSpPr>
        <p:spPr>
          <a:xfrm>
            <a:off x="563218" y="455189"/>
            <a:ext cx="9577247" cy="468653"/>
          </a:xfrm>
        </p:spPr>
        <p:txBody>
          <a:bodyPr/>
          <a:lstStyle/>
          <a:p>
            <a:r>
              <a:rPr lang="en-US" altLang="ja-JP"/>
              <a:t>SharePoint</a:t>
            </a:r>
            <a:r>
              <a:rPr lang="ja-JP" altLang="en-US"/>
              <a:t>アクセス権限とは</a:t>
            </a:r>
          </a:p>
        </p:txBody>
      </p:sp>
      <p:sp>
        <p:nvSpPr>
          <p:cNvPr id="27" name="テキスト ボックス 26">
            <a:extLst>
              <a:ext uri="{FF2B5EF4-FFF2-40B4-BE49-F238E27FC236}">
                <a16:creationId xmlns:a16="http://schemas.microsoft.com/office/drawing/2014/main" id="{D9320E4E-54D9-B12D-1A5D-786599D91D5C}"/>
              </a:ext>
            </a:extLst>
          </p:cNvPr>
          <p:cNvSpPr txBox="1"/>
          <p:nvPr/>
        </p:nvSpPr>
        <p:spPr>
          <a:xfrm>
            <a:off x="6290632" y="4005226"/>
            <a:ext cx="6235546" cy="393698"/>
          </a:xfrm>
          <a:prstGeom prst="rect">
            <a:avLst/>
          </a:prstGeom>
          <a:noFill/>
        </p:spPr>
        <p:txBody>
          <a:bodyPr wrap="square">
            <a:spAutoFit/>
          </a:bodyPr>
          <a:lstStyle/>
          <a:p>
            <a:pPr marL="578358" indent="-285750">
              <a:lnSpc>
                <a:spcPts val="2600"/>
              </a:lnSpc>
              <a:spcAft>
                <a:spcPts val="300"/>
              </a:spcAft>
              <a:buSzPts val="1400"/>
            </a:pPr>
            <a:r>
              <a:rPr lang="ja-JP" altLang="en-US" sz="1600">
                <a:hlinkClick r:id="rId3">
                  <a:extLst>
                    <a:ext uri="{A12FA001-AC4F-418D-AE19-62706E023703}">
                      <ahyp:hlinkClr xmlns:ahyp="http://schemas.microsoft.com/office/drawing/2018/hyperlinkcolor" val="tx"/>
                    </a:ext>
                  </a:extLst>
                </a:hlinkClick>
              </a:rPr>
              <a:t>詳細は </a:t>
            </a:r>
            <a:r>
              <a:rPr lang="en-US" altLang="ja-JP" sz="1600">
                <a:solidFill>
                  <a:srgbClr val="005BAC"/>
                </a:solidFill>
                <a:hlinkClick r:id="rId3">
                  <a:extLst>
                    <a:ext uri="{A12FA001-AC4F-418D-AE19-62706E023703}">
                      <ahyp:hlinkClr xmlns:ahyp="http://schemas.microsoft.com/office/drawing/2018/hyperlinkcolor" val="tx"/>
                    </a:ext>
                  </a:extLst>
                </a:hlinkClick>
              </a:rPr>
              <a:t>SharePointOnline_siteadmin_manual.pdf</a:t>
            </a:r>
            <a:r>
              <a:rPr lang="en-US" altLang="ja-JP" sz="1600">
                <a:solidFill>
                  <a:srgbClr val="005BAC"/>
                </a:solidFill>
              </a:rPr>
              <a:t> </a:t>
            </a:r>
            <a:r>
              <a:rPr lang="ja-JP" altLang="en-US" sz="1600"/>
              <a:t>に記載</a:t>
            </a:r>
            <a:endParaRPr lang="en-US" altLang="ja-JP" sz="1600" b="1">
              <a:latin typeface="+mn-ea"/>
            </a:endParaRPr>
          </a:p>
        </p:txBody>
      </p:sp>
      <p:sp>
        <p:nvSpPr>
          <p:cNvPr id="33" name="テキスト ボックス 32">
            <a:extLst>
              <a:ext uri="{FF2B5EF4-FFF2-40B4-BE49-F238E27FC236}">
                <a16:creationId xmlns:a16="http://schemas.microsoft.com/office/drawing/2014/main" id="{DEDEBCC3-01BB-6382-D1BD-C79758067A84}"/>
              </a:ext>
            </a:extLst>
          </p:cNvPr>
          <p:cNvSpPr txBox="1"/>
          <p:nvPr/>
        </p:nvSpPr>
        <p:spPr>
          <a:xfrm>
            <a:off x="1236881" y="4956607"/>
            <a:ext cx="8655446" cy="1037592"/>
          </a:xfrm>
          <a:prstGeom prst="rect">
            <a:avLst/>
          </a:prstGeom>
          <a:noFill/>
        </p:spPr>
        <p:txBody>
          <a:bodyPr wrap="none" lIns="0" tIns="0" rIns="0" bIns="0" rtlCol="0">
            <a:spAutoFit/>
          </a:bodyPr>
          <a:lstStyle/>
          <a:p>
            <a:pPr algn="l">
              <a:lnSpc>
                <a:spcPct val="150000"/>
              </a:lnSpc>
            </a:pPr>
            <a:r>
              <a:rPr kumimoji="1" lang="ja-JP" altLang="en-US" sz="2400" b="1">
                <a:solidFill>
                  <a:srgbClr val="FF0000"/>
                </a:solidFill>
                <a:latin typeface="+mn-lt"/>
              </a:rPr>
              <a:t>サイト責任者の皆様は、ご自身の</a:t>
            </a:r>
            <a:r>
              <a:rPr kumimoji="1" lang="en-US" altLang="ja-JP" sz="2400" b="1">
                <a:solidFill>
                  <a:srgbClr val="FF0000"/>
                </a:solidFill>
                <a:latin typeface="+mn-lt"/>
              </a:rPr>
              <a:t>SharePoint</a:t>
            </a:r>
            <a:r>
              <a:rPr kumimoji="1" lang="ja-JP" altLang="en-US" sz="2400" b="1">
                <a:solidFill>
                  <a:srgbClr val="FF0000"/>
                </a:solidFill>
                <a:latin typeface="+mn-lt"/>
              </a:rPr>
              <a:t>サイトのアクセス権限を</a:t>
            </a:r>
            <a:endParaRPr kumimoji="1" lang="en-US" altLang="ja-JP" sz="2400" b="1">
              <a:solidFill>
                <a:srgbClr val="FF0000"/>
              </a:solidFill>
              <a:latin typeface="+mn-lt"/>
            </a:endParaRPr>
          </a:p>
          <a:p>
            <a:pPr algn="l">
              <a:lnSpc>
                <a:spcPct val="150000"/>
              </a:lnSpc>
            </a:pPr>
            <a:r>
              <a:rPr kumimoji="1" lang="ja-JP" altLang="en-US" sz="2400" b="1">
                <a:solidFill>
                  <a:srgbClr val="FF0000"/>
                </a:solidFill>
                <a:latin typeface="+mn-lt"/>
              </a:rPr>
              <a:t>サイトの特性に合わせ、適切に設定いただく必要があります。</a:t>
            </a:r>
          </a:p>
        </p:txBody>
      </p:sp>
    </p:spTree>
    <p:extLst>
      <p:ext uri="{BB962C8B-B14F-4D97-AF65-F5344CB8AC3E}">
        <p14:creationId xmlns:p14="http://schemas.microsoft.com/office/powerpoint/2010/main" val="3894649122"/>
      </p:ext>
    </p:extLst>
  </p:cSld>
  <p:clrMapOvr>
    <a:masterClrMapping/>
  </p:clrMapOvr>
</p:sld>
</file>

<file path=ppt/theme/theme1.xml><?xml version="1.0" encoding="utf-8"?>
<a:theme xmlns:a="http://schemas.openxmlformats.org/drawingml/2006/main" name="Asahi Kasei W">
  <a:themeElements>
    <a:clrScheme name="2024_asahikasei">
      <a:dk1>
        <a:srgbClr val="000000"/>
      </a:dk1>
      <a:lt1>
        <a:srgbClr val="FFFFFF"/>
      </a:lt1>
      <a:dk2>
        <a:srgbClr val="04233C"/>
      </a:dk2>
      <a:lt2>
        <a:srgbClr val="005BAC"/>
      </a:lt2>
      <a:accent1>
        <a:srgbClr val="005BAC"/>
      </a:accent1>
      <a:accent2>
        <a:srgbClr val="5EAEE1"/>
      </a:accent2>
      <a:accent3>
        <a:srgbClr val="F36868"/>
      </a:accent3>
      <a:accent4>
        <a:srgbClr val="51BAA5"/>
      </a:accent4>
      <a:accent5>
        <a:srgbClr val="CC7DB1"/>
      </a:accent5>
      <a:accent6>
        <a:srgbClr val="F5A200"/>
      </a:accent6>
      <a:hlink>
        <a:srgbClr val="005BAC"/>
      </a:hlink>
      <a:folHlink>
        <a:srgbClr val="4E85C5"/>
      </a:folHlink>
    </a:clrScheme>
    <a:fontScheme name="ユーザー定義 5">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kumimoji="1" dirty="0" err="1" smtClean="0">
            <a:latin typeface="+mn-lt"/>
          </a:defRPr>
        </a:defPPr>
      </a:lstStyle>
    </a:txDef>
  </a:objectDefaults>
  <a:extraClrSchemeLst/>
  <a:extLst>
    <a:ext uri="{05A4C25C-085E-4340-85A3-A5531E510DB2}">
      <thm15:themeFamily xmlns:thm15="http://schemas.microsoft.com/office/thememl/2012/main" name="プレゼンテーション7" id="{16292AE7-8061-4E13-B3A1-398F8475A235}" vid="{7E747A5D-7C3C-4BBF-9AF2-5789805EDB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740A09ACF1726F4E9FFA2511D99C0C3B" ma:contentTypeVersion="11" ma:contentTypeDescription="新しいドキュメントを作成します。" ma:contentTypeScope="" ma:versionID="557937187b0dc12d9eec87d86af3091e">
  <xsd:schema xmlns:xsd="http://www.w3.org/2001/XMLSchema" xmlns:xs="http://www.w3.org/2001/XMLSchema" xmlns:p="http://schemas.microsoft.com/office/2006/metadata/properties" xmlns:ns2="28aaec15-b998-46ee-a834-53afe94607f2" xmlns:ns3="75de4db8-db40-4aba-b248-43cecb4264de" targetNamespace="http://schemas.microsoft.com/office/2006/metadata/properties" ma:root="true" ma:fieldsID="965f30fa4442bc5f728841030d4c87c1" ns2:_="" ns3:_="">
    <xsd:import namespace="28aaec15-b998-46ee-a834-53afe94607f2"/>
    <xsd:import namespace="75de4db8-db40-4aba-b248-43cecb4264de"/>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aaec15-b998-46ee-a834-53afe94607f2"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画像タグ" ma:readOnly="false" ma:fieldId="{5cf76f15-5ced-4ddc-b409-7134ff3c332f}" ma:taxonomyMulti="true" ma:sspId="52106043-f6b2-4b05-87eb-45a4e68abec2"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5de4db8-db40-4aba-b248-43cecb4264de"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faa388c0-bce6-4774-aaa0-0aae05ac8431}" ma:internalName="TaxCatchAll" ma:showField="CatchAllData" ma:web="75de4db8-db40-4aba-b248-43cecb4264d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28aaec15-b998-46ee-a834-53afe94607f2">
      <Terms xmlns="http://schemas.microsoft.com/office/infopath/2007/PartnerControls"/>
    </lcf76f155ced4ddcb4097134ff3c332f>
    <TaxCatchAll xmlns="75de4db8-db40-4aba-b248-43cecb4264de" xsi:nil="true"/>
  </documentManagement>
</p:properties>
</file>

<file path=customXml/itemProps1.xml><?xml version="1.0" encoding="utf-8"?>
<ds:datastoreItem xmlns:ds="http://schemas.openxmlformats.org/officeDocument/2006/customXml" ds:itemID="{0CE9528C-1E68-45EA-BF04-60492E8A6BB0}"/>
</file>

<file path=customXml/itemProps2.xml><?xml version="1.0" encoding="utf-8"?>
<ds:datastoreItem xmlns:ds="http://schemas.openxmlformats.org/officeDocument/2006/customXml" ds:itemID="{2471C87D-9036-4BD6-808A-DA1C9C83F3C3}">
  <ds:schemaRefs>
    <ds:schemaRef ds:uri="http://schemas.microsoft.com/sharepoint/v3/contenttype/forms"/>
  </ds:schemaRefs>
</ds:datastoreItem>
</file>

<file path=customXml/itemProps3.xml><?xml version="1.0" encoding="utf-8"?>
<ds:datastoreItem xmlns:ds="http://schemas.openxmlformats.org/officeDocument/2006/customXml" ds:itemID="{AD86B407-D6BD-4837-9076-E289827F19AD}">
  <ds:schemaRefs>
    <ds:schemaRef ds:uri="http://schemas.microsoft.com/office/infopath/2007/PartnerControls"/>
    <ds:schemaRef ds:uri="707ab462-75c5-4989-a421-a986cc3e43cd"/>
    <ds:schemaRef ds:uri="http://purl.org/dc/terms/"/>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ac30d271-dd9a-4f59-8d99-a60c8c05555e"/>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AsahiKasei_PPT_W_JPEN_v3_personalized</Template>
  <TotalTime>0</TotalTime>
  <Words>4688</Words>
  <Application>Microsoft Office PowerPoint</Application>
  <PresentationFormat>ワイド画面</PresentationFormat>
  <Paragraphs>530</Paragraphs>
  <Slides>34</Slides>
  <Notes>18</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34</vt:i4>
      </vt:variant>
    </vt:vector>
  </HeadingPairs>
  <TitlesOfParts>
    <vt:vector size="42" baseType="lpstr">
      <vt:lpstr>Meiryo UI</vt:lpstr>
      <vt:lpstr>游ゴシック</vt:lpstr>
      <vt:lpstr>Arial</vt:lpstr>
      <vt:lpstr>Arial Bold</vt:lpstr>
      <vt:lpstr>Calibri</vt:lpstr>
      <vt:lpstr>Segoe UI</vt:lpstr>
      <vt:lpstr>Wingdings</vt:lpstr>
      <vt:lpstr>Asahi Kasei W</vt:lpstr>
      <vt:lpstr>SharePointアクセス権限適正化について</vt:lpstr>
      <vt:lpstr>アジェンダ</vt:lpstr>
      <vt:lpstr>本説明会のゴール</vt:lpstr>
      <vt:lpstr>本説明会のゴール</vt:lpstr>
      <vt:lpstr>Ⅰ.SharePointアクセス権限の現状と適正化活動について  Ⅱ.責任者の方々に実施いただきたいこと</vt:lpstr>
      <vt:lpstr>Ⅰ.SharePointアクセス権限の現状と適正化活動について  Ⅱ.責任者の方々に実施いただきたいこと</vt:lpstr>
      <vt:lpstr>SharePoint権限の現状と適正化活動について</vt:lpstr>
      <vt:lpstr>SharePointの構成とサイト責任者の管理範囲</vt:lpstr>
      <vt:lpstr>SharePointアクセス権限とは</vt:lpstr>
      <vt:lpstr>SharePointアクセス権限の付与について</vt:lpstr>
      <vt:lpstr>PowerPoint プレゼンテーション</vt:lpstr>
      <vt:lpstr>アクセス権限適正化活動の目的</vt:lpstr>
      <vt:lpstr>サイトアクセス権限の是正活動　～全社を範囲とするグループ～ </vt:lpstr>
      <vt:lpstr>サイトアクセス権限の是正活動　～組織グループ～</vt:lpstr>
      <vt:lpstr>Ⅰ.SharePointアクセス権限の現状と適正化活動について  Ⅱ.責任者の方々に実施いただきたいこと</vt:lpstr>
      <vt:lpstr>PowerPoint プレゼンテーション</vt:lpstr>
      <vt:lpstr>PowerPoint プレゼンテーション</vt:lpstr>
      <vt:lpstr>対応事項マトリクス</vt:lpstr>
      <vt:lpstr>PowerPoint プレゼンテーション</vt:lpstr>
      <vt:lpstr>全社を範囲とするグループの対応フローチャート</vt:lpstr>
      <vt:lpstr>全社を範囲とするグループを付与しているサイト責任者へのご対応事項</vt:lpstr>
      <vt:lpstr>PowerPoint プレゼンテーション</vt:lpstr>
      <vt:lpstr>組織グループの対応フローチャート</vt:lpstr>
      <vt:lpstr>組織グループを付与しているサイトの責任者へのご対応事項</vt:lpstr>
      <vt:lpstr>権限付与手順</vt:lpstr>
      <vt:lpstr>権限付与手順説明</vt:lpstr>
      <vt:lpstr>権限付与手順説明</vt:lpstr>
      <vt:lpstr>権限付与手順説明</vt:lpstr>
      <vt:lpstr>スケジュール</vt:lpstr>
      <vt:lpstr>本件に関するスケジュール</vt:lpstr>
      <vt:lpstr>まとめ</vt:lpstr>
      <vt:lpstr>ご対応いただきたい事項まとめ</vt:lpstr>
      <vt:lpstr>FAQ</vt:lpstr>
      <vt:lpstr>質疑応答</vt:lpstr>
    </vt:vector>
  </TitlesOfParts>
  <Company>旭化成グループ</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SharePoint権限適正化について</dc:title>
  <dc:creator>長谷川　翔平(Hasegawa, Shohei)</dc:creator>
  <cp:lastModifiedBy>佐々木　佑(Sasaki, Yu)</cp:lastModifiedBy>
  <cp:revision>1</cp:revision>
  <cp:lastPrinted>2024-05-24T10:59:55Z</cp:lastPrinted>
  <dcterms:created xsi:type="dcterms:W3CDTF">2025-02-03T00:25:15Z</dcterms:created>
  <dcterms:modified xsi:type="dcterms:W3CDTF">2025-05-14T00:28:26Z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0x010100740A09ACF1726F4E9FFA2511D99C0C3B</vt:lpwstr>
  </property>
  <property fmtid="{D5CDD505-2E9C-101B-9397-08002B2CF9AE}" pid="3" name="MediaServiceImageTags">
    <vt:lpwstr/>
  </property>
  <property fmtid="{D5CDD505-2E9C-101B-9397-08002B2CF9AE}" pid="4" name="xd_ProgID">
    <vt:lpwstr/>
  </property>
  <property fmtid="{D5CDD505-2E9C-101B-9397-08002B2CF9AE}" pid="5" name="ComplianceAssetId">
    <vt:lpwstr/>
  </property>
  <property fmtid="{D5CDD505-2E9C-101B-9397-08002B2CF9AE}" pid="6" name="TemplateUrl">
    <vt:lpwstr/>
  </property>
  <property fmtid="{D5CDD505-2E9C-101B-9397-08002B2CF9AE}" pid="7" name="_ExtendedDescription">
    <vt:lpwstr/>
  </property>
  <property fmtid="{D5CDD505-2E9C-101B-9397-08002B2CF9AE}" pid="8" name="TriggerFlowInfo">
    <vt:lpwstr/>
  </property>
  <property fmtid="{D5CDD505-2E9C-101B-9397-08002B2CF9AE}" pid="9" name="xd_Signature">
    <vt:bool>false</vt:bool>
  </property>
</Properties>
</file>