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667" r:id="rId7"/>
    <p:sldMasterId id="2147483670" r:id="rId8"/>
    <p:sldMasterId id="2147483672" r:id="rId9"/>
    <p:sldMasterId id="2147483674" r:id="rId10"/>
  </p:sldMasterIdLst>
  <p:sldIdLst>
    <p:sldId id="256" r:id="rId11"/>
    <p:sldId id="25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5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9" d="100"/>
          <a:sy n="89" d="100"/>
        </p:scale>
        <p:origin x="9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472480" y="2384881"/>
            <a:ext cx="11247040" cy="79208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800">
                <a:solidFill>
                  <a:srgbClr val="005BAC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Click to Edit Master Title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472480" y="3360641"/>
            <a:ext cx="11244903" cy="6477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en-US" altLang="ja-JP"/>
              <a:t>Click to Edit Subtitle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46767"/>
            <a:ext cx="12191999" cy="70539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8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Click to Edit Presenter Name / Date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0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964269" y="2917782"/>
            <a:ext cx="9025003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Click to Edit Section 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609600" y="236538"/>
            <a:ext cx="109728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Click to Edit Slide Title 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0C66F-AE8B-49DD-9849-6D3ADD93A2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1627200"/>
            <a:ext cx="10972800" cy="439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Text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964269" y="2917782"/>
            <a:ext cx="9025003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Click to Edit Section Title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9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386AFD-631D-471B-B475-A90ADFABE6A0}"/>
              </a:ext>
            </a:extLst>
          </p:cNvPr>
          <p:cNvSpPr txBox="1"/>
          <p:nvPr userDrawn="1"/>
        </p:nvSpPr>
        <p:spPr>
          <a:xfrm>
            <a:off x="554957" y="4157642"/>
            <a:ext cx="8386979" cy="1917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600">
              <a:solidFill>
                <a:schemeClr val="tx1">
                  <a:lumMod val="75000"/>
                  <a:lumOff val="2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  <a:endParaRPr kumimoji="1" lang="ja-JP" altLang="en-US" sz="1600">
              <a:solidFill>
                <a:schemeClr val="tx1">
                  <a:lumMod val="75000"/>
                  <a:lumOff val="2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0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609600" y="236538"/>
            <a:ext cx="109728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en-US" altLang="ja-JP"/>
              <a:t>Click to Edit Slide Title 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0C66F-AE8B-49DD-9849-6D3ADD93A2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599" y="1627200"/>
            <a:ext cx="10972800" cy="439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tx1"/>
                </a:solidFill>
                <a:latin typeface="+mn-ea"/>
                <a:ea typeface="+mn-ea"/>
              </a:defRPr>
            </a:lvl2pPr>
            <a:lvl3pPr>
              <a:defRPr>
                <a:solidFill>
                  <a:schemeClr val="tx1"/>
                </a:solidFill>
                <a:latin typeface="+mn-ea"/>
                <a:ea typeface="+mn-ea"/>
              </a:defRPr>
            </a:lvl3pPr>
            <a:lvl4pPr>
              <a:defRPr>
                <a:solidFill>
                  <a:schemeClr val="tx1"/>
                </a:solidFill>
                <a:latin typeface="+mn-ea"/>
                <a:ea typeface="+mn-ea"/>
              </a:defRPr>
            </a:lvl4pPr>
            <a:lvl5pPr>
              <a:defRPr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Text here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D5D235-B299-44BA-8C29-779671261307}"/>
              </a:ext>
            </a:extLst>
          </p:cNvPr>
          <p:cNvSpPr txBox="1"/>
          <p:nvPr userDrawn="1"/>
        </p:nvSpPr>
        <p:spPr>
          <a:xfrm>
            <a:off x="579449" y="3523328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20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Noto Sans CJK JP Medium" pitchFamily="34" charset="-128"/>
                <a:cs typeface="Calibri" panose="020F0502020204030204" pitchFamily="34" charset="0"/>
              </a:rPr>
              <a:t>This is what we mean by “Creating for Tomorrow.”</a:t>
            </a:r>
            <a:endParaRPr lang="ja-JP" altLang="en-US" sz="160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Noto Sans CJK JP Medium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23843D-E9CE-4001-85AF-8ABDED351A9E}"/>
              </a:ext>
            </a:extLst>
          </p:cNvPr>
          <p:cNvSpPr txBox="1"/>
          <p:nvPr userDrawn="1"/>
        </p:nvSpPr>
        <p:spPr>
          <a:xfrm>
            <a:off x="408003" y="3500417"/>
            <a:ext cx="11702355" cy="2535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就是无论任何时代，都要为全球大众孕育“生命”，</a:t>
            </a:r>
          </a:p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3200"/>
              </a:lnSpc>
            </a:pP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18570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815413" y="236538"/>
            <a:ext cx="10766987" cy="706090"/>
          </a:xfrm>
          <a:prstGeom prst="rect">
            <a:avLst/>
          </a:prstGeom>
        </p:spPr>
        <p:txBody>
          <a:bodyPr anchor="ctr" anchorCtr="0"/>
          <a:lstStyle>
            <a:lvl1pPr>
              <a:defRPr sz="2000" b="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en-US" altLang="ja-JP"/>
              <a:t>Click to Edit Slide Title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0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4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A1C45BA-1FC0-409F-8B7F-EEB6DC87C9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0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8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DB228E6-A7E1-41C0-82B7-1DEE0EC60225}"/>
              </a:ext>
            </a:extLst>
          </p:cNvPr>
          <p:cNvGrpSpPr/>
          <p:nvPr userDrawn="1"/>
        </p:nvGrpSpPr>
        <p:grpSpPr>
          <a:xfrm>
            <a:off x="0" y="0"/>
            <a:ext cx="12193588" cy="6875463"/>
            <a:chOff x="0" y="0"/>
            <a:chExt cx="12193588" cy="6875463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4734EAC0-6A18-4AAE-94E2-22D8B8C601C3}"/>
                </a:ext>
              </a:extLst>
            </p:cNvPr>
            <p:cNvGrpSpPr/>
            <p:nvPr userDrawn="1"/>
          </p:nvGrpSpPr>
          <p:grpSpPr>
            <a:xfrm>
              <a:off x="0" y="0"/>
              <a:ext cx="12193588" cy="6875463"/>
              <a:chOff x="0" y="0"/>
              <a:chExt cx="12193588" cy="6875463"/>
            </a:xfrm>
          </p:grpSpPr>
          <p:sp>
            <p:nvSpPr>
              <p:cNvPr id="6" name="AutoShape 3">
                <a:extLst>
                  <a:ext uri="{FF2B5EF4-FFF2-40B4-BE49-F238E27FC236}">
                    <a16:creationId xmlns:a16="http://schemas.microsoft.com/office/drawing/2014/main" id="{F24B8B76-5F6B-42D3-B6EC-5605339BAFF0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0"/>
                <a:ext cx="12193588" cy="687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7" name="Rectangle 5">
                <a:extLst>
                  <a:ext uri="{FF2B5EF4-FFF2-40B4-BE49-F238E27FC236}">
                    <a16:creationId xmlns:a16="http://schemas.microsoft.com/office/drawing/2014/main" id="{CDAB7663-8150-423E-AF13-DF39BA5426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6400" y="3273425"/>
                <a:ext cx="901700" cy="903288"/>
              </a:xfrm>
              <a:prstGeom prst="rect">
                <a:avLst/>
              </a:prstGeom>
              <a:solidFill>
                <a:srgbClr val="BF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E4C84943-A71D-40A9-84DE-107FD59292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31838" y="2797175"/>
                <a:ext cx="1068388" cy="1069975"/>
              </a:xfrm>
              <a:prstGeom prst="rect">
                <a:avLst/>
              </a:prstGeom>
              <a:solidFill>
                <a:srgbClr val="005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pic>
          <p:nvPicPr>
            <p:cNvPr id="20" name="グラフィックス 19">
              <a:extLst>
                <a:ext uri="{FF2B5EF4-FFF2-40B4-BE49-F238E27FC236}">
                  <a16:creationId xmlns:a16="http://schemas.microsoft.com/office/drawing/2014/main" id="{5AEED63B-E8CB-49B7-9417-5B13371FEC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73275" y="155575"/>
              <a:ext cx="1788539" cy="24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47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11610329" y="6488153"/>
            <a:ext cx="589856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61F51F4-1C76-456F-8A20-F574FAF349DF}" type="slidenum">
              <a:rPr lang="ja-JP" altLang="en-US" sz="1200" smtClean="0"/>
              <a:pPr algn="ctr"/>
              <a:t>‹#›</a:t>
            </a:fld>
            <a:endParaRPr lang="ja-JP" altLang="en-US" sz="120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0DBF5F-9DAC-41EF-BCF3-EE95E40725BD}"/>
              </a:ext>
            </a:extLst>
          </p:cNvPr>
          <p:cNvGrpSpPr/>
          <p:nvPr userDrawn="1"/>
        </p:nvGrpSpPr>
        <p:grpSpPr>
          <a:xfrm>
            <a:off x="0" y="-3175"/>
            <a:ext cx="12193588" cy="6878638"/>
            <a:chOff x="0" y="-3175"/>
            <a:chExt cx="12193588" cy="6878638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6E905DC1-24A9-41C9-B6DA-598F8FB730D3}"/>
                </a:ext>
              </a:extLst>
            </p:cNvPr>
            <p:cNvGrpSpPr/>
            <p:nvPr userDrawn="1"/>
          </p:nvGrpSpPr>
          <p:grpSpPr>
            <a:xfrm>
              <a:off x="0" y="-3175"/>
              <a:ext cx="12193588" cy="6878638"/>
              <a:chOff x="0" y="-3175"/>
              <a:chExt cx="12193588" cy="6878638"/>
            </a:xfrm>
          </p:grpSpPr>
          <p:sp>
            <p:nvSpPr>
              <p:cNvPr id="4" name="AutoShape 3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0"/>
                <a:ext cx="12192000" cy="685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sz="1800"/>
              </a:p>
            </p:txBody>
          </p:sp>
          <p:sp>
            <p:nvSpPr>
              <p:cNvPr id="3" name="AutoShape 3">
                <a:extLst>
                  <a:ext uri="{FF2B5EF4-FFF2-40B4-BE49-F238E27FC236}">
                    <a16:creationId xmlns:a16="http://schemas.microsoft.com/office/drawing/2014/main" id="{AC66CFA3-AD0F-4086-92E2-87F7F584F017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0"/>
                <a:ext cx="12193588" cy="6875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62BF9B-992A-44C3-A773-4F8AEC4F47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-3175"/>
                <a:ext cx="576263" cy="1154113"/>
              </a:xfrm>
              <a:prstGeom prst="rect">
                <a:avLst/>
              </a:prstGeom>
              <a:solidFill>
                <a:srgbClr val="005B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pic>
          <p:nvPicPr>
            <p:cNvPr id="18" name="グラフィックス 17">
              <a:extLst>
                <a:ext uri="{FF2B5EF4-FFF2-40B4-BE49-F238E27FC236}">
                  <a16:creationId xmlns:a16="http://schemas.microsoft.com/office/drawing/2014/main" id="{C866D1E4-38BE-491E-BD6B-DF598D750A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273275" y="155575"/>
              <a:ext cx="1788539" cy="2456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2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2C47EC4-DEFC-4C41-A88C-319A9F57CDB0}"/>
              </a:ext>
            </a:extLst>
          </p:cNvPr>
          <p:cNvGrpSpPr/>
          <p:nvPr userDrawn="1"/>
        </p:nvGrpSpPr>
        <p:grpSpPr>
          <a:xfrm>
            <a:off x="-1" y="-20"/>
            <a:ext cx="12204000" cy="6632580"/>
            <a:chOff x="-1" y="-20"/>
            <a:chExt cx="12204000" cy="663258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9E7264E5-9585-497B-A14F-B3B8A426EC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121" y="3570955"/>
              <a:ext cx="6732000" cy="353268"/>
            </a:xfrm>
            <a:prstGeom prst="rect">
              <a:avLst/>
            </a:prstGeom>
          </p:spPr>
        </p:pic>
        <p:pic>
          <p:nvPicPr>
            <p:cNvPr id="8" name="グラフィックス 7">
              <a:extLst>
                <a:ext uri="{FF2B5EF4-FFF2-40B4-BE49-F238E27FC236}">
                  <a16:creationId xmlns:a16="http://schemas.microsoft.com/office/drawing/2014/main" id="{0C8AD5D2-BF9A-4112-AC80-9D586E1E92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36000" y="6286505"/>
              <a:ext cx="2520000" cy="34605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9B3AEC7-FC42-4100-8196-B31427F7FE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1" y="-20"/>
              <a:ext cx="12204000" cy="329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586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51ED57C-DB63-4BAC-8098-0BAA6C4E1DA9}"/>
              </a:ext>
            </a:extLst>
          </p:cNvPr>
          <p:cNvGrpSpPr/>
          <p:nvPr userDrawn="1"/>
        </p:nvGrpSpPr>
        <p:grpSpPr>
          <a:xfrm>
            <a:off x="-1" y="-20"/>
            <a:ext cx="12204000" cy="6632580"/>
            <a:chOff x="-1" y="-20"/>
            <a:chExt cx="12204000" cy="6632580"/>
          </a:xfrm>
        </p:grpSpPr>
        <p:pic>
          <p:nvPicPr>
            <p:cNvPr id="11" name="グラフィックス 10">
              <a:extLst>
                <a:ext uri="{FF2B5EF4-FFF2-40B4-BE49-F238E27FC236}">
                  <a16:creationId xmlns:a16="http://schemas.microsoft.com/office/drawing/2014/main" id="{E8A35CA1-9DA0-4B45-811E-567ED263FB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6000" y="6286505"/>
              <a:ext cx="2520000" cy="34605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DB061B8-7B96-4A48-B39D-F8AE034A4C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" y="-20"/>
              <a:ext cx="12204000" cy="3298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228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3" y="2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80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C5F4CDA-3C63-41A2-A944-17E13B0F6715}"/>
              </a:ext>
            </a:extLst>
          </p:cNvPr>
          <p:cNvGrpSpPr/>
          <p:nvPr userDrawn="1"/>
        </p:nvGrpSpPr>
        <p:grpSpPr>
          <a:xfrm>
            <a:off x="0" y="0"/>
            <a:ext cx="12192000" cy="6632560"/>
            <a:chOff x="0" y="0"/>
            <a:chExt cx="12192000" cy="6632560"/>
          </a:xfrm>
        </p:grpSpPr>
        <p:pic>
          <p:nvPicPr>
            <p:cNvPr id="7" name="グラフィックス 6">
              <a:extLst>
                <a:ext uri="{FF2B5EF4-FFF2-40B4-BE49-F238E27FC236}">
                  <a16:creationId xmlns:a16="http://schemas.microsoft.com/office/drawing/2014/main" id="{79864A78-F542-49ED-AC2B-91B9D5B6E6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36000" y="6286505"/>
              <a:ext cx="2520000" cy="346055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EBA4D69-F3D2-4208-B96A-4E3AE543E9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41"/>
            <a:stretch/>
          </p:blipFill>
          <p:spPr>
            <a:xfrm>
              <a:off x="0" y="0"/>
              <a:ext cx="12192000" cy="3290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9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/>
        </p:nvSpPr>
        <p:spPr>
          <a:xfrm>
            <a:off x="11610329" y="6488153"/>
            <a:ext cx="589856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z="1200" smtClean="0"/>
              <a:pPr/>
              <a:t>‹#›</a:t>
            </a:fld>
            <a:endParaRPr lang="ja-JP" altLang="en-US" sz="1200"/>
          </a:p>
        </p:txBody>
      </p:sp>
      <p:sp>
        <p:nvSpPr>
          <p:cNvPr id="5" name="スライド番号プレースホルダー 5"/>
          <p:cNvSpPr txBox="1">
            <a:spLocks/>
          </p:cNvSpPr>
          <p:nvPr/>
        </p:nvSpPr>
        <p:spPr>
          <a:xfrm>
            <a:off x="11602144" y="6488152"/>
            <a:ext cx="589856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z="1200" smtClean="0"/>
              <a:pPr/>
              <a:t>‹#›</a:t>
            </a:fld>
            <a:endParaRPr lang="ja-JP" alt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066651-2ACC-410B-9F26-609DDF2BBC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8" y="2842"/>
            <a:ext cx="563033" cy="965200"/>
          </a:xfrm>
          <a:prstGeom prst="rect">
            <a:avLst/>
          </a:prstGeom>
          <a:solidFill>
            <a:srgbClr val="005B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01204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ython.jp/install/windows/install.html#33kuG0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772645D-017D-49FE-A178-4FB6E8A8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環境構築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6A70F8D-3EE6-4355-883F-DAE90DFF4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マニュアル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6B8CC9-AB68-4820-963D-E36343A8D7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IT</a:t>
            </a:r>
            <a:r>
              <a:rPr lang="ja-JP" altLang="en-US" dirty="0"/>
              <a:t>統括部　先進</a:t>
            </a:r>
            <a:r>
              <a:rPr lang="en-US" altLang="ja-JP" dirty="0"/>
              <a:t>IT</a:t>
            </a:r>
            <a:r>
              <a:rPr lang="ja-JP" altLang="en-US" dirty="0"/>
              <a:t>探索グループ　技術探索チーム　吉田圭佑</a:t>
            </a:r>
          </a:p>
        </p:txBody>
      </p:sp>
    </p:spTree>
    <p:extLst>
      <p:ext uri="{BB962C8B-B14F-4D97-AF65-F5344CB8AC3E}">
        <p14:creationId xmlns:p14="http://schemas.microsoft.com/office/powerpoint/2010/main" val="200322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－</a:t>
            </a:r>
            <a:r>
              <a:rPr lang="en-US" altLang="ja-JP" dirty="0"/>
              <a:t>2</a:t>
            </a:r>
            <a:r>
              <a:rPr lang="ja-JP" altLang="en-US" dirty="0"/>
              <a:t>、</a:t>
            </a:r>
            <a:r>
              <a:rPr lang="ja-JP" altLang="en-US"/>
              <a:t>モジュール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46757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コマンドプロンプトに以下の</a:t>
            </a:r>
            <a:r>
              <a:rPr lang="en-US" altLang="ja-JP" sz="1800" dirty="0"/>
              <a:t>4</a:t>
            </a:r>
            <a:r>
              <a:rPr lang="ja-JP" altLang="en-US" sz="1800" dirty="0"/>
              <a:t>つのコマンドを実行</a:t>
            </a: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SpeechRecognition</a:t>
            </a:r>
            <a:r>
              <a:rPr lang="en-US" altLang="ja-JP" sz="1800" dirty="0"/>
              <a:t>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SpeechRecognition</a:t>
            </a:r>
            <a:r>
              <a:rPr lang="en-US" altLang="ja-JP" sz="1800" dirty="0"/>
              <a:t>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selenium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pandas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webdriver_manager</a:t>
            </a:r>
            <a:r>
              <a:rPr lang="en-US" altLang="ja-JP" sz="1800" dirty="0">
                <a:solidFill>
                  <a:srgbClr val="FF0000"/>
                </a:solidFill>
              </a:rPr>
              <a:t>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msedge.selenium_tools</a:t>
            </a:r>
            <a:r>
              <a:rPr lang="en-US" altLang="ja-JP" sz="1800" dirty="0">
                <a:solidFill>
                  <a:srgbClr val="FF0000"/>
                </a:solidFill>
              </a:rPr>
              <a:t>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python.exe -m pip install --upgrade pip  --proxy=http://keith.asahi-kasei.co.jp:3128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selenium --trusted-host pypi.org --trusted-host pypi.python.org --trusted-host files.pythonhosted.org --upgrade pip</a:t>
            </a:r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msedge.selenium_tools</a:t>
            </a:r>
            <a:r>
              <a:rPr lang="en-US" altLang="ja-JP" sz="1800" dirty="0"/>
              <a:t> 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60333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－</a:t>
            </a:r>
            <a:r>
              <a:rPr lang="en-US" altLang="ja-JP" dirty="0"/>
              <a:t>2</a:t>
            </a:r>
            <a:r>
              <a:rPr lang="ja-JP" altLang="en-US" dirty="0"/>
              <a:t>、</a:t>
            </a:r>
            <a:r>
              <a:rPr lang="ja-JP" altLang="en-US"/>
              <a:t>モジュール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148" y="1091100"/>
            <a:ext cx="10972800" cy="4675799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selenium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pandas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webdriver_manager</a:t>
            </a:r>
            <a:r>
              <a:rPr lang="en-US" altLang="ja-JP" sz="1800" dirty="0">
                <a:solidFill>
                  <a:srgbClr val="FF0000"/>
                </a:solidFill>
              </a:rPr>
              <a:t>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msedge.selenium_tools</a:t>
            </a:r>
            <a:r>
              <a:rPr lang="en-US" altLang="ja-JP" sz="1800" dirty="0">
                <a:solidFill>
                  <a:srgbClr val="FF0000"/>
                </a:solidFill>
              </a:rPr>
              <a:t>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python.exe -m pip install --upgrade pip  --proxy=http://keith.asahi-kasei.co.jp:3128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selenium --trusted-host pypi.org --trusted-host pypi.python.org --trusted-host files.pythonhosted.org --upgrade pip</a:t>
            </a:r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msedge.selenium_tools</a:t>
            </a:r>
            <a:r>
              <a:rPr lang="en-US" altLang="ja-JP" sz="1800" dirty="0"/>
              <a:t>  --trusted-host pypi.org --trusted-host pypi.python.org --trusted-host files.pythonhosted.org --upgrade pip</a:t>
            </a:r>
          </a:p>
          <a:p>
            <a:pPr marL="0" indent="0">
              <a:buNone/>
            </a:pPr>
            <a:r>
              <a:rPr lang="en-US" altLang="ja-JP" sz="1800" dirty="0"/>
              <a:t>pip3 install --upgrade pip</a:t>
            </a:r>
            <a:r>
              <a:rPr lang="en-US" altLang="ja-JP" sz="1800" dirty="0">
                <a:solidFill>
                  <a:srgbClr val="FF0000"/>
                </a:solidFill>
              </a:rPr>
              <a:t>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--upgrade selenium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uninstall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 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selenium==4.1.0 --proxy=http://keith.asahi-kasei.co.jp:3128</a:t>
            </a: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  --proxy=http://keith.asahi-kasei.co.jp:3128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2392219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Selenium</a:t>
            </a:r>
            <a:r>
              <a:rPr lang="ja-JP" altLang="en-US" dirty="0"/>
              <a:t>のバージョンアップ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148" y="1091100"/>
            <a:ext cx="10972800" cy="46757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まず、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</a:t>
            </a:r>
            <a:r>
              <a:rPr lang="ja-JP" altLang="en-US" sz="1800" dirty="0">
                <a:solidFill>
                  <a:srgbClr val="FF0000"/>
                </a:solidFill>
              </a:rPr>
              <a:t>をアンインストールします。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uninstall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次に、</a:t>
            </a:r>
            <a:r>
              <a:rPr lang="en-US" altLang="ja-JP" sz="1800" dirty="0">
                <a:solidFill>
                  <a:srgbClr val="FF0000"/>
                </a:solidFill>
              </a:rPr>
              <a:t>Selenium</a:t>
            </a:r>
            <a:r>
              <a:rPr lang="ja-JP" altLang="en-US" sz="1800" dirty="0">
                <a:solidFill>
                  <a:srgbClr val="FF0000"/>
                </a:solidFill>
              </a:rPr>
              <a:t>をバージョン</a:t>
            </a:r>
            <a:r>
              <a:rPr lang="en-US" altLang="ja-JP" sz="1800" dirty="0">
                <a:solidFill>
                  <a:srgbClr val="FF0000"/>
                </a:solidFill>
              </a:rPr>
              <a:t>4</a:t>
            </a:r>
            <a:r>
              <a:rPr lang="ja-JP" altLang="en-US" sz="1800" dirty="0">
                <a:solidFill>
                  <a:srgbClr val="FF0000"/>
                </a:solidFill>
              </a:rPr>
              <a:t>にアップグレードします。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--upgrade selenium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rgbClr val="FF0000"/>
                </a:solidFill>
              </a:rPr>
              <a:t>最後に、最新バージョンの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</a:t>
            </a:r>
            <a:r>
              <a:rPr lang="ja-JP" altLang="en-US" sz="1800" dirty="0">
                <a:solidFill>
                  <a:srgbClr val="FF0000"/>
                </a:solidFill>
              </a:rPr>
              <a:t>をインストールします。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msedge</a:t>
            </a:r>
            <a:r>
              <a:rPr lang="en-US" altLang="ja-JP" sz="1800" dirty="0">
                <a:solidFill>
                  <a:srgbClr val="FF0000"/>
                </a:solidFill>
              </a:rPr>
              <a:t>-selenium-tools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pip install </a:t>
            </a:r>
            <a:r>
              <a:rPr lang="en-US" altLang="ja-JP" sz="1800" dirty="0" err="1">
                <a:solidFill>
                  <a:srgbClr val="FF0000"/>
                </a:solidFill>
              </a:rPr>
              <a:t>xlrd</a:t>
            </a:r>
            <a:r>
              <a:rPr lang="en-US" altLang="ja-JP" sz="1800" dirty="0">
                <a:solidFill>
                  <a:srgbClr val="FF0000"/>
                </a:solidFill>
              </a:rPr>
              <a:t>&gt;=2.0.1</a:t>
            </a:r>
            <a:r>
              <a:rPr lang="ja-JP" altLang="en-US" sz="1800" dirty="0">
                <a:solidFill>
                  <a:srgbClr val="FF0000"/>
                </a:solidFill>
              </a:rPr>
              <a:t>  </a:t>
            </a:r>
            <a:r>
              <a:rPr lang="en-US" altLang="ja-JP" sz="1800" dirty="0">
                <a:solidFill>
                  <a:srgbClr val="FF0000"/>
                </a:solidFill>
              </a:rPr>
              <a:t>--proxy=http://keith.asahi-kasei.co.jp:3128</a:t>
            </a: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101340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6041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－</a:t>
            </a:r>
            <a:r>
              <a:rPr lang="en-US" altLang="ja-JP" dirty="0"/>
              <a:t>1</a:t>
            </a:r>
            <a:r>
              <a:rPr lang="ja-JP" altLang="en-US" dirty="0"/>
              <a:t>、</a:t>
            </a:r>
            <a:r>
              <a:rPr lang="en-US" altLang="ja-JP" dirty="0"/>
              <a:t>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>
                <a:hlinkClick r:id="rId2"/>
              </a:rPr>
              <a:t>https://www.python.jp/install/windows/install.html#33kuG0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の</a:t>
            </a:r>
            <a:r>
              <a:rPr lang="en-US" altLang="ja-JP" sz="1800" dirty="0"/>
              <a:t>URL</a:t>
            </a:r>
            <a:r>
              <a:rPr lang="ja-JP" altLang="en-US" sz="1800" dirty="0"/>
              <a:t>にアクセスすると、以下の画面が開かれる</a:t>
            </a:r>
            <a:endParaRPr lang="en-US" altLang="ja-JP" sz="1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94E0D22-46D0-484F-86C8-2674113F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01" y="2209935"/>
            <a:ext cx="6935598" cy="417141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B40E63-861A-4AA1-BBFE-783560E2F9FD}"/>
              </a:ext>
            </a:extLst>
          </p:cNvPr>
          <p:cNvSpPr/>
          <p:nvPr/>
        </p:nvSpPr>
        <p:spPr>
          <a:xfrm>
            <a:off x="2628200" y="2209935"/>
            <a:ext cx="6935597" cy="41714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000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－</a:t>
            </a:r>
            <a:r>
              <a:rPr lang="en-US" altLang="ja-JP" dirty="0"/>
              <a:t>2</a:t>
            </a:r>
            <a:r>
              <a:rPr lang="ja-JP" altLang="en-US" dirty="0"/>
              <a:t>、</a:t>
            </a:r>
            <a:r>
              <a:rPr lang="en-US" altLang="ja-JP" dirty="0"/>
              <a:t>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下にスクロールし、「</a:t>
            </a:r>
            <a:r>
              <a:rPr lang="ja-JP" altLang="en-US" sz="1800" b="1" dirty="0">
                <a:solidFill>
                  <a:schemeClr val="accent1"/>
                </a:solidFill>
              </a:rPr>
              <a:t>こちらのページ</a:t>
            </a:r>
            <a:r>
              <a:rPr lang="ja-JP" altLang="en-US" sz="1800" dirty="0"/>
              <a:t>」をクリック</a:t>
            </a:r>
            <a:endParaRPr lang="en-US" altLang="ja-JP" sz="1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D2CC88-5959-4929-9635-56DCC1E2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74" y="1834326"/>
            <a:ext cx="7483251" cy="457360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B40E63-861A-4AA1-BBFE-783560E2F9FD}"/>
              </a:ext>
            </a:extLst>
          </p:cNvPr>
          <p:cNvSpPr/>
          <p:nvPr/>
        </p:nvSpPr>
        <p:spPr>
          <a:xfrm>
            <a:off x="6605632" y="4821448"/>
            <a:ext cx="669812" cy="2176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4367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－</a:t>
            </a:r>
            <a:r>
              <a:rPr lang="en-US" altLang="ja-JP" dirty="0"/>
              <a:t>3</a:t>
            </a:r>
            <a:r>
              <a:rPr lang="ja-JP" altLang="en-US" dirty="0"/>
              <a:t>、</a:t>
            </a:r>
            <a:r>
              <a:rPr lang="en-US" altLang="ja-JP" dirty="0"/>
              <a:t>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一番上に書いてある、最新の</a:t>
            </a:r>
            <a:r>
              <a:rPr lang="en-US" altLang="ja-JP" sz="1800" dirty="0"/>
              <a:t>Version</a:t>
            </a:r>
            <a:r>
              <a:rPr lang="ja-JP" altLang="en-US" sz="1800" dirty="0"/>
              <a:t>の</a:t>
            </a:r>
            <a:r>
              <a:rPr lang="en-US" altLang="ja-JP" sz="1800" dirty="0"/>
              <a:t>exe</a:t>
            </a:r>
            <a:r>
              <a:rPr lang="ja-JP" altLang="en-US" sz="1800" dirty="0"/>
              <a:t>ファイルをクリックし、ダウンロード</a:t>
            </a:r>
            <a:endParaRPr lang="en-US" altLang="ja-JP" sz="1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FD63B8E-E7CA-480A-938D-DD5A3D76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710" y="1834326"/>
            <a:ext cx="7886580" cy="4838067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BB40E63-861A-4AA1-BBFE-783560E2F9FD}"/>
              </a:ext>
            </a:extLst>
          </p:cNvPr>
          <p:cNvSpPr/>
          <p:nvPr/>
        </p:nvSpPr>
        <p:spPr>
          <a:xfrm>
            <a:off x="5571963" y="3211308"/>
            <a:ext cx="3880150" cy="21769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7829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－</a:t>
            </a:r>
            <a:r>
              <a:rPr lang="en-US" altLang="ja-JP" dirty="0"/>
              <a:t>4</a:t>
            </a:r>
            <a:r>
              <a:rPr lang="ja-JP" altLang="en-US" dirty="0"/>
              <a:t>、</a:t>
            </a:r>
            <a:r>
              <a:rPr lang="en-US" altLang="ja-JP" dirty="0"/>
              <a:t>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1800" dirty="0"/>
              <a:t>exe</a:t>
            </a:r>
            <a:r>
              <a:rPr lang="ja-JP" altLang="en-US" sz="1800" dirty="0"/>
              <a:t>ファイルを開き、下記の</a:t>
            </a:r>
            <a:r>
              <a:rPr lang="en-US" altLang="ja-JP" sz="1800" dirty="0"/>
              <a:t>1</a:t>
            </a:r>
            <a:r>
              <a:rPr lang="ja-JP" altLang="en-US" sz="1800" dirty="0"/>
              <a:t>と</a:t>
            </a:r>
            <a:r>
              <a:rPr lang="en-US" altLang="ja-JP" sz="1800" dirty="0"/>
              <a:t>2</a:t>
            </a:r>
            <a:r>
              <a:rPr lang="ja-JP" altLang="en-US" sz="1800" dirty="0"/>
              <a:t>に従う</a:t>
            </a:r>
            <a:endParaRPr lang="en-US" altLang="ja-JP" sz="1800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43F6487-743B-418F-8DBA-F59D00268087}"/>
              </a:ext>
            </a:extLst>
          </p:cNvPr>
          <p:cNvGrpSpPr/>
          <p:nvPr/>
        </p:nvGrpSpPr>
        <p:grpSpPr>
          <a:xfrm>
            <a:off x="1559347" y="1834326"/>
            <a:ext cx="9073305" cy="4838067"/>
            <a:chOff x="1004345" y="1275163"/>
            <a:chExt cx="10241059" cy="548106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BB40E63-861A-4AA1-BBFE-783560E2F9FD}"/>
                </a:ext>
              </a:extLst>
            </p:cNvPr>
            <p:cNvSpPr/>
            <p:nvPr/>
          </p:nvSpPr>
          <p:spPr>
            <a:xfrm>
              <a:off x="5600838" y="2912924"/>
              <a:ext cx="3880150" cy="21769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600" dirty="0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0B437A4-E3FE-4F06-A0A4-3EF031145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-28" b="-1172"/>
            <a:stretch/>
          </p:blipFill>
          <p:spPr>
            <a:xfrm>
              <a:off x="1004345" y="1275163"/>
              <a:ext cx="10241059" cy="5481067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F261812A-8CAA-486B-B424-9D7BB1CD2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073"/>
            <a:stretch/>
          </p:blipFill>
          <p:spPr>
            <a:xfrm>
              <a:off x="1083340" y="1335092"/>
              <a:ext cx="6006736" cy="217692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792A2DD-7F05-42DC-8C8F-DCDAC7DDAD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238" t="10856" r="13814" b="83217"/>
            <a:stretch/>
          </p:blipFill>
          <p:spPr>
            <a:xfrm>
              <a:off x="4170621" y="1746628"/>
              <a:ext cx="1498600" cy="217691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BABCB314-4748-4268-A8C3-2BA788AE7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1238" t="10856" r="30754" b="83217"/>
            <a:stretch/>
          </p:blipFill>
          <p:spPr>
            <a:xfrm>
              <a:off x="3563666" y="4748138"/>
              <a:ext cx="235353" cy="106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868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もし、以下のウィンドウが出た場合、コントロールパネルで</a:t>
            </a:r>
            <a:r>
              <a:rPr lang="en-US" altLang="ja-JP" sz="1800" dirty="0"/>
              <a:t>Python</a:t>
            </a:r>
            <a:r>
              <a:rPr lang="ja-JP" altLang="en-US" sz="1800" dirty="0"/>
              <a:t>をアンインストールしてから、再度</a:t>
            </a:r>
            <a:r>
              <a:rPr lang="en-US" altLang="ja-JP" sz="1800" dirty="0"/>
              <a:t>1</a:t>
            </a:r>
            <a:r>
              <a:rPr lang="ja-JP" altLang="en-US" sz="1800" dirty="0"/>
              <a:t>－</a:t>
            </a:r>
            <a:r>
              <a:rPr lang="en-US" altLang="ja-JP" sz="1800" dirty="0"/>
              <a:t>4</a:t>
            </a:r>
            <a:r>
              <a:rPr lang="ja-JP" altLang="en-US" sz="1800" dirty="0"/>
              <a:t>からやり直す</a:t>
            </a:r>
            <a:endParaRPr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FA479F-A9B7-4432-8203-A7B558C2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" b="-1216"/>
          <a:stretch/>
        </p:blipFill>
        <p:spPr>
          <a:xfrm>
            <a:off x="2819654" y="1834326"/>
            <a:ext cx="6552691" cy="40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※Windows</a:t>
            </a:r>
            <a:r>
              <a:rPr lang="ja-JP" altLang="en-US" dirty="0"/>
              <a:t>版</a:t>
            </a:r>
            <a:r>
              <a:rPr lang="en-US" altLang="ja-JP" dirty="0"/>
              <a:t>Python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70609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もし、以下のウィンドウが出た場合、コントロールパネルで</a:t>
            </a:r>
            <a:r>
              <a:rPr lang="en-US" altLang="ja-JP" sz="1800" dirty="0"/>
              <a:t>Python</a:t>
            </a:r>
            <a:r>
              <a:rPr lang="ja-JP" altLang="en-US" sz="1800" dirty="0"/>
              <a:t>をアンインストールしてから、再度</a:t>
            </a:r>
            <a:r>
              <a:rPr lang="en-US" altLang="ja-JP" sz="1800" dirty="0"/>
              <a:t>1</a:t>
            </a:r>
            <a:r>
              <a:rPr lang="ja-JP" altLang="en-US" sz="1800" dirty="0"/>
              <a:t>－</a:t>
            </a:r>
            <a:r>
              <a:rPr lang="en-US" altLang="ja-JP" sz="1800" dirty="0"/>
              <a:t>4</a:t>
            </a:r>
            <a:r>
              <a:rPr lang="ja-JP" altLang="en-US" sz="1800" dirty="0"/>
              <a:t>からやり直す</a:t>
            </a:r>
            <a:endParaRPr lang="en-US" altLang="ja-JP" sz="18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FA479F-A9B7-4432-8203-A7B558C27C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" b="-1216"/>
          <a:stretch/>
        </p:blipFill>
        <p:spPr>
          <a:xfrm>
            <a:off x="2819654" y="1834326"/>
            <a:ext cx="6552691" cy="40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5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－</a:t>
            </a:r>
            <a:r>
              <a:rPr lang="en-US" altLang="ja-JP" dirty="0"/>
              <a:t>1</a:t>
            </a:r>
            <a:r>
              <a:rPr lang="ja-JP" altLang="en-US" dirty="0"/>
              <a:t>、モジュールのインストール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367477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キーボード上の「スタートメニュー」キーと「</a:t>
            </a:r>
            <a:r>
              <a:rPr lang="en-US" altLang="ja-JP" sz="1800" dirty="0"/>
              <a:t>R</a:t>
            </a:r>
            <a:r>
              <a:rPr lang="ja-JP" altLang="en-US" sz="1800" dirty="0"/>
              <a:t>」キーを同時に押すと以下のウィンドウが出てくるので、「</a:t>
            </a:r>
            <a:r>
              <a:rPr lang="en-US" altLang="ja-JP" sz="1800" dirty="0" err="1"/>
              <a:t>cmd</a:t>
            </a:r>
            <a:r>
              <a:rPr lang="ja-JP" altLang="en-US" sz="1800" dirty="0"/>
              <a:t>」と打ち、「</a:t>
            </a:r>
            <a:r>
              <a:rPr lang="en-US" altLang="ja-JP" sz="1800" dirty="0"/>
              <a:t>OK</a:t>
            </a:r>
            <a:r>
              <a:rPr lang="ja-JP" altLang="en-US" sz="1800" dirty="0"/>
              <a:t>」を押すと、コマンドプロンプトが表示される。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082A6CA-DBAD-4595-AD49-111005E0C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1" t="2183" b="2357"/>
          <a:stretch/>
        </p:blipFill>
        <p:spPr>
          <a:xfrm>
            <a:off x="609600" y="2764185"/>
            <a:ext cx="5367301" cy="3101010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5EB8AA-8B91-4D2B-A6F1-D52BAD89601F}"/>
              </a:ext>
            </a:extLst>
          </p:cNvPr>
          <p:cNvSpPr/>
          <p:nvPr/>
        </p:nvSpPr>
        <p:spPr>
          <a:xfrm>
            <a:off x="1439987" y="4235115"/>
            <a:ext cx="4371876" cy="38501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D0FB44-0E24-42C8-8ABB-4AA656011BBC}"/>
              </a:ext>
            </a:extLst>
          </p:cNvPr>
          <p:cNvSpPr/>
          <p:nvPr/>
        </p:nvSpPr>
        <p:spPr>
          <a:xfrm>
            <a:off x="2054400" y="5190749"/>
            <a:ext cx="1238852" cy="48815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7FB4BAC-3DFD-4F5D-8DBE-401C2592F3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66"/>
          <a:stretch/>
        </p:blipFill>
        <p:spPr>
          <a:xfrm>
            <a:off x="6215102" y="2764185"/>
            <a:ext cx="5633598" cy="310101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34304F4-CAB9-40BF-AB87-DC7236BBB03F}"/>
              </a:ext>
            </a:extLst>
          </p:cNvPr>
          <p:cNvSpPr/>
          <p:nvPr/>
        </p:nvSpPr>
        <p:spPr>
          <a:xfrm>
            <a:off x="6215101" y="2764185"/>
            <a:ext cx="5633598" cy="310101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62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E8B86F2-90A7-4258-A463-BC1EC0ED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－</a:t>
            </a:r>
            <a:r>
              <a:rPr lang="en-US" altLang="ja-JP" dirty="0"/>
              <a:t>2</a:t>
            </a:r>
            <a:r>
              <a:rPr lang="ja-JP" altLang="en-US" dirty="0"/>
              <a:t>、</a:t>
            </a:r>
            <a:r>
              <a:rPr lang="ja-JP" altLang="en-US"/>
              <a:t>モジュール</a:t>
            </a:r>
            <a:r>
              <a:rPr lang="ja-JP" altLang="en-US" dirty="0"/>
              <a:t>のインストール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FADFDC6-B1D9-44BD-9F9C-5DB239BD8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235"/>
            <a:ext cx="10972800" cy="4675799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1800" dirty="0"/>
              <a:t>コマンドプロンプトに以下の</a:t>
            </a:r>
            <a:r>
              <a:rPr lang="en-US" altLang="ja-JP" sz="1800" dirty="0"/>
              <a:t>4</a:t>
            </a:r>
            <a:r>
              <a:rPr lang="ja-JP" altLang="en-US" sz="1800" dirty="0"/>
              <a:t>つのコマンドを実行</a:t>
            </a: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python.exe -m pip install --upgrade pip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numpy</a:t>
            </a:r>
            <a:r>
              <a:rPr lang="en-US" altLang="ja-JP" sz="1800" dirty="0"/>
              <a:t>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pandas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</a:t>
            </a:r>
            <a:r>
              <a:rPr lang="en-US" altLang="ja-JP" sz="1800" dirty="0" err="1"/>
              <a:t>openpyxl</a:t>
            </a:r>
            <a:r>
              <a:rPr lang="en-US" altLang="ja-JP" sz="1800" dirty="0"/>
              <a:t>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pip install scikit-learn --trusted-host pypi.org --trusted-host pypi.python.org --trusted-host files.pythonhosted.org --upgrade pip</a:t>
            </a:r>
          </a:p>
          <a:p>
            <a:pPr marL="0" indent="0">
              <a:buNone/>
            </a:pP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031945943"/>
      </p:ext>
    </p:extLst>
  </p:cSld>
  <p:clrMapOvr>
    <a:masterClrMapping/>
  </p:clrMapOvr>
</p:sld>
</file>

<file path=ppt/theme/theme1.xml><?xml version="1.0" encoding="utf-8"?>
<a:theme xmlns:a="http://schemas.openxmlformats.org/drawingml/2006/main" name="7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Asahi Kasei 1st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  <a:prstDash val="dash"/>
          <a:tailEnd type="arrow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2_デザインの設定">
  <a:themeElements>
    <a:clrScheme name="Asahi Kasei">
      <a:dk1>
        <a:sysClr val="windowText" lastClr="000000"/>
      </a:dk1>
      <a:lt1>
        <a:sysClr val="window" lastClr="FFFFFF"/>
      </a:lt1>
      <a:dk2>
        <a:srgbClr val="9DB1B9"/>
      </a:dk2>
      <a:lt2>
        <a:srgbClr val="FFFFFF"/>
      </a:lt2>
      <a:accent1>
        <a:srgbClr val="0092C7"/>
      </a:accent1>
      <a:accent2>
        <a:srgbClr val="9FE0F6"/>
      </a:accent2>
      <a:accent3>
        <a:srgbClr val="F3E59A"/>
      </a:accent3>
      <a:accent4>
        <a:srgbClr val="F3B59B"/>
      </a:accent4>
      <a:accent5>
        <a:srgbClr val="F29C9C"/>
      </a:accent5>
      <a:accent6>
        <a:srgbClr val="FCFBDC"/>
      </a:accent6>
      <a:hlink>
        <a:srgbClr val="0000FF"/>
      </a:hlink>
      <a:folHlink>
        <a:srgbClr val="800080"/>
      </a:folHlink>
    </a:clrScheme>
    <a:fontScheme name="One-IT_Default">
      <a:majorFont>
        <a:latin typeface="Meiryo U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6D5628A65A19440BCD7546F51E79006" ma:contentTypeVersion="15" ma:contentTypeDescription="新しいドキュメントを作成します。" ma:contentTypeScope="" ma:versionID="18add01a3be4e66284cdc37edc1bae14">
  <xsd:schema xmlns:xsd="http://www.w3.org/2001/XMLSchema" xmlns:xs="http://www.w3.org/2001/XMLSchema" xmlns:p="http://schemas.microsoft.com/office/2006/metadata/properties" xmlns:ns2="264d05b0-94de-4520-b69b-55d3cdf066d4" xmlns:ns3="1cf09f59-d71a-4af3-91dd-78d2adc02f73" targetNamespace="http://schemas.microsoft.com/office/2006/metadata/properties" ma:root="true" ma:fieldsID="e05a19f37f890bc75f0c646bbc4ff7c6" ns2:_="" ns3:_="">
    <xsd:import namespace="264d05b0-94de-4520-b69b-55d3cdf066d4"/>
    <xsd:import namespace="1cf09f59-d71a-4af3-91dd-78d2adc02f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4d05b0-94de-4520-b69b-55d3cdf06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52106043-f6b2-4b05-87eb-45a4e68abe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09f59-d71a-4af3-91dd-78d2adc02f7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85b70d1-f996-469b-b958-894b4cb2a493}" ma:internalName="TaxCatchAll" ma:showField="CatchAllData" ma:web="1cf09f59-d71a-4af3-91dd-78d2adc02f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4d05b0-94de-4520-b69b-55d3cdf066d4">
      <Terms xmlns="http://schemas.microsoft.com/office/infopath/2007/PartnerControls"/>
    </lcf76f155ced4ddcb4097134ff3c332f>
    <TaxCatchAll xmlns="1cf09f59-d71a-4af3-91dd-78d2adc02f73" xsi:nil="true"/>
  </documentManagement>
</p:properties>
</file>

<file path=customXml/itemProps1.xml><?xml version="1.0" encoding="utf-8"?>
<ds:datastoreItem xmlns:ds="http://schemas.openxmlformats.org/officeDocument/2006/customXml" ds:itemID="{B69E132F-8EA7-44F4-A830-D104CAC8DA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FCC898-DF5E-46D0-BF02-A17B8283F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4d05b0-94de-4520-b69b-55d3cdf066d4"/>
    <ds:schemaRef ds:uri="1cf09f59-d71a-4af3-91dd-78d2adc02f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50638B-1C34-431B-992A-D9E3B173A64E}">
  <ds:schemaRefs>
    <ds:schemaRef ds:uri="3f3347e6-5da4-4812-a202-cde50552ebb0"/>
    <ds:schemaRef ds:uri="http://purl.org/dc/terms/"/>
    <ds:schemaRef ds:uri="http://schemas.openxmlformats.org/package/2006/metadata/core-properties"/>
    <ds:schemaRef ds:uri="691b9720-4b8b-48c1-93ce-f8123b4d963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264d05b0-94de-4520-b69b-55d3cdf066d4"/>
    <ds:schemaRef ds:uri="1cf09f59-d71a-4af3-91dd-78d2adc02f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896</Words>
  <Application>Microsoft Office PowerPoint</Application>
  <PresentationFormat>ワイド画面</PresentationFormat>
  <Paragraphs>90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7</vt:i4>
      </vt:variant>
      <vt:variant>
        <vt:lpstr>スライド タイトル</vt:lpstr>
      </vt:variant>
      <vt:variant>
        <vt:i4>13</vt:i4>
      </vt:variant>
    </vt:vector>
  </HeadingPairs>
  <TitlesOfParts>
    <vt:vector size="27" baseType="lpstr">
      <vt:lpstr>Meiryo UI</vt:lpstr>
      <vt:lpstr>Noto Sans CJK JP Bold</vt:lpstr>
      <vt:lpstr>SimHei</vt:lpstr>
      <vt:lpstr>メイリオ</vt:lpstr>
      <vt:lpstr>游明朝</vt:lpstr>
      <vt:lpstr>Arial</vt:lpstr>
      <vt:lpstr>Calibri</vt:lpstr>
      <vt:lpstr>7_デザインの設定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2_デザインの設定</vt:lpstr>
      <vt:lpstr>Python環境構築</vt:lpstr>
      <vt:lpstr>1－1、Windows版Pythonのインストール</vt:lpstr>
      <vt:lpstr>1－2、Windows版Pythonのインストール</vt:lpstr>
      <vt:lpstr>1－3、Windows版Pythonのインストール</vt:lpstr>
      <vt:lpstr>1－4、Windows版Pythonのインストール</vt:lpstr>
      <vt:lpstr>※Windows版Pythonのインストール</vt:lpstr>
      <vt:lpstr>※Windows版Pythonのインストール</vt:lpstr>
      <vt:lpstr>2－1、モジュールのインストール</vt:lpstr>
      <vt:lpstr>2－2、モジュールのインストール</vt:lpstr>
      <vt:lpstr>2－2、モジュールのインストール</vt:lpstr>
      <vt:lpstr>2－2、モジュールのインストール</vt:lpstr>
      <vt:lpstr>Seleniumのバージョンアップ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吉田　圭佑(Yoshida, Keisuke)</dc:creator>
  <cp:lastModifiedBy>矢野　雅也(Yano, Masaya)</cp:lastModifiedBy>
  <cp:revision>41</cp:revision>
  <dcterms:created xsi:type="dcterms:W3CDTF">2022-09-07T09:03:35Z</dcterms:created>
  <dcterms:modified xsi:type="dcterms:W3CDTF">2023-09-15T08:59:35Z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0x01010026D5628A65A19440BCD7546F51E79006</vt:lpwstr>
  </property>
</Properties>
</file>