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6" r:id="rId5"/>
    <p:sldId id="257" r:id="rId6"/>
  </p:sldIdLst>
  <p:sldSz cx="10323513" cy="1295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56C34-DA87-4E6F-9A5A-F0911F36E243}" v="30" dt="2023-03-31T00:27:5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01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奈須　正昭(Nasu, Masaaki)" userId="265182e6-8b45-493d-b0f7-b7172c26ef99" providerId="ADAL" clId="{DF156C34-DA87-4E6F-9A5A-F0911F36E243}"/>
    <pc:docChg chg="undo custSel modSld">
      <pc:chgData name="奈須　正昭(Nasu, Masaaki)" userId="265182e6-8b45-493d-b0f7-b7172c26ef99" providerId="ADAL" clId="{DF156C34-DA87-4E6F-9A5A-F0911F36E243}" dt="2023-03-31T00:27:57.015" v="25" actId="1076"/>
      <pc:docMkLst>
        <pc:docMk/>
      </pc:docMkLst>
      <pc:sldChg chg="addSp delSp modSp mod">
        <pc:chgData name="奈須　正昭(Nasu, Masaaki)" userId="265182e6-8b45-493d-b0f7-b7172c26ef99" providerId="ADAL" clId="{DF156C34-DA87-4E6F-9A5A-F0911F36E243}" dt="2023-03-31T00:27:57.015" v="25" actId="1076"/>
        <pc:sldMkLst>
          <pc:docMk/>
          <pc:sldMk cId="3002006655" sldId="256"/>
        </pc:sldMkLst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33" creationId="{EA231718-EF43-4375-B307-D6445F04FD76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35" creationId="{28D758D9-96CC-46CD-BAEB-DA198A6B73FE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36" creationId="{A7939A75-F093-4E70-A7B4-D8027CC6CA05}"/>
          </ac:spMkLst>
        </pc:spChg>
        <pc:spChg chg="mod topLvl">
          <ac:chgData name="奈須　正昭(Nasu, Masaaki)" userId="265182e6-8b45-493d-b0f7-b7172c26ef99" providerId="ADAL" clId="{DF156C34-DA87-4E6F-9A5A-F0911F36E243}" dt="2023-03-31T00:27:38.798" v="20" actId="165"/>
          <ac:spMkLst>
            <pc:docMk/>
            <pc:sldMk cId="3002006655" sldId="256"/>
            <ac:spMk id="44" creationId="{16924AA8-20EA-4345-9B6E-D374DCF1BBFC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46" creationId="{DEEFF48A-5510-4ABC-831D-01A6A0FF6BFD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0" creationId="{A9D48CD0-C783-4974-A4DA-045B2BBCFDC4}"/>
          </ac:spMkLst>
        </pc:spChg>
        <pc:spChg chg="mod topLvl">
          <ac:chgData name="奈須　正昭(Nasu, Masaaki)" userId="265182e6-8b45-493d-b0f7-b7172c26ef99" providerId="ADAL" clId="{DF156C34-DA87-4E6F-9A5A-F0911F36E243}" dt="2023-03-31T00:27:38.798" v="20" actId="165"/>
          <ac:spMkLst>
            <pc:docMk/>
            <pc:sldMk cId="3002006655" sldId="256"/>
            <ac:spMk id="51" creationId="{6D661240-7E19-4745-A16A-1A52B2177D03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2" creationId="{C3EFA607-39D1-46B6-86FD-505C446D8C17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3" creationId="{F7B3AECC-12EC-423A-8167-ADE5EC83FCCA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4" creationId="{D8B014CD-B712-4D7D-BD6E-69A4DC0B89A3}"/>
          </ac:spMkLst>
        </pc:spChg>
        <pc:spChg chg="mod topLvl">
          <ac:chgData name="奈須　正昭(Nasu, Masaaki)" userId="265182e6-8b45-493d-b0f7-b7172c26ef99" providerId="ADAL" clId="{DF156C34-DA87-4E6F-9A5A-F0911F36E243}" dt="2023-03-31T00:27:38.198" v="19" actId="165"/>
          <ac:spMkLst>
            <pc:docMk/>
            <pc:sldMk cId="3002006655" sldId="256"/>
            <ac:spMk id="55" creationId="{0C0DEBEC-188C-47AA-8299-EBC4DFAF9DFF}"/>
          </ac:spMkLst>
        </pc:spChg>
        <pc:spChg chg="mod topLvl">
          <ac:chgData name="奈須　正昭(Nasu, Masaaki)" userId="265182e6-8b45-493d-b0f7-b7172c26ef99" providerId="ADAL" clId="{DF156C34-DA87-4E6F-9A5A-F0911F36E243}" dt="2023-03-31T00:27:38.198" v="19" actId="165"/>
          <ac:spMkLst>
            <pc:docMk/>
            <pc:sldMk cId="3002006655" sldId="256"/>
            <ac:spMk id="56" creationId="{A0E01769-BF4E-40E0-946A-832DE98B8E61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7" creationId="{2D4752F0-9527-47D2-9FCD-50408F044F93}"/>
          </ac:spMkLst>
        </pc:spChg>
        <pc:spChg chg="mod">
          <ac:chgData name="奈須　正昭(Nasu, Masaaki)" userId="265182e6-8b45-493d-b0f7-b7172c26ef99" providerId="ADAL" clId="{DF156C34-DA87-4E6F-9A5A-F0911F36E243}" dt="2023-03-31T00:27:37.632" v="18" actId="27803"/>
          <ac:spMkLst>
            <pc:docMk/>
            <pc:sldMk cId="3002006655" sldId="256"/>
            <ac:spMk id="58" creationId="{F2843AC2-B94C-40EC-AB42-F6CB9A72959F}"/>
          </ac:spMkLst>
        </pc:spChg>
        <pc:spChg chg="mod topLvl">
          <ac:chgData name="奈須　正昭(Nasu, Masaaki)" userId="265182e6-8b45-493d-b0f7-b7172c26ef99" providerId="ADAL" clId="{DF156C34-DA87-4E6F-9A5A-F0911F36E243}" dt="2023-03-31T00:27:38.798" v="20" actId="165"/>
          <ac:spMkLst>
            <pc:docMk/>
            <pc:sldMk cId="3002006655" sldId="256"/>
            <ac:spMk id="87" creationId="{1F99E754-C9C5-47A8-96C4-4682104E3802}"/>
          </ac:spMkLst>
        </pc:spChg>
        <pc:spChg chg="mod topLvl">
          <ac:chgData name="奈須　正昭(Nasu, Masaaki)" userId="265182e6-8b45-493d-b0f7-b7172c26ef99" providerId="ADAL" clId="{DF156C34-DA87-4E6F-9A5A-F0911F36E243}" dt="2023-03-31T00:27:38.798" v="20" actId="165"/>
          <ac:spMkLst>
            <pc:docMk/>
            <pc:sldMk cId="3002006655" sldId="256"/>
            <ac:spMk id="88" creationId="{676A5B95-ED51-4F2D-B1FF-129A34D424F1}"/>
          </ac:spMkLst>
        </pc:spChg>
        <pc:grpChg chg="add del mod">
          <ac:chgData name="奈須　正昭(Nasu, Masaaki)" userId="265182e6-8b45-493d-b0f7-b7172c26ef99" providerId="ADAL" clId="{DF156C34-DA87-4E6F-9A5A-F0911F36E243}" dt="2023-03-31T00:27:37.632" v="18" actId="27803"/>
          <ac:grpSpMkLst>
            <pc:docMk/>
            <pc:sldMk cId="3002006655" sldId="256"/>
            <ac:grpSpMk id="2" creationId="{F8FC61E6-D6AA-44F4-B607-13AE36869786}"/>
          </ac:grpSpMkLst>
        </pc:grpChg>
        <pc:grpChg chg="add del mod">
          <ac:chgData name="奈須　正昭(Nasu, Masaaki)" userId="265182e6-8b45-493d-b0f7-b7172c26ef99" providerId="ADAL" clId="{DF156C34-DA87-4E6F-9A5A-F0911F36E243}" dt="2023-03-31T00:27:57.015" v="25" actId="1076"/>
          <ac:grpSpMkLst>
            <pc:docMk/>
            <pc:sldMk cId="3002006655" sldId="256"/>
            <ac:grpSpMk id="48" creationId="{C816B4C0-5530-41A5-9E21-4F4606D5A628}"/>
          </ac:grpSpMkLst>
        </pc:grpChg>
        <pc:grpChg chg="add del mod">
          <ac:chgData name="奈須　正昭(Nasu, Masaaki)" userId="265182e6-8b45-493d-b0f7-b7172c26ef99" providerId="ADAL" clId="{DF156C34-DA87-4E6F-9A5A-F0911F36E243}" dt="2023-03-31T00:27:42.431" v="24" actId="1076"/>
          <ac:grpSpMkLst>
            <pc:docMk/>
            <pc:sldMk cId="3002006655" sldId="256"/>
            <ac:grpSpMk id="49" creationId="{96384BBA-F538-485C-8D39-06B4D676208D}"/>
          </ac:grpSpMkLst>
        </pc:grpChg>
        <pc:grpChg chg="add del mod">
          <ac:chgData name="奈須　正昭(Nasu, Masaaki)" userId="265182e6-8b45-493d-b0f7-b7172c26ef99" providerId="ADAL" clId="{DF156C34-DA87-4E6F-9A5A-F0911F36E243}" dt="2023-03-31T00:27:38.198" v="19" actId="165"/>
          <ac:grpSpMkLst>
            <pc:docMk/>
            <pc:sldMk cId="3002006655" sldId="256"/>
            <ac:grpSpMk id="71" creationId="{26DBCA6B-3B4D-4C4C-855B-361C42563E48}"/>
          </ac:grpSpMkLst>
        </pc:grpChg>
        <pc:picChg chg="mod topLvl">
          <ac:chgData name="奈須　正昭(Nasu, Masaaki)" userId="265182e6-8b45-493d-b0f7-b7172c26ef99" providerId="ADAL" clId="{DF156C34-DA87-4E6F-9A5A-F0911F36E243}" dt="2023-03-31T00:27:38.198" v="19" actId="165"/>
          <ac:picMkLst>
            <pc:docMk/>
            <pc:sldMk cId="3002006655" sldId="256"/>
            <ac:picMk id="31" creationId="{2E414A1F-DABF-4408-9BCB-5BDB34FAA7BA}"/>
          </ac:picMkLst>
        </pc:picChg>
        <pc:picChg chg="mod topLvl">
          <ac:chgData name="奈須　正昭(Nasu, Masaaki)" userId="265182e6-8b45-493d-b0f7-b7172c26ef99" providerId="ADAL" clId="{DF156C34-DA87-4E6F-9A5A-F0911F36E243}" dt="2023-03-31T00:27:38.798" v="20" actId="165"/>
          <ac:picMkLst>
            <pc:docMk/>
            <pc:sldMk cId="3002006655" sldId="256"/>
            <ac:picMk id="41" creationId="{CC9F9B40-AF62-468D-BE30-611645EAC8C5}"/>
          </ac:picMkLst>
        </pc:picChg>
        <pc:picChg chg="add del mod topLvl">
          <ac:chgData name="奈須　正昭(Nasu, Masaaki)" userId="265182e6-8b45-493d-b0f7-b7172c26ef99" providerId="ADAL" clId="{DF156C34-DA87-4E6F-9A5A-F0911F36E243}" dt="2023-03-31T00:27:40.294" v="22" actId="692"/>
          <ac:picMkLst>
            <pc:docMk/>
            <pc:sldMk cId="3002006655" sldId="256"/>
            <ac:picMk id="47" creationId="{979307E8-D6A4-4CA6-8A1A-AE40FA429E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ADDD-51DF-407E-B7C2-ADBDB5A92C35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98688" y="1143000"/>
            <a:ext cx="2460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8BBCF-10A9-479C-909D-6F127B4EBD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13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BBCF-10A9-479C-909D-6F127B4EBD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45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8BBCF-10A9-479C-909D-6F127B4EBD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4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264" y="2120019"/>
            <a:ext cx="8774986" cy="4509911"/>
          </a:xfrm>
        </p:spPr>
        <p:txBody>
          <a:bodyPr anchor="b"/>
          <a:lstStyle>
            <a:lvl1pPr algn="ctr">
              <a:defRPr sz="6774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439" y="6803850"/>
            <a:ext cx="7742635" cy="3127550"/>
          </a:xfrm>
        </p:spPr>
        <p:txBody>
          <a:bodyPr/>
          <a:lstStyle>
            <a:lvl1pPr marL="0" indent="0" algn="ctr">
              <a:buNone/>
              <a:defRPr sz="2710"/>
            </a:lvl1pPr>
            <a:lvl2pPr marL="516179" indent="0" algn="ctr">
              <a:buNone/>
              <a:defRPr sz="2258"/>
            </a:lvl2pPr>
            <a:lvl3pPr marL="1032358" indent="0" algn="ctr">
              <a:buNone/>
              <a:defRPr sz="2032"/>
            </a:lvl3pPr>
            <a:lvl4pPr marL="1548536" indent="0" algn="ctr">
              <a:buNone/>
              <a:defRPr sz="1806"/>
            </a:lvl4pPr>
            <a:lvl5pPr marL="2064715" indent="0" algn="ctr">
              <a:buNone/>
              <a:defRPr sz="1806"/>
            </a:lvl5pPr>
            <a:lvl6pPr marL="2580894" indent="0" algn="ctr">
              <a:buNone/>
              <a:defRPr sz="1806"/>
            </a:lvl6pPr>
            <a:lvl7pPr marL="3097073" indent="0" algn="ctr">
              <a:buNone/>
              <a:defRPr sz="1806"/>
            </a:lvl7pPr>
            <a:lvl8pPr marL="3613252" indent="0" algn="ctr">
              <a:buNone/>
              <a:defRPr sz="1806"/>
            </a:lvl8pPr>
            <a:lvl9pPr marL="4129430" indent="0" algn="ctr">
              <a:buNone/>
              <a:defRPr sz="1806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8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7765" y="689681"/>
            <a:ext cx="2226007" cy="1097791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742" y="689681"/>
            <a:ext cx="6548979" cy="1097791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2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65" y="3229508"/>
            <a:ext cx="8904030" cy="5388503"/>
          </a:xfrm>
        </p:spPr>
        <p:txBody>
          <a:bodyPr anchor="b"/>
          <a:lstStyle>
            <a:lvl1pPr>
              <a:defRPr sz="6774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365" y="8668988"/>
            <a:ext cx="8904030" cy="2833687"/>
          </a:xfrm>
        </p:spPr>
        <p:txBody>
          <a:bodyPr/>
          <a:lstStyle>
            <a:lvl1pPr marL="0" indent="0">
              <a:buNone/>
              <a:defRPr sz="2710">
                <a:solidFill>
                  <a:schemeClr val="tx1"/>
                </a:solidFill>
              </a:defRPr>
            </a:lvl1pPr>
            <a:lvl2pPr marL="516179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2pPr>
            <a:lvl3pPr marL="1032358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536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71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894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707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3252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943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4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9742" y="3448403"/>
            <a:ext cx="4387493" cy="82191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6278" y="3448403"/>
            <a:ext cx="4387493" cy="82191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86" y="689684"/>
            <a:ext cx="8904030" cy="250384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87" y="3175530"/>
            <a:ext cx="4367329" cy="1556278"/>
          </a:xfrm>
        </p:spPr>
        <p:txBody>
          <a:bodyPr anchor="b"/>
          <a:lstStyle>
            <a:lvl1pPr marL="0" indent="0">
              <a:buNone/>
              <a:defRPr sz="2710" b="1"/>
            </a:lvl1pPr>
            <a:lvl2pPr marL="516179" indent="0">
              <a:buNone/>
              <a:defRPr sz="2258" b="1"/>
            </a:lvl2pPr>
            <a:lvl3pPr marL="1032358" indent="0">
              <a:buNone/>
              <a:defRPr sz="2032" b="1"/>
            </a:lvl3pPr>
            <a:lvl4pPr marL="1548536" indent="0">
              <a:buNone/>
              <a:defRPr sz="1806" b="1"/>
            </a:lvl4pPr>
            <a:lvl5pPr marL="2064715" indent="0">
              <a:buNone/>
              <a:defRPr sz="1806" b="1"/>
            </a:lvl5pPr>
            <a:lvl6pPr marL="2580894" indent="0">
              <a:buNone/>
              <a:defRPr sz="1806" b="1"/>
            </a:lvl6pPr>
            <a:lvl7pPr marL="3097073" indent="0">
              <a:buNone/>
              <a:defRPr sz="1806" b="1"/>
            </a:lvl7pPr>
            <a:lvl8pPr marL="3613252" indent="0">
              <a:buNone/>
              <a:defRPr sz="1806" b="1"/>
            </a:lvl8pPr>
            <a:lvl9pPr marL="4129430" indent="0">
              <a:buNone/>
              <a:defRPr sz="18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087" y="4731809"/>
            <a:ext cx="4367329" cy="69597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279" y="3175530"/>
            <a:ext cx="4388838" cy="1556278"/>
          </a:xfrm>
        </p:spPr>
        <p:txBody>
          <a:bodyPr anchor="b"/>
          <a:lstStyle>
            <a:lvl1pPr marL="0" indent="0">
              <a:buNone/>
              <a:defRPr sz="2710" b="1"/>
            </a:lvl1pPr>
            <a:lvl2pPr marL="516179" indent="0">
              <a:buNone/>
              <a:defRPr sz="2258" b="1"/>
            </a:lvl2pPr>
            <a:lvl3pPr marL="1032358" indent="0">
              <a:buNone/>
              <a:defRPr sz="2032" b="1"/>
            </a:lvl3pPr>
            <a:lvl4pPr marL="1548536" indent="0">
              <a:buNone/>
              <a:defRPr sz="1806" b="1"/>
            </a:lvl4pPr>
            <a:lvl5pPr marL="2064715" indent="0">
              <a:buNone/>
              <a:defRPr sz="1806" b="1"/>
            </a:lvl5pPr>
            <a:lvl6pPr marL="2580894" indent="0">
              <a:buNone/>
              <a:defRPr sz="1806" b="1"/>
            </a:lvl6pPr>
            <a:lvl7pPr marL="3097073" indent="0">
              <a:buNone/>
              <a:defRPr sz="1806" b="1"/>
            </a:lvl7pPr>
            <a:lvl8pPr marL="3613252" indent="0">
              <a:buNone/>
              <a:defRPr sz="1806" b="1"/>
            </a:lvl8pPr>
            <a:lvl9pPr marL="4129430" indent="0">
              <a:buNone/>
              <a:defRPr sz="180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279" y="4731809"/>
            <a:ext cx="4388838" cy="69597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3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86" y="863600"/>
            <a:ext cx="3329602" cy="3022600"/>
          </a:xfrm>
        </p:spPr>
        <p:txBody>
          <a:bodyPr anchor="b"/>
          <a:lstStyle>
            <a:lvl1pPr>
              <a:defRPr sz="3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838" y="1865139"/>
            <a:ext cx="5226278" cy="9205736"/>
          </a:xfrm>
        </p:spPr>
        <p:txBody>
          <a:bodyPr/>
          <a:lstStyle>
            <a:lvl1pPr>
              <a:defRPr sz="3613"/>
            </a:lvl1pPr>
            <a:lvl2pPr>
              <a:defRPr sz="3161"/>
            </a:lvl2pPr>
            <a:lvl3pPr>
              <a:defRPr sz="2710"/>
            </a:lvl3pPr>
            <a:lvl4pPr>
              <a:defRPr sz="2258"/>
            </a:lvl4pPr>
            <a:lvl5pPr>
              <a:defRPr sz="2258"/>
            </a:lvl5pPr>
            <a:lvl6pPr>
              <a:defRPr sz="2258"/>
            </a:lvl6pPr>
            <a:lvl7pPr>
              <a:defRPr sz="2258"/>
            </a:lvl7pPr>
            <a:lvl8pPr>
              <a:defRPr sz="2258"/>
            </a:lvl8pPr>
            <a:lvl9pPr>
              <a:defRPr sz="225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86" y="3886200"/>
            <a:ext cx="3329602" cy="7199666"/>
          </a:xfrm>
        </p:spPr>
        <p:txBody>
          <a:bodyPr/>
          <a:lstStyle>
            <a:lvl1pPr marL="0" indent="0">
              <a:buNone/>
              <a:defRPr sz="1806"/>
            </a:lvl1pPr>
            <a:lvl2pPr marL="516179" indent="0">
              <a:buNone/>
              <a:defRPr sz="1581"/>
            </a:lvl2pPr>
            <a:lvl3pPr marL="1032358" indent="0">
              <a:buNone/>
              <a:defRPr sz="1355"/>
            </a:lvl3pPr>
            <a:lvl4pPr marL="1548536" indent="0">
              <a:buNone/>
              <a:defRPr sz="1129"/>
            </a:lvl4pPr>
            <a:lvl5pPr marL="2064715" indent="0">
              <a:buNone/>
              <a:defRPr sz="1129"/>
            </a:lvl5pPr>
            <a:lvl6pPr marL="2580894" indent="0">
              <a:buNone/>
              <a:defRPr sz="1129"/>
            </a:lvl6pPr>
            <a:lvl7pPr marL="3097073" indent="0">
              <a:buNone/>
              <a:defRPr sz="1129"/>
            </a:lvl7pPr>
            <a:lvl8pPr marL="3613252" indent="0">
              <a:buNone/>
              <a:defRPr sz="1129"/>
            </a:lvl8pPr>
            <a:lvl9pPr marL="4129430" indent="0">
              <a:buNone/>
              <a:defRPr sz="11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70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86" y="863600"/>
            <a:ext cx="3329602" cy="3022600"/>
          </a:xfrm>
        </p:spPr>
        <p:txBody>
          <a:bodyPr anchor="b"/>
          <a:lstStyle>
            <a:lvl1pPr>
              <a:defRPr sz="3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8838" y="1865139"/>
            <a:ext cx="5226278" cy="9205736"/>
          </a:xfrm>
        </p:spPr>
        <p:txBody>
          <a:bodyPr anchor="t"/>
          <a:lstStyle>
            <a:lvl1pPr marL="0" indent="0">
              <a:buNone/>
              <a:defRPr sz="3613"/>
            </a:lvl1pPr>
            <a:lvl2pPr marL="516179" indent="0">
              <a:buNone/>
              <a:defRPr sz="3161"/>
            </a:lvl2pPr>
            <a:lvl3pPr marL="1032358" indent="0">
              <a:buNone/>
              <a:defRPr sz="2710"/>
            </a:lvl3pPr>
            <a:lvl4pPr marL="1548536" indent="0">
              <a:buNone/>
              <a:defRPr sz="2258"/>
            </a:lvl4pPr>
            <a:lvl5pPr marL="2064715" indent="0">
              <a:buNone/>
              <a:defRPr sz="2258"/>
            </a:lvl5pPr>
            <a:lvl6pPr marL="2580894" indent="0">
              <a:buNone/>
              <a:defRPr sz="2258"/>
            </a:lvl6pPr>
            <a:lvl7pPr marL="3097073" indent="0">
              <a:buNone/>
              <a:defRPr sz="2258"/>
            </a:lvl7pPr>
            <a:lvl8pPr marL="3613252" indent="0">
              <a:buNone/>
              <a:defRPr sz="2258"/>
            </a:lvl8pPr>
            <a:lvl9pPr marL="4129430" indent="0">
              <a:buNone/>
              <a:defRPr sz="2258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086" y="3886200"/>
            <a:ext cx="3329602" cy="7199666"/>
          </a:xfrm>
        </p:spPr>
        <p:txBody>
          <a:bodyPr/>
          <a:lstStyle>
            <a:lvl1pPr marL="0" indent="0">
              <a:buNone/>
              <a:defRPr sz="1806"/>
            </a:lvl1pPr>
            <a:lvl2pPr marL="516179" indent="0">
              <a:buNone/>
              <a:defRPr sz="1581"/>
            </a:lvl2pPr>
            <a:lvl3pPr marL="1032358" indent="0">
              <a:buNone/>
              <a:defRPr sz="1355"/>
            </a:lvl3pPr>
            <a:lvl4pPr marL="1548536" indent="0">
              <a:buNone/>
              <a:defRPr sz="1129"/>
            </a:lvl4pPr>
            <a:lvl5pPr marL="2064715" indent="0">
              <a:buNone/>
              <a:defRPr sz="1129"/>
            </a:lvl5pPr>
            <a:lvl6pPr marL="2580894" indent="0">
              <a:buNone/>
              <a:defRPr sz="1129"/>
            </a:lvl6pPr>
            <a:lvl7pPr marL="3097073" indent="0">
              <a:buNone/>
              <a:defRPr sz="1129"/>
            </a:lvl7pPr>
            <a:lvl8pPr marL="3613252" indent="0">
              <a:buNone/>
              <a:defRPr sz="1129"/>
            </a:lvl8pPr>
            <a:lvl9pPr marL="4129430" indent="0">
              <a:buNone/>
              <a:defRPr sz="11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9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9742" y="689684"/>
            <a:ext cx="8904030" cy="2503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742" y="3448403"/>
            <a:ext cx="8904030" cy="821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742" y="12006442"/>
            <a:ext cx="2322790" cy="68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A52F-1E28-42D5-911F-6729235C21BF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664" y="12006442"/>
            <a:ext cx="3484186" cy="68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0981" y="12006442"/>
            <a:ext cx="2322790" cy="68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2DA-2D2C-4A19-A6B5-C18BAD672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39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2358" rtl="0" eaLnBrk="1" latinLnBrk="0" hangingPunct="1">
        <a:lnSpc>
          <a:spcPct val="90000"/>
        </a:lnSpc>
        <a:spcBef>
          <a:spcPct val="0"/>
        </a:spcBef>
        <a:buNone/>
        <a:defRPr kumimoji="1" sz="4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89" indent="-258089" algn="l" defTabSz="1032358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kumimoji="1" sz="3161" kern="1200">
          <a:solidFill>
            <a:schemeClr val="tx1"/>
          </a:solidFill>
          <a:latin typeface="+mn-lt"/>
          <a:ea typeface="+mn-ea"/>
          <a:cs typeface="+mn-cs"/>
        </a:defRPr>
      </a:lvl1pPr>
      <a:lvl2pPr marL="774268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710" kern="1200">
          <a:solidFill>
            <a:schemeClr val="tx1"/>
          </a:solidFill>
          <a:latin typeface="+mn-lt"/>
          <a:ea typeface="+mn-ea"/>
          <a:cs typeface="+mn-cs"/>
        </a:defRPr>
      </a:lvl2pPr>
      <a:lvl3pPr marL="1290447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806626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805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983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5162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1341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7520" indent="-258089" algn="l" defTabSz="1032358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179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358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536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715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894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7073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3252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9430" algn="l" defTabSz="1032358" rtl="0" eaLnBrk="1" latinLnBrk="0" hangingPunct="1"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A3C634-E2C9-B4AD-4AB5-7E536BA0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88" y="8754608"/>
            <a:ext cx="1306800" cy="11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55886AF-A9C8-456D-8B95-D5E190614D34}"/>
              </a:ext>
            </a:extLst>
          </p:cNvPr>
          <p:cNvSpPr/>
          <p:nvPr/>
        </p:nvSpPr>
        <p:spPr>
          <a:xfrm>
            <a:off x="0" y="5738"/>
            <a:ext cx="10323512" cy="302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E0EC824-78E9-4148-8B7A-647B1D1C51FE}"/>
              </a:ext>
            </a:extLst>
          </p:cNvPr>
          <p:cNvGrpSpPr/>
          <p:nvPr/>
        </p:nvGrpSpPr>
        <p:grpSpPr>
          <a:xfrm>
            <a:off x="113356" y="73751"/>
            <a:ext cx="211596" cy="151141"/>
            <a:chOff x="432640" y="527104"/>
            <a:chExt cx="646125" cy="57055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E89FAAB-34F2-422B-9497-1AB6916ACC97}"/>
                </a:ext>
              </a:extLst>
            </p:cNvPr>
            <p:cNvGrpSpPr/>
            <p:nvPr/>
          </p:nvGrpSpPr>
          <p:grpSpPr>
            <a:xfrm>
              <a:off x="432640" y="527104"/>
              <a:ext cx="113355" cy="570555"/>
              <a:chOff x="432640" y="528992"/>
              <a:chExt cx="113355" cy="570555"/>
            </a:xfrm>
            <a:grpFill/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3FEF53-7EE9-48DB-8988-19406ACEAA5A}"/>
                  </a:ext>
                </a:extLst>
              </p:cNvPr>
              <p:cNvSpPr/>
              <p:nvPr/>
            </p:nvSpPr>
            <p:spPr>
              <a:xfrm>
                <a:off x="432640" y="5289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F44C164-ACBF-452E-BD9A-3A9A1A978056}"/>
                  </a:ext>
                </a:extLst>
              </p:cNvPr>
              <p:cNvSpPr/>
              <p:nvPr/>
            </p:nvSpPr>
            <p:spPr>
              <a:xfrm>
                <a:off x="432640" y="6813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3EC7CFD-C202-4B61-8DD4-AD9CAA4970C2}"/>
                  </a:ext>
                </a:extLst>
              </p:cNvPr>
              <p:cNvSpPr/>
              <p:nvPr/>
            </p:nvSpPr>
            <p:spPr>
              <a:xfrm>
                <a:off x="432640" y="8337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54AC829-8C9D-4BF0-A6C1-9D9A1E130163}"/>
                  </a:ext>
                </a:extLst>
              </p:cNvPr>
              <p:cNvSpPr/>
              <p:nvPr/>
            </p:nvSpPr>
            <p:spPr>
              <a:xfrm>
                <a:off x="432640" y="9861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AA16BD8-52E1-422B-BF14-9A2D29B11B38}"/>
                </a:ext>
              </a:extLst>
            </p:cNvPr>
            <p:cNvGrpSpPr/>
            <p:nvPr/>
          </p:nvGrpSpPr>
          <p:grpSpPr>
            <a:xfrm>
              <a:off x="610230" y="527104"/>
              <a:ext cx="113355" cy="570555"/>
              <a:chOff x="432640" y="528992"/>
              <a:chExt cx="113355" cy="570555"/>
            </a:xfrm>
            <a:grpFill/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63F57E3-B07F-4399-965A-F7806B80E8F9}"/>
                  </a:ext>
                </a:extLst>
              </p:cNvPr>
              <p:cNvSpPr/>
              <p:nvPr/>
            </p:nvSpPr>
            <p:spPr>
              <a:xfrm>
                <a:off x="432640" y="5289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867D1C9-A53C-4485-B7B5-339C541B8D02}"/>
                  </a:ext>
                </a:extLst>
              </p:cNvPr>
              <p:cNvSpPr/>
              <p:nvPr/>
            </p:nvSpPr>
            <p:spPr>
              <a:xfrm>
                <a:off x="432640" y="6813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EFA6D9C-8FA7-44C2-8546-B9977366D1BA}"/>
                  </a:ext>
                </a:extLst>
              </p:cNvPr>
              <p:cNvSpPr/>
              <p:nvPr/>
            </p:nvSpPr>
            <p:spPr>
              <a:xfrm>
                <a:off x="432640" y="8337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0B34B41-656A-48C8-BB62-AB01F38B9206}"/>
                  </a:ext>
                </a:extLst>
              </p:cNvPr>
              <p:cNvSpPr/>
              <p:nvPr/>
            </p:nvSpPr>
            <p:spPr>
              <a:xfrm>
                <a:off x="432640" y="9861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1C2CFD9-F6F7-4021-AEEC-4413D6553AC2}"/>
                </a:ext>
              </a:extLst>
            </p:cNvPr>
            <p:cNvGrpSpPr/>
            <p:nvPr/>
          </p:nvGrpSpPr>
          <p:grpSpPr>
            <a:xfrm>
              <a:off x="787820" y="527104"/>
              <a:ext cx="113355" cy="570555"/>
              <a:chOff x="432640" y="528992"/>
              <a:chExt cx="113355" cy="570555"/>
            </a:xfrm>
            <a:grpFill/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3E07C32-EEA2-4439-A181-6247AD3D01B7}"/>
                  </a:ext>
                </a:extLst>
              </p:cNvPr>
              <p:cNvSpPr/>
              <p:nvPr/>
            </p:nvSpPr>
            <p:spPr>
              <a:xfrm>
                <a:off x="432640" y="5289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5C93DC8-72AF-48F6-8613-36FBFF484B29}"/>
                  </a:ext>
                </a:extLst>
              </p:cNvPr>
              <p:cNvSpPr/>
              <p:nvPr/>
            </p:nvSpPr>
            <p:spPr>
              <a:xfrm>
                <a:off x="432640" y="6813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5BF0955-9EAE-457C-B916-19623073B4E7}"/>
                  </a:ext>
                </a:extLst>
              </p:cNvPr>
              <p:cNvSpPr/>
              <p:nvPr/>
            </p:nvSpPr>
            <p:spPr>
              <a:xfrm>
                <a:off x="432640" y="8337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2C6C87B-4E62-41FF-8179-4630E2DCB64E}"/>
                  </a:ext>
                </a:extLst>
              </p:cNvPr>
              <p:cNvSpPr/>
              <p:nvPr/>
            </p:nvSpPr>
            <p:spPr>
              <a:xfrm>
                <a:off x="432640" y="9861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BDC92AF4-D389-49FB-89AC-30D7CF56DADA}"/>
                </a:ext>
              </a:extLst>
            </p:cNvPr>
            <p:cNvGrpSpPr/>
            <p:nvPr/>
          </p:nvGrpSpPr>
          <p:grpSpPr>
            <a:xfrm>
              <a:off x="965410" y="527104"/>
              <a:ext cx="113355" cy="570555"/>
              <a:chOff x="432640" y="528992"/>
              <a:chExt cx="113355" cy="570555"/>
            </a:xfrm>
            <a:grpFill/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8115CB8-54C3-4AB4-AEA5-82EE622C9E70}"/>
                  </a:ext>
                </a:extLst>
              </p:cNvPr>
              <p:cNvSpPr/>
              <p:nvPr/>
            </p:nvSpPr>
            <p:spPr>
              <a:xfrm>
                <a:off x="432640" y="5289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5ADE2CE-D0BF-4654-B5AC-502239A5B23F}"/>
                  </a:ext>
                </a:extLst>
              </p:cNvPr>
              <p:cNvSpPr/>
              <p:nvPr/>
            </p:nvSpPr>
            <p:spPr>
              <a:xfrm>
                <a:off x="432640" y="6813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2FD61B7A-FF30-48A5-8F07-B9C80A8B4692}"/>
                  </a:ext>
                </a:extLst>
              </p:cNvPr>
              <p:cNvSpPr/>
              <p:nvPr/>
            </p:nvSpPr>
            <p:spPr>
              <a:xfrm>
                <a:off x="432640" y="8337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ADE61A57-36A1-4E91-98E8-DAEC251715BA}"/>
                  </a:ext>
                </a:extLst>
              </p:cNvPr>
              <p:cNvSpPr/>
              <p:nvPr/>
            </p:nvSpPr>
            <p:spPr>
              <a:xfrm>
                <a:off x="432640" y="986192"/>
                <a:ext cx="113355" cy="113355"/>
              </a:xfrm>
              <a:prstGeom prst="rect">
                <a:avLst/>
              </a:prstGeom>
              <a:grp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A9B632-268B-4599-83FA-C1860D8F2A2A}"/>
              </a:ext>
            </a:extLst>
          </p:cNvPr>
          <p:cNvSpPr txBox="1"/>
          <p:nvPr/>
        </p:nvSpPr>
        <p:spPr>
          <a:xfrm>
            <a:off x="495318" y="-1354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Asahi</a:t>
            </a:r>
            <a:r>
              <a:rPr kumimoji="1" lang="en-US" altLang="ja-JP" b="1">
                <a:solidFill>
                  <a:schemeClr val="bg1"/>
                </a:solidFill>
              </a:rPr>
              <a:t>KASEI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54A5508-068A-4419-81B7-9B337EA13CD7}"/>
              </a:ext>
            </a:extLst>
          </p:cNvPr>
          <p:cNvSpPr txBox="1"/>
          <p:nvPr/>
        </p:nvSpPr>
        <p:spPr>
          <a:xfrm>
            <a:off x="1846798" y="81260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>
                <a:solidFill>
                  <a:schemeClr val="bg1"/>
                </a:solidFill>
              </a:rPr>
              <a:t>SharePoint</a:t>
            </a:r>
            <a:endParaRPr kumimoji="1" lang="ja-JP" altLang="en-US" sz="1000" b="1">
              <a:solidFill>
                <a:schemeClr val="bg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26DBCA6B-3B4D-4C4C-855B-361C42563E48}"/>
              </a:ext>
            </a:extLst>
          </p:cNvPr>
          <p:cNvGrpSpPr/>
          <p:nvPr/>
        </p:nvGrpSpPr>
        <p:grpSpPr>
          <a:xfrm>
            <a:off x="2118390" y="3783836"/>
            <a:ext cx="1241046" cy="1172454"/>
            <a:chOff x="2527808" y="871080"/>
            <a:chExt cx="1241046" cy="1172454"/>
          </a:xfrm>
        </p:grpSpPr>
        <p:pic>
          <p:nvPicPr>
            <p:cNvPr id="31" name="グラフィックス 30" descr="薬 枠線">
              <a:extLst>
                <a:ext uri="{FF2B5EF4-FFF2-40B4-BE49-F238E27FC236}">
                  <a16:creationId xmlns:a16="http://schemas.microsoft.com/office/drawing/2014/main" id="{2E414A1F-DABF-4408-9BCB-5BDB34FAA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6560" y="871080"/>
              <a:ext cx="1078825" cy="914400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C0DEBEC-188C-47AA-8299-EBC4DFAF9DFF}"/>
                </a:ext>
              </a:extLst>
            </p:cNvPr>
            <p:cNvSpPr/>
            <p:nvPr/>
          </p:nvSpPr>
          <p:spPr>
            <a:xfrm>
              <a:off x="2527809" y="871080"/>
              <a:ext cx="1241045" cy="881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0E01769-BF4E-40E0-946A-832DE98B8E61}"/>
                </a:ext>
              </a:extLst>
            </p:cNvPr>
            <p:cNvSpPr txBox="1"/>
            <p:nvPr/>
          </p:nvSpPr>
          <p:spPr>
            <a:xfrm>
              <a:off x="2527808" y="1755387"/>
              <a:ext cx="1241045" cy="2881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延岡医薬工場</a:t>
              </a: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3EC8724-D1AB-45D4-B332-7A2D83EF79FE}"/>
              </a:ext>
            </a:extLst>
          </p:cNvPr>
          <p:cNvGrpSpPr/>
          <p:nvPr/>
        </p:nvGrpSpPr>
        <p:grpSpPr>
          <a:xfrm>
            <a:off x="3741463" y="3783836"/>
            <a:ext cx="1241046" cy="1178022"/>
            <a:chOff x="4155258" y="871080"/>
            <a:chExt cx="1241046" cy="1178022"/>
          </a:xfrm>
        </p:grpSpPr>
        <p:pic>
          <p:nvPicPr>
            <p:cNvPr id="38" name="グラフィックス 37" descr="試験管 枠線">
              <a:extLst>
                <a:ext uri="{FF2B5EF4-FFF2-40B4-BE49-F238E27FC236}">
                  <a16:creationId xmlns:a16="http://schemas.microsoft.com/office/drawing/2014/main" id="{7EC75A3B-D365-4E35-A9C8-84EB2E6C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27449" y="871080"/>
              <a:ext cx="914400" cy="914400"/>
            </a:xfrm>
            <a:prstGeom prst="rect">
              <a:avLst/>
            </a:prstGeom>
          </p:spPr>
        </p:pic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DF5651-C4B8-4B72-9908-BEB4D24B297E}"/>
                </a:ext>
              </a:extLst>
            </p:cNvPr>
            <p:cNvSpPr/>
            <p:nvPr/>
          </p:nvSpPr>
          <p:spPr>
            <a:xfrm>
              <a:off x="4155259" y="876648"/>
              <a:ext cx="1241045" cy="881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F03471B-7EF6-4020-8AC7-B1E954CD5381}"/>
                </a:ext>
              </a:extLst>
            </p:cNvPr>
            <p:cNvSpPr txBox="1"/>
            <p:nvPr/>
          </p:nvSpPr>
          <p:spPr>
            <a:xfrm>
              <a:off x="4155258" y="1760955"/>
              <a:ext cx="1241045" cy="2881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延岡製造所</a:t>
              </a:r>
            </a:p>
          </p:txBody>
        </p:sp>
      </p:grpSp>
      <p:pic>
        <p:nvPicPr>
          <p:cNvPr id="40" name="グラフィックス 39" descr="正規分布 単色塗りつぶし">
            <a:extLst>
              <a:ext uri="{FF2B5EF4-FFF2-40B4-BE49-F238E27FC236}">
                <a16:creationId xmlns:a16="http://schemas.microsoft.com/office/drawing/2014/main" id="{372E03D7-E3C8-4E99-8814-B5C659644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5840" y="3783836"/>
            <a:ext cx="914400" cy="914400"/>
          </a:xfrm>
          <a:prstGeom prst="rect">
            <a:avLst/>
          </a:prstGeom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10D3804-7398-43BE-8FBF-483C7AEA5AF3}"/>
              </a:ext>
            </a:extLst>
          </p:cNvPr>
          <p:cNvSpPr/>
          <p:nvPr/>
        </p:nvSpPr>
        <p:spPr>
          <a:xfrm>
            <a:off x="5364537" y="3788297"/>
            <a:ext cx="1241045" cy="881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5866D58-3C2F-4A3C-BB35-5B48B5660684}"/>
              </a:ext>
            </a:extLst>
          </p:cNvPr>
          <p:cNvSpPr txBox="1"/>
          <p:nvPr/>
        </p:nvSpPr>
        <p:spPr>
          <a:xfrm>
            <a:off x="5364536" y="4672604"/>
            <a:ext cx="1241045" cy="28814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品質保証部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B7FFF0D-95DD-40DA-9982-BCBF142D67AB}"/>
              </a:ext>
            </a:extLst>
          </p:cNvPr>
          <p:cNvGrpSpPr/>
          <p:nvPr/>
        </p:nvGrpSpPr>
        <p:grpSpPr>
          <a:xfrm>
            <a:off x="8610682" y="3783836"/>
            <a:ext cx="1241046" cy="1172454"/>
            <a:chOff x="7290013" y="867757"/>
            <a:chExt cx="1241046" cy="1172454"/>
          </a:xfrm>
        </p:grpSpPr>
        <p:pic>
          <p:nvPicPr>
            <p:cNvPr id="67" name="グラフィックス 66" descr="接続 枠線">
              <a:extLst>
                <a:ext uri="{FF2B5EF4-FFF2-40B4-BE49-F238E27FC236}">
                  <a16:creationId xmlns:a16="http://schemas.microsoft.com/office/drawing/2014/main" id="{61005217-ADD7-4307-A332-0B86031B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20377" y="871080"/>
              <a:ext cx="914400" cy="914400"/>
            </a:xfrm>
            <a:prstGeom prst="rect">
              <a:avLst/>
            </a:prstGeom>
          </p:spPr>
        </p:pic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D60BCB29-1A2B-4C55-AED7-417B3520C80A}"/>
                </a:ext>
              </a:extLst>
            </p:cNvPr>
            <p:cNvSpPr/>
            <p:nvPr/>
          </p:nvSpPr>
          <p:spPr>
            <a:xfrm>
              <a:off x="7290014" y="867757"/>
              <a:ext cx="1241045" cy="881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777B8E10-D4E9-4BFE-8166-FA09791F4E1C}"/>
                </a:ext>
              </a:extLst>
            </p:cNvPr>
            <p:cNvSpPr txBox="1"/>
            <p:nvPr/>
          </p:nvSpPr>
          <p:spPr>
            <a:xfrm>
              <a:off x="7290013" y="1752064"/>
              <a:ext cx="1241045" cy="2881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HPC-DX</a:t>
              </a:r>
              <a:endParaRPr kumimoji="1"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CFD6D2A-A7F9-45DE-A9AA-173DF3C4EA70}"/>
              </a:ext>
            </a:extLst>
          </p:cNvPr>
          <p:cNvGrpSpPr/>
          <p:nvPr/>
        </p:nvGrpSpPr>
        <p:grpSpPr>
          <a:xfrm>
            <a:off x="6987609" y="3783836"/>
            <a:ext cx="1241046" cy="1172454"/>
            <a:chOff x="6982904" y="3243871"/>
            <a:chExt cx="1241046" cy="1172454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43775A48-A0B3-4A24-9088-7508D5038620}"/>
                </a:ext>
              </a:extLst>
            </p:cNvPr>
            <p:cNvGrpSpPr/>
            <p:nvPr/>
          </p:nvGrpSpPr>
          <p:grpSpPr>
            <a:xfrm>
              <a:off x="6982904" y="3243871"/>
              <a:ext cx="1241046" cy="1172454"/>
              <a:chOff x="7290013" y="867757"/>
              <a:chExt cx="1241046" cy="1172454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AB997-89FD-4197-B3B7-1AAD2FB07CDF}"/>
                  </a:ext>
                </a:extLst>
              </p:cNvPr>
              <p:cNvSpPr/>
              <p:nvPr/>
            </p:nvSpPr>
            <p:spPr>
              <a:xfrm>
                <a:off x="7290014" y="867757"/>
                <a:ext cx="1241045" cy="88151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27B4A926-1958-4BC4-90FD-7ED45CA91BB6}"/>
                  </a:ext>
                </a:extLst>
              </p:cNvPr>
              <p:cNvSpPr txBox="1"/>
              <p:nvPr/>
            </p:nvSpPr>
            <p:spPr>
              <a:xfrm>
                <a:off x="7290013" y="1752064"/>
                <a:ext cx="1241045" cy="28814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</a:ln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設備技術部</a:t>
                </a:r>
              </a:p>
            </p:txBody>
          </p:sp>
        </p:grpSp>
        <p:pic>
          <p:nvPicPr>
            <p:cNvPr id="75" name="グラフィックス 74" descr="ロボット ハンド 枠線">
              <a:extLst>
                <a:ext uri="{FF2B5EF4-FFF2-40B4-BE49-F238E27FC236}">
                  <a16:creationId xmlns:a16="http://schemas.microsoft.com/office/drawing/2014/main" id="{64B4DF60-BA79-4DB1-A348-B4C040E59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9016" y="3286032"/>
              <a:ext cx="914400" cy="914400"/>
            </a:xfrm>
            <a:prstGeom prst="rect">
              <a:avLst/>
            </a:prstGeom>
          </p:spPr>
        </p:pic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C0B2E2-2789-4B9D-80ED-A60B1C85A339}"/>
              </a:ext>
            </a:extLst>
          </p:cNvPr>
          <p:cNvSpPr txBox="1"/>
          <p:nvPr/>
        </p:nvSpPr>
        <p:spPr>
          <a:xfrm>
            <a:off x="495317" y="1733153"/>
            <a:ext cx="9379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Yu Gothic" panose="020B0400000000000000" pitchFamily="50" charset="-128"/>
              <a:buChar char="☺"/>
            </a:pPr>
            <a:r>
              <a:rPr lang="ja-JP" altLang="en-US" sz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新しいお知らせまたはこのリストを編集</a:t>
            </a:r>
            <a:endParaRPr lang="ja-JP" altLang="en-US" sz="10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2897ADF-1A16-4E30-A87E-188FF17A4941}"/>
              </a:ext>
            </a:extLst>
          </p:cNvPr>
          <p:cNvSpPr txBox="1"/>
          <p:nvPr/>
        </p:nvSpPr>
        <p:spPr>
          <a:xfrm>
            <a:off x="471784" y="552105"/>
            <a:ext cx="9379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旭化成ファインケム＜環境安全・コンプライアンス＞</a:t>
            </a:r>
            <a:endParaRPr lang="en-US" altLang="ja-JP" sz="120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旭化成ファインケム＜環境安全・コンプライアンス＞</a:t>
            </a:r>
            <a:endParaRPr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2921E6-82CD-491A-B8F8-CD523A6736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67517" y="6831295"/>
            <a:ext cx="1241045" cy="886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AutoShape 6">
            <a:extLst>
              <a:ext uri="{FF2B5EF4-FFF2-40B4-BE49-F238E27FC236}">
                <a16:creationId xmlns:a16="http://schemas.microsoft.com/office/drawing/2014/main" id="{9260D8CA-62E1-49A9-B86B-1D1DFEBC60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8563" y="10829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6F48D32-BCCB-46F1-B05D-50F3F8CC2A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4514" y="6840169"/>
            <a:ext cx="1229895" cy="855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B48541C-BC19-4792-A7CF-9ED157066BE2}"/>
              </a:ext>
            </a:extLst>
          </p:cNvPr>
          <p:cNvSpPr txBox="1"/>
          <p:nvPr/>
        </p:nvSpPr>
        <p:spPr>
          <a:xfrm>
            <a:off x="8594142" y="1036228"/>
            <a:ext cx="1257584" cy="209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AFC</a:t>
            </a:r>
            <a:r>
              <a:rPr kumimoji="1"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社外</a:t>
            </a:r>
            <a:r>
              <a:rPr kumimoji="1" lang="en-US" altLang="ja-JP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4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26DF1523-2CD5-4A9E-B61A-F550F6C86E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37450" y="108241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42" name="表 42">
            <a:extLst>
              <a:ext uri="{FF2B5EF4-FFF2-40B4-BE49-F238E27FC236}">
                <a16:creationId xmlns:a16="http://schemas.microsoft.com/office/drawing/2014/main" id="{5BC04DEC-4C3A-4969-B03E-34BF69A3F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82314"/>
              </p:ext>
            </p:extLst>
          </p:nvPr>
        </p:nvGraphicFramePr>
        <p:xfrm>
          <a:off x="495317" y="2010152"/>
          <a:ext cx="937994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31">
                  <a:extLst>
                    <a:ext uri="{9D8B030D-6E8A-4147-A177-3AD203B41FA5}">
                      <a16:colId xmlns:a16="http://schemas.microsoft.com/office/drawing/2014/main" val="4104921482"/>
                    </a:ext>
                  </a:extLst>
                </a:gridCol>
                <a:gridCol w="2055629">
                  <a:extLst>
                    <a:ext uri="{9D8B030D-6E8A-4147-A177-3AD203B41FA5}">
                      <a16:colId xmlns:a16="http://schemas.microsoft.com/office/drawing/2014/main" val="2441086702"/>
                    </a:ext>
                  </a:extLst>
                </a:gridCol>
                <a:gridCol w="263899">
                  <a:extLst>
                    <a:ext uri="{9D8B030D-6E8A-4147-A177-3AD203B41FA5}">
                      <a16:colId xmlns:a16="http://schemas.microsoft.com/office/drawing/2014/main" val="3489607306"/>
                    </a:ext>
                  </a:extLst>
                </a:gridCol>
                <a:gridCol w="1027815">
                  <a:extLst>
                    <a:ext uri="{9D8B030D-6E8A-4147-A177-3AD203B41FA5}">
                      <a16:colId xmlns:a16="http://schemas.microsoft.com/office/drawing/2014/main" val="3550604731"/>
                    </a:ext>
                  </a:extLst>
                </a:gridCol>
                <a:gridCol w="2083409">
                  <a:extLst>
                    <a:ext uri="{9D8B030D-6E8A-4147-A177-3AD203B41FA5}">
                      <a16:colId xmlns:a16="http://schemas.microsoft.com/office/drawing/2014/main" val="3005278368"/>
                    </a:ext>
                  </a:extLst>
                </a:gridCol>
                <a:gridCol w="1201432">
                  <a:extLst>
                    <a:ext uri="{9D8B030D-6E8A-4147-A177-3AD203B41FA5}">
                      <a16:colId xmlns:a16="http://schemas.microsoft.com/office/drawing/2014/main" val="4235275935"/>
                    </a:ext>
                  </a:extLst>
                </a:gridCol>
                <a:gridCol w="2515128">
                  <a:extLst>
                    <a:ext uri="{9D8B030D-6E8A-4147-A177-3AD203B41FA5}">
                      <a16:colId xmlns:a16="http://schemas.microsoft.com/office/drawing/2014/main" val="1239330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✓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タイトル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更新日時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更新者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登録日時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登録者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61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最新版当直予定表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令和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・・・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日前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酒匂　正幸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(Sakou, Masayuki)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2022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日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□　松田　義紀</a:t>
                      </a:r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(Matsuda, Yoshinori)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1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品質保証部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95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コンテンツの見え方に違いが生じます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046971"/>
                  </a:ext>
                </a:extLst>
              </a:tr>
            </a:tbl>
          </a:graphicData>
        </a:graphic>
      </p:graphicFrame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54670D2-20D5-413C-8775-9A7408FA8D1E}"/>
              </a:ext>
            </a:extLst>
          </p:cNvPr>
          <p:cNvSpPr txBox="1"/>
          <p:nvPr/>
        </p:nvSpPr>
        <p:spPr>
          <a:xfrm>
            <a:off x="369316" y="5404413"/>
            <a:ext cx="19123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Yu Gothic" panose="020B0400000000000000" pitchFamily="50" charset="-128"/>
              <a:buChar char="☺"/>
            </a:pPr>
            <a:r>
              <a:rPr lang="ja-JP" altLang="en-US" sz="10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ディスカッション掲示板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2E963FB-9057-43AA-8411-0A97810367C7}"/>
              </a:ext>
            </a:extLst>
          </p:cNvPr>
          <p:cNvSpPr txBox="1"/>
          <p:nvPr/>
        </p:nvSpPr>
        <p:spPr>
          <a:xfrm>
            <a:off x="502247" y="3251559"/>
            <a:ext cx="9349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製造関連部場の</a:t>
            </a:r>
            <a:r>
              <a:rPr lang="en-US" altLang="ja-JP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</a:t>
            </a:r>
            <a:r>
              <a:rPr lang="ja-JP" altLang="en-US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r>
              <a:rPr lang="ja-JP" altLang="en-US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ポータル　ー下記のリンクをクリックすると各部場の</a:t>
            </a:r>
            <a:r>
              <a:rPr lang="en-US" altLang="ja-JP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ja-JP" altLang="en-US" sz="1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に移動しますー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1747297-1C5B-4B76-8D6B-4B5D940E0825}"/>
              </a:ext>
            </a:extLst>
          </p:cNvPr>
          <p:cNvGrpSpPr/>
          <p:nvPr/>
        </p:nvGrpSpPr>
        <p:grpSpPr>
          <a:xfrm>
            <a:off x="482949" y="3783836"/>
            <a:ext cx="1241046" cy="1172454"/>
            <a:chOff x="5306735" y="8500413"/>
            <a:chExt cx="1241046" cy="1172454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75E90ED0-60A8-4C0F-9526-9FF906AD4D46}"/>
                </a:ext>
              </a:extLst>
            </p:cNvPr>
            <p:cNvGrpSpPr/>
            <p:nvPr/>
          </p:nvGrpSpPr>
          <p:grpSpPr>
            <a:xfrm>
              <a:off x="5522100" y="8518600"/>
              <a:ext cx="810313" cy="845142"/>
              <a:chOff x="2118390" y="7474257"/>
              <a:chExt cx="3058596" cy="3058596"/>
            </a:xfrm>
          </p:grpSpPr>
          <p:pic>
            <p:nvPicPr>
              <p:cNvPr id="5" name="グラフィックス 4" descr="盾 枠線">
                <a:extLst>
                  <a:ext uri="{FF2B5EF4-FFF2-40B4-BE49-F238E27FC236}">
                    <a16:creationId xmlns:a16="http://schemas.microsoft.com/office/drawing/2014/main" id="{104B59D9-9DEB-4606-8F09-D3E68AF3E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18390" y="7474257"/>
                <a:ext cx="3058596" cy="3058596"/>
              </a:xfrm>
              <a:prstGeom prst="rect">
                <a:avLst/>
              </a:prstGeom>
            </p:spPr>
          </p:pic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2313104-82B8-431A-9FDC-395F01965F34}"/>
                  </a:ext>
                </a:extLst>
              </p:cNvPr>
              <p:cNvSpPr txBox="1"/>
              <p:nvPr/>
            </p:nvSpPr>
            <p:spPr>
              <a:xfrm>
                <a:off x="2611181" y="7886154"/>
                <a:ext cx="2070889" cy="22277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4000">
                    <a:solidFill>
                      <a:schemeClr val="accent1"/>
                    </a:solidFill>
                  </a:rPr>
                  <a:t>✙</a:t>
                </a:r>
              </a:p>
            </p:txBody>
          </p:sp>
        </p:grp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FEB27F10-5979-46A1-8D3B-55E2EA4748B1}"/>
                </a:ext>
              </a:extLst>
            </p:cNvPr>
            <p:cNvSpPr/>
            <p:nvPr/>
          </p:nvSpPr>
          <p:spPr>
            <a:xfrm>
              <a:off x="5306736" y="8500413"/>
              <a:ext cx="1241045" cy="881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39A890C-F45E-4A97-8B3E-9E81D4B8B05C}"/>
                </a:ext>
              </a:extLst>
            </p:cNvPr>
            <p:cNvSpPr txBox="1"/>
            <p:nvPr/>
          </p:nvSpPr>
          <p:spPr>
            <a:xfrm>
              <a:off x="5306735" y="9384720"/>
              <a:ext cx="1241045" cy="2881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環境安全部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6384BBA-F538-485C-8D39-06B4D676208D}"/>
              </a:ext>
            </a:extLst>
          </p:cNvPr>
          <p:cNvGrpSpPr/>
          <p:nvPr/>
        </p:nvGrpSpPr>
        <p:grpSpPr>
          <a:xfrm>
            <a:off x="471784" y="6789080"/>
            <a:ext cx="1241046" cy="1172454"/>
            <a:chOff x="471784" y="6789080"/>
            <a:chExt cx="1241046" cy="1172454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24AA8-20EA-4345-9B6E-D374DCF1BBFC}"/>
                </a:ext>
              </a:extLst>
            </p:cNvPr>
            <p:cNvSpPr/>
            <p:nvPr/>
          </p:nvSpPr>
          <p:spPr>
            <a:xfrm>
              <a:off x="471785" y="6789080"/>
              <a:ext cx="1241045" cy="8815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D661240-7E19-4745-A16A-1A52B2177D03}"/>
                </a:ext>
              </a:extLst>
            </p:cNvPr>
            <p:cNvSpPr txBox="1"/>
            <p:nvPr/>
          </p:nvSpPr>
          <p:spPr>
            <a:xfrm>
              <a:off x="471784" y="7673387"/>
              <a:ext cx="1241045" cy="288147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rgbClr val="7030A0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統合内規</a:t>
              </a:r>
            </a:p>
          </p:txBody>
        </p:sp>
        <p:pic>
          <p:nvPicPr>
            <p:cNvPr id="41" name="グラフィックス 40" descr="本 枠線">
              <a:extLst>
                <a:ext uri="{FF2B5EF4-FFF2-40B4-BE49-F238E27FC236}">
                  <a16:creationId xmlns:a16="http://schemas.microsoft.com/office/drawing/2014/main" id="{CC9F9B40-AF62-468D-BE30-611645EA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5106" y="6803835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C816B4C0-5530-41A5-9E21-4F4606D5A628}"/>
              </a:ext>
            </a:extLst>
          </p:cNvPr>
          <p:cNvGrpSpPr/>
          <p:nvPr/>
        </p:nvGrpSpPr>
        <p:grpSpPr>
          <a:xfrm>
            <a:off x="2118389" y="6803835"/>
            <a:ext cx="1241046" cy="1187209"/>
            <a:chOff x="2118389" y="6789080"/>
            <a:chExt cx="1241046" cy="1187209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F99E754-C9C5-47A8-96C4-4682104E3802}"/>
                </a:ext>
              </a:extLst>
            </p:cNvPr>
            <p:cNvSpPr/>
            <p:nvPr/>
          </p:nvSpPr>
          <p:spPr>
            <a:xfrm>
              <a:off x="2118390" y="6803835"/>
              <a:ext cx="1241045" cy="881517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76A5B95-ED51-4F2D-B1FF-129A34D424F1}"/>
                </a:ext>
              </a:extLst>
            </p:cNvPr>
            <p:cNvSpPr txBox="1"/>
            <p:nvPr/>
          </p:nvSpPr>
          <p:spPr>
            <a:xfrm>
              <a:off x="2118389" y="7688142"/>
              <a:ext cx="1241045" cy="2881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工場見学</a:t>
              </a:r>
            </a:p>
          </p:txBody>
        </p:sp>
        <p:pic>
          <p:nvPicPr>
            <p:cNvPr id="47" name="グラフィックス 46" descr="グループでのブレーンストーミング 枠線">
              <a:extLst>
                <a:ext uri="{FF2B5EF4-FFF2-40B4-BE49-F238E27FC236}">
                  <a16:creationId xmlns:a16="http://schemas.microsoft.com/office/drawing/2014/main" id="{979307E8-D6A4-4CA6-8A1A-AE40FA429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81711" y="6789080"/>
              <a:ext cx="914400" cy="914400"/>
            </a:xfrm>
            <a:prstGeom prst="rect">
              <a:avLst/>
            </a:prstGeom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08345E-D096-3F5A-0774-872B15A3D117}"/>
              </a:ext>
            </a:extLst>
          </p:cNvPr>
          <p:cNvSpPr/>
          <p:nvPr/>
        </p:nvSpPr>
        <p:spPr>
          <a:xfrm>
            <a:off x="3767518" y="6824158"/>
            <a:ext cx="1241045" cy="881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157D83-FBD2-C1E6-B50D-93426DFBDAC9}"/>
              </a:ext>
            </a:extLst>
          </p:cNvPr>
          <p:cNvSpPr txBox="1"/>
          <p:nvPr/>
        </p:nvSpPr>
        <p:spPr>
          <a:xfrm>
            <a:off x="3762896" y="7698767"/>
            <a:ext cx="1249200" cy="28814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AFC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ポータル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9DB953F-A385-4C96-7358-FD54AC80A7BF}"/>
              </a:ext>
            </a:extLst>
          </p:cNvPr>
          <p:cNvSpPr/>
          <p:nvPr/>
        </p:nvSpPr>
        <p:spPr>
          <a:xfrm>
            <a:off x="5313364" y="6824158"/>
            <a:ext cx="1241045" cy="881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6ED0886-3E03-0120-3313-A8E04A223542}"/>
              </a:ext>
            </a:extLst>
          </p:cNvPr>
          <p:cNvSpPr txBox="1"/>
          <p:nvPr/>
        </p:nvSpPr>
        <p:spPr>
          <a:xfrm>
            <a:off x="5313362" y="7705694"/>
            <a:ext cx="1245600" cy="28814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AFC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</a:t>
            </a:r>
            <a:r>
              <a:rPr kumimoji="1"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endParaRPr kumimoji="1" lang="ja-JP" alt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E74439A3-9844-8441-A804-845C0AF8146B}"/>
              </a:ext>
            </a:extLst>
          </p:cNvPr>
          <p:cNvGrpSpPr/>
          <p:nvPr/>
        </p:nvGrpSpPr>
        <p:grpSpPr>
          <a:xfrm>
            <a:off x="6957749" y="6818618"/>
            <a:ext cx="1249200" cy="1167853"/>
            <a:chOff x="6957749" y="6818618"/>
            <a:chExt cx="1249200" cy="116785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4417CCA-BAC2-2D16-4977-8097AA15463E}"/>
                </a:ext>
              </a:extLst>
            </p:cNvPr>
            <p:cNvSpPr/>
            <p:nvPr/>
          </p:nvSpPr>
          <p:spPr>
            <a:xfrm>
              <a:off x="6962371" y="6818618"/>
              <a:ext cx="1241045" cy="9842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E820094E-8077-B082-F9C3-FE0D340E841F}"/>
                </a:ext>
              </a:extLst>
            </p:cNvPr>
            <p:cNvSpPr txBox="1"/>
            <p:nvPr/>
          </p:nvSpPr>
          <p:spPr>
            <a:xfrm>
              <a:off x="6957749" y="7744491"/>
              <a:ext cx="1249200" cy="2419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ja-JP" altLang="en-US" sz="11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お問い合わせはコチラ</a:t>
              </a:r>
            </a:p>
          </p:txBody>
        </p:sp>
        <p:pic>
          <p:nvPicPr>
            <p:cNvPr id="83" name="図 82" descr="アイコン&#10;&#10;自動的に生成された説明">
              <a:extLst>
                <a:ext uri="{FF2B5EF4-FFF2-40B4-BE49-F238E27FC236}">
                  <a16:creationId xmlns:a16="http://schemas.microsoft.com/office/drawing/2014/main" id="{C78AFAC6-9C47-0077-13DA-096C90254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544" y="6847455"/>
              <a:ext cx="877610" cy="877610"/>
            </a:xfrm>
            <a:prstGeom prst="rect">
              <a:avLst/>
            </a:prstGeom>
          </p:spPr>
        </p:pic>
      </p:grpSp>
      <p:pic>
        <p:nvPicPr>
          <p:cNvPr id="1026" name="Picture 2" descr="現場猫・仕事猫・電話猫まとめ">
            <a:extLst>
              <a:ext uri="{FF2B5EF4-FFF2-40B4-BE49-F238E27FC236}">
                <a16:creationId xmlns:a16="http://schemas.microsoft.com/office/drawing/2014/main" id="{92F3A57F-CB02-AFCD-5642-B3E1A560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77" y="8151805"/>
            <a:ext cx="3388089" cy="254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現場猫・仕事猫・電話猫まとめ">
            <a:extLst>
              <a:ext uri="{FF2B5EF4-FFF2-40B4-BE49-F238E27FC236}">
                <a16:creationId xmlns:a16="http://schemas.microsoft.com/office/drawing/2014/main" id="{B6976D30-E894-1BBB-43FC-566B6EE4FF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9" t="14249" r="18855" b="43937"/>
          <a:stretch/>
        </p:blipFill>
        <p:spPr bwMode="auto">
          <a:xfrm>
            <a:off x="7964490" y="8947913"/>
            <a:ext cx="902107" cy="94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F408E5-C1BF-8F22-A25F-889CAE7F9D93}"/>
              </a:ext>
            </a:extLst>
          </p:cNvPr>
          <p:cNvSpPr/>
          <p:nvPr/>
        </p:nvSpPr>
        <p:spPr>
          <a:xfrm>
            <a:off x="7846291" y="8982886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DD331E7-567F-D379-162B-B9C0EF08D17C}"/>
              </a:ext>
            </a:extLst>
          </p:cNvPr>
          <p:cNvSpPr txBox="1"/>
          <p:nvPr/>
        </p:nvSpPr>
        <p:spPr>
          <a:xfrm>
            <a:off x="7841669" y="9908759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お問い合わせはコチラ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12DC431-DB5B-7EB7-745C-8313EDF89820}"/>
              </a:ext>
            </a:extLst>
          </p:cNvPr>
          <p:cNvSpPr/>
          <p:nvPr/>
        </p:nvSpPr>
        <p:spPr>
          <a:xfrm>
            <a:off x="4439309" y="8845137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B7DAF60-C629-3A03-0853-FFF9B9C44BA2}"/>
              </a:ext>
            </a:extLst>
          </p:cNvPr>
          <p:cNvSpPr txBox="1"/>
          <p:nvPr/>
        </p:nvSpPr>
        <p:spPr>
          <a:xfrm>
            <a:off x="4434687" y="9771010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教育訓練動画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8CE365-B6F8-22BD-3195-D77D50EB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10" y="8947913"/>
            <a:ext cx="452081" cy="38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208D971-C3C1-90BD-73B8-BC26FA23331F}"/>
              </a:ext>
            </a:extLst>
          </p:cNvPr>
          <p:cNvSpPr/>
          <p:nvPr/>
        </p:nvSpPr>
        <p:spPr>
          <a:xfrm>
            <a:off x="5927498" y="8849060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B57351E-9598-95DC-3693-D7A25BC457DA}"/>
              </a:ext>
            </a:extLst>
          </p:cNvPr>
          <p:cNvSpPr txBox="1"/>
          <p:nvPr/>
        </p:nvSpPr>
        <p:spPr>
          <a:xfrm>
            <a:off x="5922876" y="9774933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</a:p>
        </p:txBody>
      </p:sp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B502A236-B43D-B85F-CF2C-F6B36F43A097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45" y="8940278"/>
            <a:ext cx="793979" cy="793979"/>
          </a:xfrm>
          <a:prstGeom prst="rect">
            <a:avLst/>
          </a:prstGeom>
          <a:ln>
            <a:noFill/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B05D9-E1F9-3082-4919-D65EAE42C9E9}"/>
              </a:ext>
            </a:extLst>
          </p:cNvPr>
          <p:cNvSpPr/>
          <p:nvPr/>
        </p:nvSpPr>
        <p:spPr>
          <a:xfrm>
            <a:off x="4329736" y="10349139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2CF0473-0A93-4B9A-D961-CEC32EC5276D}"/>
              </a:ext>
            </a:extLst>
          </p:cNvPr>
          <p:cNvSpPr txBox="1"/>
          <p:nvPr/>
        </p:nvSpPr>
        <p:spPr>
          <a:xfrm>
            <a:off x="4325114" y="11275012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&amp;BI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レポート</a:t>
            </a:r>
          </a:p>
        </p:txBody>
      </p:sp>
      <p:pic>
        <p:nvPicPr>
          <p:cNvPr id="73" name="図 72" descr="アイコン&#10;&#10;自動的に生成された説明">
            <a:extLst>
              <a:ext uri="{FF2B5EF4-FFF2-40B4-BE49-F238E27FC236}">
                <a16:creationId xmlns:a16="http://schemas.microsoft.com/office/drawing/2014/main" id="{32822669-3D1A-CCA9-6D0C-D68557D11B43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83" y="10440357"/>
            <a:ext cx="793979" cy="793979"/>
          </a:xfrm>
          <a:prstGeom prst="rect">
            <a:avLst/>
          </a:prstGeom>
          <a:ln>
            <a:noFill/>
          </a:ln>
        </p:spPr>
      </p:pic>
      <p:sp>
        <p:nvSpPr>
          <p:cNvPr id="89" name="AutoShape 6">
            <a:extLst>
              <a:ext uri="{FF2B5EF4-FFF2-40B4-BE49-F238E27FC236}">
                <a16:creationId xmlns:a16="http://schemas.microsoft.com/office/drawing/2014/main" id="{BFA4DF2C-732F-06D2-BA87-7D2548F00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97771" y="107796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6DE7194-A409-074F-43B5-7F478B5D1459}"/>
              </a:ext>
            </a:extLst>
          </p:cNvPr>
          <p:cNvSpPr/>
          <p:nvPr/>
        </p:nvSpPr>
        <p:spPr>
          <a:xfrm>
            <a:off x="6018944" y="10299470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B14E61B-0C38-4D36-2C8C-FE0F1C050FEB}"/>
              </a:ext>
            </a:extLst>
          </p:cNvPr>
          <p:cNvSpPr txBox="1"/>
          <p:nvPr/>
        </p:nvSpPr>
        <p:spPr>
          <a:xfrm>
            <a:off x="6014322" y="11225343"/>
            <a:ext cx="1249200" cy="2265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延製エネルギー使用量</a:t>
            </a:r>
          </a:p>
        </p:txBody>
      </p:sp>
      <p:pic>
        <p:nvPicPr>
          <p:cNvPr id="94" name="図 93" descr="アイコン&#10;&#10;自動的に生成された説明">
            <a:extLst>
              <a:ext uri="{FF2B5EF4-FFF2-40B4-BE49-F238E27FC236}">
                <a16:creationId xmlns:a16="http://schemas.microsoft.com/office/drawing/2014/main" id="{2DDFA721-8583-4E6F-FA9D-51F0A48657B1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97" y="10387109"/>
            <a:ext cx="746674" cy="746674"/>
          </a:xfrm>
          <a:prstGeom prst="rect">
            <a:avLst/>
          </a:prstGeom>
        </p:spPr>
      </p:pic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923CC11B-B6B6-61C8-05BC-F66B2F95A7C6}"/>
              </a:ext>
            </a:extLst>
          </p:cNvPr>
          <p:cNvSpPr/>
          <p:nvPr/>
        </p:nvSpPr>
        <p:spPr>
          <a:xfrm>
            <a:off x="2598072" y="10822443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CE2BA23-1D2D-0A82-897E-B9D690A85776}"/>
              </a:ext>
            </a:extLst>
          </p:cNvPr>
          <p:cNvSpPr txBox="1"/>
          <p:nvPr/>
        </p:nvSpPr>
        <p:spPr>
          <a:xfrm>
            <a:off x="2593450" y="11748316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教育訓練動画</a:t>
            </a:r>
          </a:p>
        </p:txBody>
      </p:sp>
      <p:pic>
        <p:nvPicPr>
          <p:cNvPr id="1027" name="図 1026" descr="アイコン&#10;&#10;自動的に生成された説明">
            <a:extLst>
              <a:ext uri="{FF2B5EF4-FFF2-40B4-BE49-F238E27FC236}">
                <a16:creationId xmlns:a16="http://schemas.microsoft.com/office/drawing/2014/main" id="{D507D5D3-920F-3249-FEAA-23C6F2E74BA3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4" y="10837346"/>
            <a:ext cx="899289" cy="899289"/>
          </a:xfrm>
          <a:prstGeom prst="rect">
            <a:avLst/>
          </a:prstGeom>
        </p:spPr>
      </p:pic>
      <p:pic>
        <p:nvPicPr>
          <p:cNvPr id="1031" name="図 1030" descr="アイコン&#10;&#10;自動的に生成された説明">
            <a:extLst>
              <a:ext uri="{FF2B5EF4-FFF2-40B4-BE49-F238E27FC236}">
                <a16:creationId xmlns:a16="http://schemas.microsoft.com/office/drawing/2014/main" id="{43AB6813-0AF9-9259-C4A0-030A367E7F9B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44" y="10912989"/>
            <a:ext cx="724045" cy="724045"/>
          </a:xfrm>
          <a:prstGeom prst="rect">
            <a:avLst/>
          </a:prstGeom>
        </p:spPr>
      </p:pic>
      <p:sp>
        <p:nvSpPr>
          <p:cNvPr id="1032" name="正方形/長方形 1031">
            <a:extLst>
              <a:ext uri="{FF2B5EF4-FFF2-40B4-BE49-F238E27FC236}">
                <a16:creationId xmlns:a16="http://schemas.microsoft.com/office/drawing/2014/main" id="{65E10385-523C-0477-9D58-42396788B901}"/>
              </a:ext>
            </a:extLst>
          </p:cNvPr>
          <p:cNvSpPr/>
          <p:nvPr/>
        </p:nvSpPr>
        <p:spPr>
          <a:xfrm>
            <a:off x="1209821" y="10799827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F088C408-1825-05EF-142F-696488C6B4B1}"/>
              </a:ext>
            </a:extLst>
          </p:cNvPr>
          <p:cNvSpPr txBox="1"/>
          <p:nvPr/>
        </p:nvSpPr>
        <p:spPr>
          <a:xfrm>
            <a:off x="1205199" y="11725700"/>
            <a:ext cx="1249200" cy="2419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HHK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提案一覧表</a:t>
            </a:r>
          </a:p>
        </p:txBody>
      </p: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8F12AC4D-4AC2-2411-3A3B-1181356C999E}"/>
              </a:ext>
            </a:extLst>
          </p:cNvPr>
          <p:cNvSpPr/>
          <p:nvPr/>
        </p:nvSpPr>
        <p:spPr>
          <a:xfrm>
            <a:off x="7593126" y="10593610"/>
            <a:ext cx="1241045" cy="984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1EFC608D-18A9-AED4-9A4B-6A0B4949DEEA}"/>
              </a:ext>
            </a:extLst>
          </p:cNvPr>
          <p:cNvSpPr txBox="1"/>
          <p:nvPr/>
        </p:nvSpPr>
        <p:spPr>
          <a:xfrm>
            <a:off x="7588504" y="11519483"/>
            <a:ext cx="1249200" cy="226591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熱中症予防特設ページ</a:t>
            </a:r>
          </a:p>
        </p:txBody>
      </p:sp>
      <p:pic>
        <p:nvPicPr>
          <p:cNvPr id="1035" name="Picture 2">
            <a:extLst>
              <a:ext uri="{FF2B5EF4-FFF2-40B4-BE49-F238E27FC236}">
                <a16:creationId xmlns:a16="http://schemas.microsoft.com/office/drawing/2014/main" id="{067F479B-6799-7ED2-9ADF-FCED2DEFF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92" y="10609847"/>
            <a:ext cx="1193648" cy="86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AutoShape 6">
            <a:extLst>
              <a:ext uri="{FF2B5EF4-FFF2-40B4-BE49-F238E27FC236}">
                <a16:creationId xmlns:a16="http://schemas.microsoft.com/office/drawing/2014/main" id="{EF679F6B-8C39-8C3A-DBC2-C16F0C598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9169" y="72969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24" name="AutoShape 6">
            <a:extLst>
              <a:ext uri="{FF2B5EF4-FFF2-40B4-BE49-F238E27FC236}">
                <a16:creationId xmlns:a16="http://schemas.microsoft.com/office/drawing/2014/main" id="{8C223199-6571-0A4A-5D08-7758BCEAB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39060" y="72599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34" name="正方形/長方形 1033">
            <a:extLst>
              <a:ext uri="{FF2B5EF4-FFF2-40B4-BE49-F238E27FC236}">
                <a16:creationId xmlns:a16="http://schemas.microsoft.com/office/drawing/2014/main" id="{2E4DDFDD-EDE8-E525-A890-80310822F01C}"/>
              </a:ext>
            </a:extLst>
          </p:cNvPr>
          <p:cNvSpPr/>
          <p:nvPr/>
        </p:nvSpPr>
        <p:spPr>
          <a:xfrm>
            <a:off x="8400574" y="6818158"/>
            <a:ext cx="1241045" cy="9842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C241AEF7-16E0-5AF3-9916-98CEB1DE1855}"/>
              </a:ext>
            </a:extLst>
          </p:cNvPr>
          <p:cNvSpPr txBox="1"/>
          <p:nvPr/>
        </p:nvSpPr>
        <p:spPr>
          <a:xfrm>
            <a:off x="8404106" y="7637237"/>
            <a:ext cx="1241045" cy="34970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医薬バーチャル工場見学（デモ版）</a:t>
            </a:r>
            <a:endParaRPr kumimoji="1" lang="en-US" altLang="ja-JP" sz="9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39" name="図 103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7A408AC-A8B3-A89C-A33A-E249FFCFCD32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84" y="7037795"/>
            <a:ext cx="569538" cy="569538"/>
          </a:xfrm>
          <a:prstGeom prst="rect">
            <a:avLst/>
          </a:prstGeom>
        </p:spPr>
      </p:pic>
      <p:pic>
        <p:nvPicPr>
          <p:cNvPr id="1041" name="図 104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73904C55-7D37-035B-8A66-B05F125B21C2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046" y="6851041"/>
            <a:ext cx="432468" cy="432468"/>
          </a:xfrm>
          <a:prstGeom prst="rect">
            <a:avLst/>
          </a:prstGeom>
        </p:spPr>
      </p:pic>
      <p:sp>
        <p:nvSpPr>
          <p:cNvPr id="1042" name="楕円 1041">
            <a:extLst>
              <a:ext uri="{FF2B5EF4-FFF2-40B4-BE49-F238E27FC236}">
                <a16:creationId xmlns:a16="http://schemas.microsoft.com/office/drawing/2014/main" id="{E28701ED-D782-13F2-9849-CFB87CF78932}"/>
              </a:ext>
            </a:extLst>
          </p:cNvPr>
          <p:cNvSpPr/>
          <p:nvPr/>
        </p:nvSpPr>
        <p:spPr>
          <a:xfrm>
            <a:off x="8968106" y="7286598"/>
            <a:ext cx="511494" cy="2462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00" dirty="0"/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A2D453CA-739C-FB97-A800-C28A2EE850D4}"/>
              </a:ext>
            </a:extLst>
          </p:cNvPr>
          <p:cNvSpPr txBox="1"/>
          <p:nvPr/>
        </p:nvSpPr>
        <p:spPr>
          <a:xfrm>
            <a:off x="8950759" y="7264264"/>
            <a:ext cx="557839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50" b="1" dirty="0">
                <a:solidFill>
                  <a:schemeClr val="bg1"/>
                </a:solidFill>
              </a:rPr>
              <a:t>Demo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045" name="正方形/長方形 1044">
            <a:extLst>
              <a:ext uri="{FF2B5EF4-FFF2-40B4-BE49-F238E27FC236}">
                <a16:creationId xmlns:a16="http://schemas.microsoft.com/office/drawing/2014/main" id="{1DFDFB18-0AAA-6152-A85C-7727F78B7E92}"/>
              </a:ext>
            </a:extLst>
          </p:cNvPr>
          <p:cNvSpPr/>
          <p:nvPr/>
        </p:nvSpPr>
        <p:spPr>
          <a:xfrm>
            <a:off x="5535842" y="5347367"/>
            <a:ext cx="1241045" cy="8815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35E3061C-80AD-740A-CA3E-E2AE3AEF93C6}"/>
              </a:ext>
            </a:extLst>
          </p:cNvPr>
          <p:cNvSpPr txBox="1"/>
          <p:nvPr/>
        </p:nvSpPr>
        <p:spPr>
          <a:xfrm>
            <a:off x="5535840" y="6228903"/>
            <a:ext cx="1245600" cy="25736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熱中症予防対策</a:t>
            </a:r>
          </a:p>
        </p:txBody>
      </p:sp>
      <p:pic>
        <p:nvPicPr>
          <p:cNvPr id="1048" name="図 1047" descr="アイコン&#10;&#10;自動的に生成された説明">
            <a:extLst>
              <a:ext uri="{FF2B5EF4-FFF2-40B4-BE49-F238E27FC236}">
                <a16:creationId xmlns:a16="http://schemas.microsoft.com/office/drawing/2014/main" id="{BDFE65AA-1AFF-6201-8E8B-7A247CBD39BF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8" y="5426761"/>
            <a:ext cx="736861" cy="736861"/>
          </a:xfrm>
          <a:prstGeom prst="rect">
            <a:avLst/>
          </a:prstGeom>
        </p:spPr>
      </p:pic>
      <p:pic>
        <p:nvPicPr>
          <p:cNvPr id="1050" name="図 1049" descr="図形, 円&#10;&#10;自動的に生成された説明">
            <a:extLst>
              <a:ext uri="{FF2B5EF4-FFF2-40B4-BE49-F238E27FC236}">
                <a16:creationId xmlns:a16="http://schemas.microsoft.com/office/drawing/2014/main" id="{70FAB11B-1664-7C56-79D6-4EDDE2CF4721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71" y="5417175"/>
            <a:ext cx="299956" cy="2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47177E3-7F70-1EC5-B379-667F28D19B5D}"/>
              </a:ext>
            </a:extLst>
          </p:cNvPr>
          <p:cNvSpPr>
            <a:spLocks/>
          </p:cNvSpPr>
          <p:nvPr/>
        </p:nvSpPr>
        <p:spPr>
          <a:xfrm>
            <a:off x="1938749" y="3767286"/>
            <a:ext cx="6446013" cy="512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8" name="図 57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3890736F-EE5E-3851-6C72-A5303997F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7" y="7345185"/>
            <a:ext cx="8314494" cy="1032647"/>
          </a:xfrm>
          <a:prstGeom prst="rect">
            <a:avLst/>
          </a:prstGeom>
        </p:spPr>
      </p:pic>
      <p:sp>
        <p:nvSpPr>
          <p:cNvPr id="2051" name="テキスト ボックス 2050">
            <a:extLst>
              <a:ext uri="{FF2B5EF4-FFF2-40B4-BE49-F238E27FC236}">
                <a16:creationId xmlns:a16="http://schemas.microsoft.com/office/drawing/2014/main" id="{81CDD222-16F5-DE8D-56BD-E4AB4C60248F}"/>
              </a:ext>
            </a:extLst>
          </p:cNvPr>
          <p:cNvSpPr txBox="1"/>
          <p:nvPr/>
        </p:nvSpPr>
        <p:spPr>
          <a:xfrm>
            <a:off x="829506" y="7432084"/>
            <a:ext cx="8187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AFC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ポータルは移行しました。</a:t>
            </a:r>
            <a:endParaRPr kumimoji="1" lang="en-US" altLang="ja-JP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新ポータル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へは</a:t>
            </a:r>
            <a:r>
              <a:rPr kumimoji="1"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このバナー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を</a:t>
            </a:r>
            <a:r>
              <a:rPr kumimoji="1" lang="ja-JP" altLang="en-US" sz="2400" dirty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クリック</a:t>
            </a:r>
            <a:r>
              <a:rPr kumimoji="1"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してください。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C54BE5-D062-26DC-F131-4FF31BCE7F94}"/>
              </a:ext>
            </a:extLst>
          </p:cNvPr>
          <p:cNvSpPr txBox="1"/>
          <p:nvPr/>
        </p:nvSpPr>
        <p:spPr>
          <a:xfrm>
            <a:off x="1938750" y="4672605"/>
            <a:ext cx="6544850" cy="3804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運用マニュアルはコチラから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5F266F-AD7B-8230-5059-0CC93B8D2CDE}"/>
              </a:ext>
            </a:extLst>
          </p:cNvPr>
          <p:cNvSpPr txBox="1"/>
          <p:nvPr/>
        </p:nvSpPr>
        <p:spPr>
          <a:xfrm>
            <a:off x="1938750" y="5510805"/>
            <a:ext cx="6544850" cy="3804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マニュアルは適宜更新予定！！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44391A-9926-43CD-CA17-498B982D46EC}"/>
              </a:ext>
            </a:extLst>
          </p:cNvPr>
          <p:cNvSpPr txBox="1"/>
          <p:nvPr/>
        </p:nvSpPr>
        <p:spPr>
          <a:xfrm>
            <a:off x="1951450" y="6247405"/>
            <a:ext cx="6544850" cy="3804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管理者・作成者はまずこのバナーをクリック！</a:t>
            </a:r>
          </a:p>
        </p:txBody>
      </p:sp>
    </p:spTree>
    <p:extLst>
      <p:ext uri="{BB962C8B-B14F-4D97-AF65-F5344CB8AC3E}">
        <p14:creationId xmlns:p14="http://schemas.microsoft.com/office/powerpoint/2010/main" val="33981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6332722E5D6EE479A310ED465CE224E" ma:contentTypeVersion="2" ma:contentTypeDescription="新しいドキュメントを作成します。" ma:contentTypeScope="" ma:versionID="b16d2c746878a6fc9db9f2eeaff819c1">
  <xsd:schema xmlns:xsd="http://www.w3.org/2001/XMLSchema" xmlns:xs="http://www.w3.org/2001/XMLSchema" xmlns:p="http://schemas.microsoft.com/office/2006/metadata/properties" xmlns:ns2="e4c9623d-288c-49d9-9094-459154eaf45c" targetNamespace="http://schemas.microsoft.com/office/2006/metadata/properties" ma:root="true" ma:fieldsID="ab9c6678284f420953bfca856bc305c5" ns2:_="">
    <xsd:import namespace="e4c9623d-288c-49d9-9094-459154eaf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9623d-288c-49d9-9094-459154eaf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22F90-AB99-459B-812F-012D47EC8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20EF8-DF58-47CD-8D18-A3E56FFAA769}">
  <ds:schemaRefs>
    <ds:schemaRef ds:uri="e4c9623d-288c-49d9-9094-459154eaf4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3898C3-336B-4A6A-955E-42D91CC427F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207</Words>
  <Application>Microsoft Office PowerPoint</Application>
  <PresentationFormat>ユーザー設定</PresentationFormat>
  <Paragraphs>52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HGS創英角ｺﾞｼｯｸUB</vt:lpstr>
      <vt:lpstr>Meiryo UI</vt:lpstr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　正昭(Nasu, Masaaki)</dc:creator>
  <cp:lastModifiedBy>矢野　雅也(Yano, Masaya)</cp:lastModifiedBy>
  <cp:revision>16</cp:revision>
  <dcterms:created xsi:type="dcterms:W3CDTF">2023-03-13T06:13:43Z</dcterms:created>
  <dcterms:modified xsi:type="dcterms:W3CDTF">2025-04-17T01:00:07Z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0x01010046332722E5D6EE479A310ED465CE224E</vt:lpwstr>
  </property>
</Properties>
</file>