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300" r:id="rId6"/>
    <p:sldId id="319" r:id="rId7"/>
    <p:sldId id="318" r:id="rId8"/>
    <p:sldId id="317" r:id="rId9"/>
    <p:sldId id="301" r:id="rId10"/>
    <p:sldId id="271" r:id="rId11"/>
    <p:sldId id="320" r:id="rId12"/>
    <p:sldId id="331" r:id="rId13"/>
    <p:sldId id="324" r:id="rId14"/>
    <p:sldId id="325" r:id="rId15"/>
    <p:sldId id="326" r:id="rId16"/>
    <p:sldId id="327" r:id="rId17"/>
    <p:sldId id="328" r:id="rId18"/>
    <p:sldId id="329" r:id="rId19"/>
    <p:sldId id="330" r:id="rId20"/>
    <p:sldId id="322" r:id="rId21"/>
    <p:sldId id="323" r:id="rId22"/>
    <p:sldId id="262" r:id="rId2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1pPr>
    <a:lvl2pPr marL="457189"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2pPr>
    <a:lvl3pPr marL="914377"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3pPr>
    <a:lvl4pPr marL="1371566"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4pPr>
    <a:lvl5pPr marL="1828754"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5pPr>
    <a:lvl6pPr marL="2285943"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6pPr>
    <a:lvl7pPr marL="2743131"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7pPr>
    <a:lvl8pPr marL="3200320"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8pPr>
    <a:lvl9pPr marL="3657509"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9pPr>
  </p:defaultTextStyle>
  <p:extLst>
    <p:ext uri="{521415D9-36F7-43E2-AB2F-B90AF26B5E84}">
      <p14:sectionLst xmlns:p14="http://schemas.microsoft.com/office/powerpoint/2010/main">
        <p14:section name="Title Slide" id="{91000D38-33CC-6A48-8B8D-E6AE1E0FEDF2}">
          <p14:sldIdLst>
            <p14:sldId id="256"/>
          </p14:sldIdLst>
        </p14:section>
        <p14:section name="Basic Slides" id="{E716BA66-D125-0147-B5DF-C1D311F1CC49}">
          <p14:sldIdLst>
            <p14:sldId id="300"/>
            <p14:sldId id="319"/>
            <p14:sldId id="318"/>
            <p14:sldId id="317"/>
            <p14:sldId id="301"/>
            <p14:sldId id="271"/>
            <p14:sldId id="320"/>
            <p14:sldId id="331"/>
            <p14:sldId id="324"/>
            <p14:sldId id="325"/>
            <p14:sldId id="326"/>
            <p14:sldId id="327"/>
            <p14:sldId id="328"/>
            <p14:sldId id="329"/>
            <p14:sldId id="330"/>
            <p14:sldId id="322"/>
            <p14:sldId id="323"/>
          </p14:sldIdLst>
        </p14:section>
        <p14:section name="End Slide" id="{475B860B-1D5B-9044-9714-5B598B1F5B01}">
          <p14:sldIdLst>
            <p14:sldId id="26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BEAA"/>
    <a:srgbClr val="05233C"/>
    <a:srgbClr val="04223C"/>
    <a:srgbClr val="A4C3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8E6B62-AF6C-4CDC-9B65-6744A3E344BF}" v="296" dt="2024-07-29T04:38:10.51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1" autoAdjust="0"/>
    <p:restoredTop sz="96054"/>
  </p:normalViewPr>
  <p:slideViewPr>
    <p:cSldViewPr snapToGrid="0">
      <p:cViewPr varScale="1">
        <p:scale>
          <a:sx n="85" d="100"/>
          <a:sy n="85" d="100"/>
        </p:scale>
        <p:origin x="665" y="8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矢野　雅也(Yano, Masaya)" userId="ec8b8178-2d1b-4e99-9dd8-55a4c8c4e066" providerId="ADAL" clId="{108E6B62-AF6C-4CDC-9B65-6744A3E344BF}"/>
    <pc:docChg chg="undo custSel addSld delSld modSld sldOrd">
      <pc:chgData name="矢野　雅也(Yano, Masaya)" userId="ec8b8178-2d1b-4e99-9dd8-55a4c8c4e066" providerId="ADAL" clId="{108E6B62-AF6C-4CDC-9B65-6744A3E344BF}" dt="2024-07-29T04:38:15.462" v="1699" actId="1076"/>
      <pc:docMkLst>
        <pc:docMk/>
      </pc:docMkLst>
      <pc:sldChg chg="addSp delSp modSp add mod">
        <pc:chgData name="矢野　雅也(Yano, Masaya)" userId="ec8b8178-2d1b-4e99-9dd8-55a4c8c4e066" providerId="ADAL" clId="{108E6B62-AF6C-4CDC-9B65-6744A3E344BF}" dt="2024-07-29T02:20:01.562" v="578" actId="20577"/>
        <pc:sldMkLst>
          <pc:docMk/>
          <pc:sldMk cId="2013866284" sldId="270"/>
        </pc:sldMkLst>
        <pc:spChg chg="mod">
          <ac:chgData name="矢野　雅也(Yano, Masaya)" userId="ec8b8178-2d1b-4e99-9dd8-55a4c8c4e066" providerId="ADAL" clId="{108E6B62-AF6C-4CDC-9B65-6744A3E344BF}" dt="2024-07-29T02:18:58.401" v="520"/>
          <ac:spMkLst>
            <pc:docMk/>
            <pc:sldMk cId="2013866284" sldId="270"/>
            <ac:spMk id="2" creationId="{D939682B-C72C-EF2D-6527-ED9A03D82B27}"/>
          </ac:spMkLst>
        </pc:spChg>
        <pc:spChg chg="add mod">
          <ac:chgData name="矢野　雅也(Yano, Masaya)" userId="ec8b8178-2d1b-4e99-9dd8-55a4c8c4e066" providerId="ADAL" clId="{108E6B62-AF6C-4CDC-9B65-6744A3E344BF}" dt="2024-07-29T02:13:34.519" v="261" actId="1076"/>
          <ac:spMkLst>
            <pc:docMk/>
            <pc:sldMk cId="2013866284" sldId="270"/>
            <ac:spMk id="3" creationId="{E8509828-9238-2488-5CFD-56F207A8CD86}"/>
          </ac:spMkLst>
        </pc:spChg>
        <pc:spChg chg="add mod ord">
          <ac:chgData name="矢野　雅也(Yano, Masaya)" userId="ec8b8178-2d1b-4e99-9dd8-55a4c8c4e066" providerId="ADAL" clId="{108E6B62-AF6C-4CDC-9B65-6744A3E344BF}" dt="2024-07-29T02:13:26.880" v="260" actId="1076"/>
          <ac:spMkLst>
            <pc:docMk/>
            <pc:sldMk cId="2013866284" sldId="270"/>
            <ac:spMk id="4" creationId="{5264F0A4-79C1-E55F-841D-D83905E6B36A}"/>
          </ac:spMkLst>
        </pc:spChg>
        <pc:spChg chg="del">
          <ac:chgData name="矢野　雅也(Yano, Masaya)" userId="ec8b8178-2d1b-4e99-9dd8-55a4c8c4e066" providerId="ADAL" clId="{108E6B62-AF6C-4CDC-9B65-6744A3E344BF}" dt="2024-07-29T02:10:35.467" v="69" actId="478"/>
          <ac:spMkLst>
            <pc:docMk/>
            <pc:sldMk cId="2013866284" sldId="270"/>
            <ac:spMk id="5" creationId="{834DC796-92F7-E417-8A92-DE5600DF7D66}"/>
          </ac:spMkLst>
        </pc:spChg>
        <pc:spChg chg="del">
          <ac:chgData name="矢野　雅也(Yano, Masaya)" userId="ec8b8178-2d1b-4e99-9dd8-55a4c8c4e066" providerId="ADAL" clId="{108E6B62-AF6C-4CDC-9B65-6744A3E344BF}" dt="2024-07-29T02:10:35.467" v="69" actId="478"/>
          <ac:spMkLst>
            <pc:docMk/>
            <pc:sldMk cId="2013866284" sldId="270"/>
            <ac:spMk id="6" creationId="{29F7EBA7-5B68-D376-D0F9-68C0A30E0AB6}"/>
          </ac:spMkLst>
        </pc:spChg>
        <pc:spChg chg="del">
          <ac:chgData name="矢野　雅也(Yano, Masaya)" userId="ec8b8178-2d1b-4e99-9dd8-55a4c8c4e066" providerId="ADAL" clId="{108E6B62-AF6C-4CDC-9B65-6744A3E344BF}" dt="2024-07-29T02:10:35.467" v="69" actId="478"/>
          <ac:spMkLst>
            <pc:docMk/>
            <pc:sldMk cId="2013866284" sldId="270"/>
            <ac:spMk id="7" creationId="{FB4B7A0C-C05F-CBBE-B8B4-E0D341039BC2}"/>
          </ac:spMkLst>
        </pc:spChg>
        <pc:spChg chg="del">
          <ac:chgData name="矢野　雅也(Yano, Masaya)" userId="ec8b8178-2d1b-4e99-9dd8-55a4c8c4e066" providerId="ADAL" clId="{108E6B62-AF6C-4CDC-9B65-6744A3E344BF}" dt="2024-07-29T02:10:35.467" v="69" actId="478"/>
          <ac:spMkLst>
            <pc:docMk/>
            <pc:sldMk cId="2013866284" sldId="270"/>
            <ac:spMk id="8" creationId="{15047DBE-4BB7-32D8-D57C-470FB424D80B}"/>
          </ac:spMkLst>
        </pc:spChg>
        <pc:spChg chg="del">
          <ac:chgData name="矢野　雅也(Yano, Masaya)" userId="ec8b8178-2d1b-4e99-9dd8-55a4c8c4e066" providerId="ADAL" clId="{108E6B62-AF6C-4CDC-9B65-6744A3E344BF}" dt="2024-07-29T02:10:35.467" v="69" actId="478"/>
          <ac:spMkLst>
            <pc:docMk/>
            <pc:sldMk cId="2013866284" sldId="270"/>
            <ac:spMk id="9" creationId="{A2A9A97F-4F53-3EBA-83A4-E3D64C305BF0}"/>
          </ac:spMkLst>
        </pc:spChg>
        <pc:spChg chg="del">
          <ac:chgData name="矢野　雅也(Yano, Masaya)" userId="ec8b8178-2d1b-4e99-9dd8-55a4c8c4e066" providerId="ADAL" clId="{108E6B62-AF6C-4CDC-9B65-6744A3E344BF}" dt="2024-07-29T02:10:35.467" v="69" actId="478"/>
          <ac:spMkLst>
            <pc:docMk/>
            <pc:sldMk cId="2013866284" sldId="270"/>
            <ac:spMk id="10" creationId="{5EAAB94E-718F-B9FE-5C11-68FB500EC39B}"/>
          </ac:spMkLst>
        </pc:spChg>
        <pc:spChg chg="del">
          <ac:chgData name="矢野　雅也(Yano, Masaya)" userId="ec8b8178-2d1b-4e99-9dd8-55a4c8c4e066" providerId="ADAL" clId="{108E6B62-AF6C-4CDC-9B65-6744A3E344BF}" dt="2024-07-29T02:10:35.467" v="69" actId="478"/>
          <ac:spMkLst>
            <pc:docMk/>
            <pc:sldMk cId="2013866284" sldId="270"/>
            <ac:spMk id="11" creationId="{CA9BD96F-A7F4-F9E3-ACE0-EC8A5CA4C2DC}"/>
          </ac:spMkLst>
        </pc:spChg>
        <pc:spChg chg="del">
          <ac:chgData name="矢野　雅也(Yano, Masaya)" userId="ec8b8178-2d1b-4e99-9dd8-55a4c8c4e066" providerId="ADAL" clId="{108E6B62-AF6C-4CDC-9B65-6744A3E344BF}" dt="2024-07-29T02:10:35.467" v="69" actId="478"/>
          <ac:spMkLst>
            <pc:docMk/>
            <pc:sldMk cId="2013866284" sldId="270"/>
            <ac:spMk id="12" creationId="{2B68673F-7165-5471-B7A2-A6F570B5502C}"/>
          </ac:spMkLst>
        </pc:spChg>
        <pc:spChg chg="del">
          <ac:chgData name="矢野　雅也(Yano, Masaya)" userId="ec8b8178-2d1b-4e99-9dd8-55a4c8c4e066" providerId="ADAL" clId="{108E6B62-AF6C-4CDC-9B65-6744A3E344BF}" dt="2024-07-29T02:10:35.467" v="69" actId="478"/>
          <ac:spMkLst>
            <pc:docMk/>
            <pc:sldMk cId="2013866284" sldId="270"/>
            <ac:spMk id="13" creationId="{B4D0E053-9BA6-68DC-8831-05FB6ED02676}"/>
          </ac:spMkLst>
        </pc:spChg>
        <pc:spChg chg="del">
          <ac:chgData name="矢野　雅也(Yano, Masaya)" userId="ec8b8178-2d1b-4e99-9dd8-55a4c8c4e066" providerId="ADAL" clId="{108E6B62-AF6C-4CDC-9B65-6744A3E344BF}" dt="2024-07-29T02:10:35.467" v="69" actId="478"/>
          <ac:spMkLst>
            <pc:docMk/>
            <pc:sldMk cId="2013866284" sldId="270"/>
            <ac:spMk id="14" creationId="{93003B3B-3297-858D-3944-68125DDD903E}"/>
          </ac:spMkLst>
        </pc:spChg>
        <pc:spChg chg="del">
          <ac:chgData name="矢野　雅也(Yano, Masaya)" userId="ec8b8178-2d1b-4e99-9dd8-55a4c8c4e066" providerId="ADAL" clId="{108E6B62-AF6C-4CDC-9B65-6744A3E344BF}" dt="2024-07-29T02:10:35.467" v="69" actId="478"/>
          <ac:spMkLst>
            <pc:docMk/>
            <pc:sldMk cId="2013866284" sldId="270"/>
            <ac:spMk id="15" creationId="{4F8AEAEC-C38B-394A-0D4E-F39FE5003CAB}"/>
          </ac:spMkLst>
        </pc:spChg>
        <pc:spChg chg="del">
          <ac:chgData name="矢野　雅也(Yano, Masaya)" userId="ec8b8178-2d1b-4e99-9dd8-55a4c8c4e066" providerId="ADAL" clId="{108E6B62-AF6C-4CDC-9B65-6744A3E344BF}" dt="2024-07-29T02:10:35.467" v="69" actId="478"/>
          <ac:spMkLst>
            <pc:docMk/>
            <pc:sldMk cId="2013866284" sldId="270"/>
            <ac:spMk id="16" creationId="{7CB60711-1936-FB4C-B3D6-2ECAB6D19331}"/>
          </ac:spMkLst>
        </pc:spChg>
        <pc:spChg chg="del">
          <ac:chgData name="矢野　雅也(Yano, Masaya)" userId="ec8b8178-2d1b-4e99-9dd8-55a4c8c4e066" providerId="ADAL" clId="{108E6B62-AF6C-4CDC-9B65-6744A3E344BF}" dt="2024-07-29T02:10:35.467" v="69" actId="478"/>
          <ac:spMkLst>
            <pc:docMk/>
            <pc:sldMk cId="2013866284" sldId="270"/>
            <ac:spMk id="17" creationId="{C168979F-E566-4C02-0531-BB9A2D413ABB}"/>
          </ac:spMkLst>
        </pc:spChg>
        <pc:spChg chg="del">
          <ac:chgData name="矢野　雅也(Yano, Masaya)" userId="ec8b8178-2d1b-4e99-9dd8-55a4c8c4e066" providerId="ADAL" clId="{108E6B62-AF6C-4CDC-9B65-6744A3E344BF}" dt="2024-07-29T02:10:35.467" v="69" actId="478"/>
          <ac:spMkLst>
            <pc:docMk/>
            <pc:sldMk cId="2013866284" sldId="270"/>
            <ac:spMk id="18" creationId="{2D4234FB-579B-BA43-B0E5-CB4D45D6D357}"/>
          </ac:spMkLst>
        </pc:spChg>
        <pc:spChg chg="del">
          <ac:chgData name="矢野　雅也(Yano, Masaya)" userId="ec8b8178-2d1b-4e99-9dd8-55a4c8c4e066" providerId="ADAL" clId="{108E6B62-AF6C-4CDC-9B65-6744A3E344BF}" dt="2024-07-29T02:10:35.467" v="69" actId="478"/>
          <ac:spMkLst>
            <pc:docMk/>
            <pc:sldMk cId="2013866284" sldId="270"/>
            <ac:spMk id="19" creationId="{9E6244D8-F1DE-DC03-DEED-FB7FADCC3C2E}"/>
          </ac:spMkLst>
        </pc:spChg>
        <pc:spChg chg="add mod">
          <ac:chgData name="矢野　雅也(Yano, Masaya)" userId="ec8b8178-2d1b-4e99-9dd8-55a4c8c4e066" providerId="ADAL" clId="{108E6B62-AF6C-4CDC-9B65-6744A3E344BF}" dt="2024-07-29T02:17:23.693" v="481" actId="1035"/>
          <ac:spMkLst>
            <pc:docMk/>
            <pc:sldMk cId="2013866284" sldId="270"/>
            <ac:spMk id="20" creationId="{35A317BB-69F3-A5CC-31B7-FF8AD4C4AF82}"/>
          </ac:spMkLst>
        </pc:spChg>
        <pc:spChg chg="add mod">
          <ac:chgData name="矢野　雅也(Yano, Masaya)" userId="ec8b8178-2d1b-4e99-9dd8-55a4c8c4e066" providerId="ADAL" clId="{108E6B62-AF6C-4CDC-9B65-6744A3E344BF}" dt="2024-07-29T02:17:23.693" v="481" actId="1035"/>
          <ac:spMkLst>
            <pc:docMk/>
            <pc:sldMk cId="2013866284" sldId="270"/>
            <ac:spMk id="21" creationId="{6E2A3F8E-F1AB-456D-D861-2D6D309A094D}"/>
          </ac:spMkLst>
        </pc:spChg>
        <pc:spChg chg="add">
          <ac:chgData name="矢野　雅也(Yano, Masaya)" userId="ec8b8178-2d1b-4e99-9dd8-55a4c8c4e066" providerId="ADAL" clId="{108E6B62-AF6C-4CDC-9B65-6744A3E344BF}" dt="2024-07-29T02:17:03.041" v="456" actId="11529"/>
          <ac:spMkLst>
            <pc:docMk/>
            <pc:sldMk cId="2013866284" sldId="270"/>
            <ac:spMk id="22" creationId="{E43F655F-4106-5526-BCB8-D77A155A5C50}"/>
          </ac:spMkLst>
        </pc:spChg>
        <pc:spChg chg="add mod">
          <ac:chgData name="矢野　雅也(Yano, Masaya)" userId="ec8b8178-2d1b-4e99-9dd8-55a4c8c4e066" providerId="ADAL" clId="{108E6B62-AF6C-4CDC-9B65-6744A3E344BF}" dt="2024-07-29T02:20:01.562" v="578" actId="20577"/>
          <ac:spMkLst>
            <pc:docMk/>
            <pc:sldMk cId="2013866284" sldId="270"/>
            <ac:spMk id="23" creationId="{CE553523-DA7F-AD2D-6B13-505D8731A9D6}"/>
          </ac:spMkLst>
        </pc:spChg>
        <pc:spChg chg="add mod">
          <ac:chgData name="矢野　雅也(Yano, Masaya)" userId="ec8b8178-2d1b-4e99-9dd8-55a4c8c4e066" providerId="ADAL" clId="{108E6B62-AF6C-4CDC-9B65-6744A3E344BF}" dt="2024-07-29T02:17:48.014" v="501"/>
          <ac:spMkLst>
            <pc:docMk/>
            <pc:sldMk cId="2013866284" sldId="270"/>
            <ac:spMk id="24" creationId="{BFE87CDD-1234-E50D-D657-5DF64DBD8156}"/>
          </ac:spMkLst>
        </pc:spChg>
        <pc:spChg chg="add mod">
          <ac:chgData name="矢野　雅也(Yano, Masaya)" userId="ec8b8178-2d1b-4e99-9dd8-55a4c8c4e066" providerId="ADAL" clId="{108E6B62-AF6C-4CDC-9B65-6744A3E344BF}" dt="2024-07-29T02:17:28.623" v="482" actId="1076"/>
          <ac:spMkLst>
            <pc:docMk/>
            <pc:sldMk cId="2013866284" sldId="270"/>
            <ac:spMk id="25" creationId="{81F3FE19-5BC5-B8E0-4AEC-CC99FCF003C9}"/>
          </ac:spMkLst>
        </pc:spChg>
        <pc:picChg chg="add mod">
          <ac:chgData name="矢野　雅也(Yano, Masaya)" userId="ec8b8178-2d1b-4e99-9dd8-55a4c8c4e066" providerId="ADAL" clId="{108E6B62-AF6C-4CDC-9B65-6744A3E344BF}" dt="2024-07-29T02:17:23.693" v="481" actId="1035"/>
          <ac:picMkLst>
            <pc:docMk/>
            <pc:sldMk cId="2013866284" sldId="270"/>
            <ac:picMk id="1026" creationId="{8246D11E-060A-CB83-1389-1EB7B4FDA54A}"/>
          </ac:picMkLst>
        </pc:picChg>
      </pc:sldChg>
      <pc:sldChg chg="addSp delSp modSp add mod ord">
        <pc:chgData name="矢野　雅也(Yano, Masaya)" userId="ec8b8178-2d1b-4e99-9dd8-55a4c8c4e066" providerId="ADAL" clId="{108E6B62-AF6C-4CDC-9B65-6744A3E344BF}" dt="2024-07-29T02:23:47.973" v="651" actId="20577"/>
        <pc:sldMkLst>
          <pc:docMk/>
          <pc:sldMk cId="19645535" sldId="271"/>
        </pc:sldMkLst>
        <pc:spChg chg="mod">
          <ac:chgData name="矢野　雅也(Yano, Masaya)" userId="ec8b8178-2d1b-4e99-9dd8-55a4c8c4e066" providerId="ADAL" clId="{108E6B62-AF6C-4CDC-9B65-6744A3E344BF}" dt="2024-07-29T02:23:47.973" v="651" actId="20577"/>
          <ac:spMkLst>
            <pc:docMk/>
            <pc:sldMk cId="19645535" sldId="271"/>
            <ac:spMk id="2" creationId="{D939682B-C72C-EF2D-6527-ED9A03D82B27}"/>
          </ac:spMkLst>
        </pc:spChg>
        <pc:spChg chg="del">
          <ac:chgData name="矢野　雅也(Yano, Masaya)" userId="ec8b8178-2d1b-4e99-9dd8-55a4c8c4e066" providerId="ADAL" clId="{108E6B62-AF6C-4CDC-9B65-6744A3E344BF}" dt="2024-07-29T02:20:47.114" v="603" actId="478"/>
          <ac:spMkLst>
            <pc:docMk/>
            <pc:sldMk cId="19645535" sldId="271"/>
            <ac:spMk id="3" creationId="{E8509828-9238-2488-5CFD-56F207A8CD86}"/>
          </ac:spMkLst>
        </pc:spChg>
        <pc:spChg chg="del">
          <ac:chgData name="矢野　雅也(Yano, Masaya)" userId="ec8b8178-2d1b-4e99-9dd8-55a4c8c4e066" providerId="ADAL" clId="{108E6B62-AF6C-4CDC-9B65-6744A3E344BF}" dt="2024-07-29T02:20:47.114" v="603" actId="478"/>
          <ac:spMkLst>
            <pc:docMk/>
            <pc:sldMk cId="19645535" sldId="271"/>
            <ac:spMk id="4" creationId="{5264F0A4-79C1-E55F-841D-D83905E6B36A}"/>
          </ac:spMkLst>
        </pc:spChg>
        <pc:spChg chg="del">
          <ac:chgData name="矢野　雅也(Yano, Masaya)" userId="ec8b8178-2d1b-4e99-9dd8-55a4c8c4e066" providerId="ADAL" clId="{108E6B62-AF6C-4CDC-9B65-6744A3E344BF}" dt="2024-07-29T02:20:47.114" v="603" actId="478"/>
          <ac:spMkLst>
            <pc:docMk/>
            <pc:sldMk cId="19645535" sldId="271"/>
            <ac:spMk id="20" creationId="{35A317BB-69F3-A5CC-31B7-FF8AD4C4AF82}"/>
          </ac:spMkLst>
        </pc:spChg>
        <pc:spChg chg="del">
          <ac:chgData name="矢野　雅也(Yano, Masaya)" userId="ec8b8178-2d1b-4e99-9dd8-55a4c8c4e066" providerId="ADAL" clId="{108E6B62-AF6C-4CDC-9B65-6744A3E344BF}" dt="2024-07-29T02:20:47.114" v="603" actId="478"/>
          <ac:spMkLst>
            <pc:docMk/>
            <pc:sldMk cId="19645535" sldId="271"/>
            <ac:spMk id="21" creationId="{6E2A3F8E-F1AB-456D-D861-2D6D309A094D}"/>
          </ac:spMkLst>
        </pc:spChg>
        <pc:spChg chg="del">
          <ac:chgData name="矢野　雅也(Yano, Masaya)" userId="ec8b8178-2d1b-4e99-9dd8-55a4c8c4e066" providerId="ADAL" clId="{108E6B62-AF6C-4CDC-9B65-6744A3E344BF}" dt="2024-07-29T02:20:47.114" v="603" actId="478"/>
          <ac:spMkLst>
            <pc:docMk/>
            <pc:sldMk cId="19645535" sldId="271"/>
            <ac:spMk id="22" creationId="{E43F655F-4106-5526-BCB8-D77A155A5C50}"/>
          </ac:spMkLst>
        </pc:spChg>
        <pc:spChg chg="del mod">
          <ac:chgData name="矢野　雅也(Yano, Masaya)" userId="ec8b8178-2d1b-4e99-9dd8-55a4c8c4e066" providerId="ADAL" clId="{108E6B62-AF6C-4CDC-9B65-6744A3E344BF}" dt="2024-07-29T02:20:47.114" v="603" actId="478"/>
          <ac:spMkLst>
            <pc:docMk/>
            <pc:sldMk cId="19645535" sldId="271"/>
            <ac:spMk id="23" creationId="{CE553523-DA7F-AD2D-6B13-505D8731A9D6}"/>
          </ac:spMkLst>
        </pc:spChg>
        <pc:spChg chg="del">
          <ac:chgData name="矢野　雅也(Yano, Masaya)" userId="ec8b8178-2d1b-4e99-9dd8-55a4c8c4e066" providerId="ADAL" clId="{108E6B62-AF6C-4CDC-9B65-6744A3E344BF}" dt="2024-07-29T02:20:47.114" v="603" actId="478"/>
          <ac:spMkLst>
            <pc:docMk/>
            <pc:sldMk cId="19645535" sldId="271"/>
            <ac:spMk id="24" creationId="{BFE87CDD-1234-E50D-D657-5DF64DBD8156}"/>
          </ac:spMkLst>
        </pc:spChg>
        <pc:spChg chg="del">
          <ac:chgData name="矢野　雅也(Yano, Masaya)" userId="ec8b8178-2d1b-4e99-9dd8-55a4c8c4e066" providerId="ADAL" clId="{108E6B62-AF6C-4CDC-9B65-6744A3E344BF}" dt="2024-07-29T02:20:47.114" v="603" actId="478"/>
          <ac:spMkLst>
            <pc:docMk/>
            <pc:sldMk cId="19645535" sldId="271"/>
            <ac:spMk id="25" creationId="{81F3FE19-5BC5-B8E0-4AEC-CC99FCF003C9}"/>
          </ac:spMkLst>
        </pc:spChg>
        <pc:picChg chg="add mod">
          <ac:chgData name="矢野　雅也(Yano, Masaya)" userId="ec8b8178-2d1b-4e99-9dd8-55a4c8c4e066" providerId="ADAL" clId="{108E6B62-AF6C-4CDC-9B65-6744A3E344BF}" dt="2024-07-29T02:22:01.739" v="612" actId="1076"/>
          <ac:picMkLst>
            <pc:docMk/>
            <pc:sldMk cId="19645535" sldId="271"/>
            <ac:picMk id="6" creationId="{EC6CE129-E79C-52FF-6F10-72F57216EC86}"/>
          </ac:picMkLst>
        </pc:picChg>
        <pc:picChg chg="del">
          <ac:chgData name="矢野　雅也(Yano, Masaya)" userId="ec8b8178-2d1b-4e99-9dd8-55a4c8c4e066" providerId="ADAL" clId="{108E6B62-AF6C-4CDC-9B65-6744A3E344BF}" dt="2024-07-29T02:20:47.114" v="603" actId="478"/>
          <ac:picMkLst>
            <pc:docMk/>
            <pc:sldMk cId="19645535" sldId="271"/>
            <ac:picMk id="1026" creationId="{8246D11E-060A-CB83-1389-1EB7B4FDA54A}"/>
          </ac:picMkLst>
        </pc:picChg>
      </pc:sldChg>
      <pc:sldChg chg="addSp delSp modSp add mod">
        <pc:chgData name="矢野　雅也(Yano, Masaya)" userId="ec8b8178-2d1b-4e99-9dd8-55a4c8c4e066" providerId="ADAL" clId="{108E6B62-AF6C-4CDC-9B65-6744A3E344BF}" dt="2024-07-29T02:24:01.450" v="667"/>
        <pc:sldMkLst>
          <pc:docMk/>
          <pc:sldMk cId="2424426471" sldId="272"/>
        </pc:sldMkLst>
        <pc:spChg chg="mod">
          <ac:chgData name="矢野　雅也(Yano, Masaya)" userId="ec8b8178-2d1b-4e99-9dd8-55a4c8c4e066" providerId="ADAL" clId="{108E6B62-AF6C-4CDC-9B65-6744A3E344BF}" dt="2024-07-29T02:24:01.450" v="667"/>
          <ac:spMkLst>
            <pc:docMk/>
            <pc:sldMk cId="2424426471" sldId="272"/>
            <ac:spMk id="2" creationId="{D939682B-C72C-EF2D-6527-ED9A03D82B27}"/>
          </ac:spMkLst>
        </pc:spChg>
        <pc:picChg chg="add mod">
          <ac:chgData name="矢野　雅也(Yano, Masaya)" userId="ec8b8178-2d1b-4e99-9dd8-55a4c8c4e066" providerId="ADAL" clId="{108E6B62-AF6C-4CDC-9B65-6744A3E344BF}" dt="2024-07-29T02:22:24.849" v="619" actId="1076"/>
          <ac:picMkLst>
            <pc:docMk/>
            <pc:sldMk cId="2424426471" sldId="272"/>
            <ac:picMk id="4" creationId="{CE02CBDE-9FD9-7C38-4B66-EA186E2F57C3}"/>
          </ac:picMkLst>
        </pc:picChg>
        <pc:picChg chg="del">
          <ac:chgData name="矢野　雅也(Yano, Masaya)" userId="ec8b8178-2d1b-4e99-9dd8-55a4c8c4e066" providerId="ADAL" clId="{108E6B62-AF6C-4CDC-9B65-6744A3E344BF}" dt="2024-07-29T02:22:06.933" v="614" actId="478"/>
          <ac:picMkLst>
            <pc:docMk/>
            <pc:sldMk cId="2424426471" sldId="272"/>
            <ac:picMk id="6" creationId="{EC6CE129-E79C-52FF-6F10-72F57216EC86}"/>
          </ac:picMkLst>
        </pc:picChg>
      </pc:sldChg>
      <pc:sldChg chg="addSp delSp modSp add mod">
        <pc:chgData name="矢野　雅也(Yano, Masaya)" userId="ec8b8178-2d1b-4e99-9dd8-55a4c8c4e066" providerId="ADAL" clId="{108E6B62-AF6C-4CDC-9B65-6744A3E344BF}" dt="2024-07-29T02:24:09.477" v="683"/>
        <pc:sldMkLst>
          <pc:docMk/>
          <pc:sldMk cId="641927028" sldId="273"/>
        </pc:sldMkLst>
        <pc:spChg chg="mod">
          <ac:chgData name="矢野　雅也(Yano, Masaya)" userId="ec8b8178-2d1b-4e99-9dd8-55a4c8c4e066" providerId="ADAL" clId="{108E6B62-AF6C-4CDC-9B65-6744A3E344BF}" dt="2024-07-29T02:24:09.477" v="683"/>
          <ac:spMkLst>
            <pc:docMk/>
            <pc:sldMk cId="641927028" sldId="273"/>
            <ac:spMk id="2" creationId="{D939682B-C72C-EF2D-6527-ED9A03D82B27}"/>
          </ac:spMkLst>
        </pc:spChg>
        <pc:picChg chg="del">
          <ac:chgData name="矢野　雅也(Yano, Masaya)" userId="ec8b8178-2d1b-4e99-9dd8-55a4c8c4e066" providerId="ADAL" clId="{108E6B62-AF6C-4CDC-9B65-6744A3E344BF}" dt="2024-07-29T02:22:36.470" v="621" actId="478"/>
          <ac:picMkLst>
            <pc:docMk/>
            <pc:sldMk cId="641927028" sldId="273"/>
            <ac:picMk id="4" creationId="{CE02CBDE-9FD9-7C38-4B66-EA186E2F57C3}"/>
          </ac:picMkLst>
        </pc:picChg>
        <pc:picChg chg="add mod">
          <ac:chgData name="矢野　雅也(Yano, Masaya)" userId="ec8b8178-2d1b-4e99-9dd8-55a4c8c4e066" providerId="ADAL" clId="{108E6B62-AF6C-4CDC-9B65-6744A3E344BF}" dt="2024-07-29T02:22:47.281" v="625" actId="208"/>
          <ac:picMkLst>
            <pc:docMk/>
            <pc:sldMk cId="641927028" sldId="273"/>
            <ac:picMk id="5" creationId="{CB76E141-0F14-BF56-5036-7736B9414AF7}"/>
          </ac:picMkLst>
        </pc:picChg>
      </pc:sldChg>
      <pc:sldChg chg="addSp delSp modSp add mod">
        <pc:chgData name="矢野　雅也(Yano, Masaya)" userId="ec8b8178-2d1b-4e99-9dd8-55a4c8c4e066" providerId="ADAL" clId="{108E6B62-AF6C-4CDC-9B65-6744A3E344BF}" dt="2024-07-29T02:24:22.860" v="714"/>
        <pc:sldMkLst>
          <pc:docMk/>
          <pc:sldMk cId="4200920078" sldId="274"/>
        </pc:sldMkLst>
        <pc:spChg chg="mod">
          <ac:chgData name="矢野　雅也(Yano, Masaya)" userId="ec8b8178-2d1b-4e99-9dd8-55a4c8c4e066" providerId="ADAL" clId="{108E6B62-AF6C-4CDC-9B65-6744A3E344BF}" dt="2024-07-29T02:24:22.860" v="714"/>
          <ac:spMkLst>
            <pc:docMk/>
            <pc:sldMk cId="4200920078" sldId="274"/>
            <ac:spMk id="2" creationId="{D939682B-C72C-EF2D-6527-ED9A03D82B27}"/>
          </ac:spMkLst>
        </pc:spChg>
        <pc:picChg chg="del">
          <ac:chgData name="矢野　雅也(Yano, Masaya)" userId="ec8b8178-2d1b-4e99-9dd8-55a4c8c4e066" providerId="ADAL" clId="{108E6B62-AF6C-4CDC-9B65-6744A3E344BF}" dt="2024-07-29T02:23:12.644" v="627" actId="478"/>
          <ac:picMkLst>
            <pc:docMk/>
            <pc:sldMk cId="4200920078" sldId="274"/>
            <ac:picMk id="4" creationId="{CE02CBDE-9FD9-7C38-4B66-EA186E2F57C3}"/>
          </ac:picMkLst>
        </pc:picChg>
        <pc:picChg chg="add mod">
          <ac:chgData name="矢野　雅也(Yano, Masaya)" userId="ec8b8178-2d1b-4e99-9dd8-55a4c8c4e066" providerId="ADAL" clId="{108E6B62-AF6C-4CDC-9B65-6744A3E344BF}" dt="2024-07-29T02:23:26.069" v="634" actId="1076"/>
          <ac:picMkLst>
            <pc:docMk/>
            <pc:sldMk cId="4200920078" sldId="274"/>
            <ac:picMk id="5" creationId="{72861817-558F-6088-BADD-440EDFB6FCA7}"/>
          </ac:picMkLst>
        </pc:picChg>
      </pc:sldChg>
      <pc:sldChg chg="addSp delSp modSp add mod">
        <pc:chgData name="矢野　雅也(Yano, Masaya)" userId="ec8b8178-2d1b-4e99-9dd8-55a4c8c4e066" providerId="ADAL" clId="{108E6B62-AF6C-4CDC-9B65-6744A3E344BF}" dt="2024-07-29T02:26:00.482" v="819"/>
        <pc:sldMkLst>
          <pc:docMk/>
          <pc:sldMk cId="454406352" sldId="275"/>
        </pc:sldMkLst>
        <pc:spChg chg="mod">
          <ac:chgData name="矢野　雅也(Yano, Masaya)" userId="ec8b8178-2d1b-4e99-9dd8-55a4c8c4e066" providerId="ADAL" clId="{108E6B62-AF6C-4CDC-9B65-6744A3E344BF}" dt="2024-07-29T02:24:49.141" v="743"/>
          <ac:spMkLst>
            <pc:docMk/>
            <pc:sldMk cId="454406352" sldId="275"/>
            <ac:spMk id="2" creationId="{D939682B-C72C-EF2D-6527-ED9A03D82B27}"/>
          </ac:spMkLst>
        </pc:spChg>
        <pc:spChg chg="add mod">
          <ac:chgData name="矢野　雅也(Yano, Masaya)" userId="ec8b8178-2d1b-4e99-9dd8-55a4c8c4e066" providerId="ADAL" clId="{108E6B62-AF6C-4CDC-9B65-6744A3E344BF}" dt="2024-07-29T02:25:08.437" v="747" actId="207"/>
          <ac:spMkLst>
            <pc:docMk/>
            <pc:sldMk cId="454406352" sldId="275"/>
            <ac:spMk id="6" creationId="{44952849-EDF1-411E-C60D-5B429AA18B37}"/>
          </ac:spMkLst>
        </pc:spChg>
        <pc:spChg chg="add mod">
          <ac:chgData name="矢野　雅也(Yano, Masaya)" userId="ec8b8178-2d1b-4e99-9dd8-55a4c8c4e066" providerId="ADAL" clId="{108E6B62-AF6C-4CDC-9B65-6744A3E344BF}" dt="2024-07-29T02:26:00.482" v="819"/>
          <ac:spMkLst>
            <pc:docMk/>
            <pc:sldMk cId="454406352" sldId="275"/>
            <ac:spMk id="7" creationId="{C6920C0F-5F81-E08E-65AE-15217767C3D7}"/>
          </ac:spMkLst>
        </pc:spChg>
        <pc:picChg chg="add mod">
          <ac:chgData name="矢野　雅也(Yano, Masaya)" userId="ec8b8178-2d1b-4e99-9dd8-55a4c8c4e066" providerId="ADAL" clId="{108E6B62-AF6C-4CDC-9B65-6744A3E344BF}" dt="2024-07-29T02:24:42.973" v="721" actId="208"/>
          <ac:picMkLst>
            <pc:docMk/>
            <pc:sldMk cId="454406352" sldId="275"/>
            <ac:picMk id="4" creationId="{16264357-67E2-B7A9-038B-5036B4F3B702}"/>
          </ac:picMkLst>
        </pc:picChg>
        <pc:picChg chg="del">
          <ac:chgData name="矢野　雅也(Yano, Masaya)" userId="ec8b8178-2d1b-4e99-9dd8-55a4c8c4e066" providerId="ADAL" clId="{108E6B62-AF6C-4CDC-9B65-6744A3E344BF}" dt="2024-07-29T02:24:27.293" v="716" actId="478"/>
          <ac:picMkLst>
            <pc:docMk/>
            <pc:sldMk cId="454406352" sldId="275"/>
            <ac:picMk id="5" creationId="{72861817-558F-6088-BADD-440EDFB6FCA7}"/>
          </ac:picMkLst>
        </pc:picChg>
      </pc:sldChg>
      <pc:sldChg chg="addSp delSp modSp add mod">
        <pc:chgData name="矢野　雅也(Yano, Masaya)" userId="ec8b8178-2d1b-4e99-9dd8-55a4c8c4e066" providerId="ADAL" clId="{108E6B62-AF6C-4CDC-9B65-6744A3E344BF}" dt="2024-07-29T02:40:18.622" v="842" actId="1076"/>
        <pc:sldMkLst>
          <pc:docMk/>
          <pc:sldMk cId="653872921" sldId="276"/>
        </pc:sldMkLst>
        <pc:spChg chg="mod">
          <ac:chgData name="矢野　雅也(Yano, Masaya)" userId="ec8b8178-2d1b-4e99-9dd8-55a4c8c4e066" providerId="ADAL" clId="{108E6B62-AF6C-4CDC-9B65-6744A3E344BF}" dt="2024-07-29T02:37:19.469" v="831" actId="207"/>
          <ac:spMkLst>
            <pc:docMk/>
            <pc:sldMk cId="653872921" sldId="276"/>
            <ac:spMk id="2" creationId="{D939682B-C72C-EF2D-6527-ED9A03D82B27}"/>
          </ac:spMkLst>
        </pc:spChg>
        <pc:picChg chg="add mod">
          <ac:chgData name="矢野　雅也(Yano, Masaya)" userId="ec8b8178-2d1b-4e99-9dd8-55a4c8c4e066" providerId="ADAL" clId="{108E6B62-AF6C-4CDC-9B65-6744A3E344BF}" dt="2024-07-29T02:40:18.622" v="842" actId="1076"/>
          <ac:picMkLst>
            <pc:docMk/>
            <pc:sldMk cId="653872921" sldId="276"/>
            <ac:picMk id="4" creationId="{F6CC3B13-E071-F89A-D6DB-A2A619C83A09}"/>
          </ac:picMkLst>
        </pc:picChg>
        <pc:picChg chg="del">
          <ac:chgData name="矢野　雅也(Yano, Masaya)" userId="ec8b8178-2d1b-4e99-9dd8-55a4c8c4e066" providerId="ADAL" clId="{108E6B62-AF6C-4CDC-9B65-6744A3E344BF}" dt="2024-07-29T02:38:40.793" v="832" actId="478"/>
          <ac:picMkLst>
            <pc:docMk/>
            <pc:sldMk cId="653872921" sldId="276"/>
            <ac:picMk id="6" creationId="{EC6CE129-E79C-52FF-6F10-72F57216EC86}"/>
          </ac:picMkLst>
        </pc:picChg>
      </pc:sldChg>
      <pc:sldChg chg="addSp delSp modSp add mod">
        <pc:chgData name="矢野　雅也(Yano, Masaya)" userId="ec8b8178-2d1b-4e99-9dd8-55a4c8c4e066" providerId="ADAL" clId="{108E6B62-AF6C-4CDC-9B65-6744A3E344BF}" dt="2024-07-29T02:40:36.952" v="847" actId="1076"/>
        <pc:sldMkLst>
          <pc:docMk/>
          <pc:sldMk cId="3215979093" sldId="277"/>
        </pc:sldMkLst>
        <pc:spChg chg="mod">
          <ac:chgData name="矢野　雅也(Yano, Masaya)" userId="ec8b8178-2d1b-4e99-9dd8-55a4c8c4e066" providerId="ADAL" clId="{108E6B62-AF6C-4CDC-9B65-6744A3E344BF}" dt="2024-07-29T02:40:00.736" v="838"/>
          <ac:spMkLst>
            <pc:docMk/>
            <pc:sldMk cId="3215979093" sldId="277"/>
            <ac:spMk id="2" creationId="{D939682B-C72C-EF2D-6527-ED9A03D82B27}"/>
          </ac:spMkLst>
        </pc:spChg>
        <pc:picChg chg="del">
          <ac:chgData name="矢野　雅也(Yano, Masaya)" userId="ec8b8178-2d1b-4e99-9dd8-55a4c8c4e066" providerId="ADAL" clId="{108E6B62-AF6C-4CDC-9B65-6744A3E344BF}" dt="2024-07-29T02:39:54.245" v="837" actId="478"/>
          <ac:picMkLst>
            <pc:docMk/>
            <pc:sldMk cId="3215979093" sldId="277"/>
            <ac:picMk id="4" creationId="{CE02CBDE-9FD9-7C38-4B66-EA186E2F57C3}"/>
          </ac:picMkLst>
        </pc:picChg>
        <pc:picChg chg="add mod">
          <ac:chgData name="矢野　雅也(Yano, Masaya)" userId="ec8b8178-2d1b-4e99-9dd8-55a4c8c4e066" providerId="ADAL" clId="{108E6B62-AF6C-4CDC-9B65-6744A3E344BF}" dt="2024-07-29T02:40:36.952" v="847" actId="1076"/>
          <ac:picMkLst>
            <pc:docMk/>
            <pc:sldMk cId="3215979093" sldId="277"/>
            <ac:picMk id="5" creationId="{835B20D6-2CE0-991C-CAA6-967F02FAF606}"/>
          </ac:picMkLst>
        </pc:picChg>
      </pc:sldChg>
      <pc:sldChg chg="addSp delSp modSp add mod">
        <pc:chgData name="矢野　雅也(Yano, Masaya)" userId="ec8b8178-2d1b-4e99-9dd8-55a4c8c4e066" providerId="ADAL" clId="{108E6B62-AF6C-4CDC-9B65-6744A3E344BF}" dt="2024-07-29T02:41:04.812" v="854" actId="1076"/>
        <pc:sldMkLst>
          <pc:docMk/>
          <pc:sldMk cId="4049295751" sldId="278"/>
        </pc:sldMkLst>
        <pc:spChg chg="mod">
          <ac:chgData name="矢野　雅也(Yano, Masaya)" userId="ec8b8178-2d1b-4e99-9dd8-55a4c8c4e066" providerId="ADAL" clId="{108E6B62-AF6C-4CDC-9B65-6744A3E344BF}" dt="2024-07-29T02:40:49.003" v="848"/>
          <ac:spMkLst>
            <pc:docMk/>
            <pc:sldMk cId="4049295751" sldId="278"/>
            <ac:spMk id="2" creationId="{D939682B-C72C-EF2D-6527-ED9A03D82B27}"/>
          </ac:spMkLst>
        </pc:spChg>
        <pc:picChg chg="add mod">
          <ac:chgData name="矢野　雅也(Yano, Masaya)" userId="ec8b8178-2d1b-4e99-9dd8-55a4c8c4e066" providerId="ADAL" clId="{108E6B62-AF6C-4CDC-9B65-6744A3E344BF}" dt="2024-07-29T02:41:04.812" v="854" actId="1076"/>
          <ac:picMkLst>
            <pc:docMk/>
            <pc:sldMk cId="4049295751" sldId="278"/>
            <ac:picMk id="4" creationId="{8A67F18C-9DB2-EED7-99BE-3D039A5F15FA}"/>
          </ac:picMkLst>
        </pc:picChg>
        <pc:picChg chg="del">
          <ac:chgData name="矢野　雅也(Yano, Masaya)" userId="ec8b8178-2d1b-4e99-9dd8-55a4c8c4e066" providerId="ADAL" clId="{108E6B62-AF6C-4CDC-9B65-6744A3E344BF}" dt="2024-07-29T02:40:50.258" v="849" actId="478"/>
          <ac:picMkLst>
            <pc:docMk/>
            <pc:sldMk cId="4049295751" sldId="278"/>
            <ac:picMk id="5" creationId="{CB76E141-0F14-BF56-5036-7736B9414AF7}"/>
          </ac:picMkLst>
        </pc:picChg>
      </pc:sldChg>
      <pc:sldChg chg="addSp delSp modSp add mod">
        <pc:chgData name="矢野　雅也(Yano, Masaya)" userId="ec8b8178-2d1b-4e99-9dd8-55a4c8c4e066" providerId="ADAL" clId="{108E6B62-AF6C-4CDC-9B65-6744A3E344BF}" dt="2024-07-29T02:41:29.242" v="860" actId="1076"/>
        <pc:sldMkLst>
          <pc:docMk/>
          <pc:sldMk cId="207056016" sldId="279"/>
        </pc:sldMkLst>
        <pc:spChg chg="mod">
          <ac:chgData name="矢野　雅也(Yano, Masaya)" userId="ec8b8178-2d1b-4e99-9dd8-55a4c8c4e066" providerId="ADAL" clId="{108E6B62-AF6C-4CDC-9B65-6744A3E344BF}" dt="2024-07-29T02:41:12.817" v="855"/>
          <ac:spMkLst>
            <pc:docMk/>
            <pc:sldMk cId="207056016" sldId="279"/>
            <ac:spMk id="2" creationId="{D939682B-C72C-EF2D-6527-ED9A03D82B27}"/>
          </ac:spMkLst>
        </pc:spChg>
        <pc:picChg chg="add mod">
          <ac:chgData name="矢野　雅也(Yano, Masaya)" userId="ec8b8178-2d1b-4e99-9dd8-55a4c8c4e066" providerId="ADAL" clId="{108E6B62-AF6C-4CDC-9B65-6744A3E344BF}" dt="2024-07-29T02:41:29.242" v="860" actId="1076"/>
          <ac:picMkLst>
            <pc:docMk/>
            <pc:sldMk cId="207056016" sldId="279"/>
            <ac:picMk id="4" creationId="{735B0B83-F0C9-CBA0-D069-97E5FB1347A0}"/>
          </ac:picMkLst>
        </pc:picChg>
        <pc:picChg chg="del">
          <ac:chgData name="矢野　雅也(Yano, Masaya)" userId="ec8b8178-2d1b-4e99-9dd8-55a4c8c4e066" providerId="ADAL" clId="{108E6B62-AF6C-4CDC-9B65-6744A3E344BF}" dt="2024-07-29T02:41:13.865" v="856" actId="478"/>
          <ac:picMkLst>
            <pc:docMk/>
            <pc:sldMk cId="207056016" sldId="279"/>
            <ac:picMk id="5" creationId="{72861817-558F-6088-BADD-440EDFB6FCA7}"/>
          </ac:picMkLst>
        </pc:picChg>
      </pc:sldChg>
      <pc:sldChg chg="addSp delSp modSp add mod">
        <pc:chgData name="矢野　雅也(Yano, Masaya)" userId="ec8b8178-2d1b-4e99-9dd8-55a4c8c4e066" providerId="ADAL" clId="{108E6B62-AF6C-4CDC-9B65-6744A3E344BF}" dt="2024-07-29T02:42:05.142" v="870" actId="1076"/>
        <pc:sldMkLst>
          <pc:docMk/>
          <pc:sldMk cId="3503352034" sldId="280"/>
        </pc:sldMkLst>
        <pc:spChg chg="mod">
          <ac:chgData name="矢野　雅也(Yano, Masaya)" userId="ec8b8178-2d1b-4e99-9dd8-55a4c8c4e066" providerId="ADAL" clId="{108E6B62-AF6C-4CDC-9B65-6744A3E344BF}" dt="2024-07-29T02:41:41.091" v="862"/>
          <ac:spMkLst>
            <pc:docMk/>
            <pc:sldMk cId="3503352034" sldId="280"/>
            <ac:spMk id="2" creationId="{D939682B-C72C-EF2D-6527-ED9A03D82B27}"/>
          </ac:spMkLst>
        </pc:spChg>
        <pc:spChg chg="mod">
          <ac:chgData name="矢野　雅也(Yano, Masaya)" userId="ec8b8178-2d1b-4e99-9dd8-55a4c8c4e066" providerId="ADAL" clId="{108E6B62-AF6C-4CDC-9B65-6744A3E344BF}" dt="2024-07-29T02:42:03.102" v="869" actId="14100"/>
          <ac:spMkLst>
            <pc:docMk/>
            <pc:sldMk cId="3503352034" sldId="280"/>
            <ac:spMk id="6" creationId="{44952849-EDF1-411E-C60D-5B429AA18B37}"/>
          </ac:spMkLst>
        </pc:spChg>
        <pc:spChg chg="mod">
          <ac:chgData name="矢野　雅也(Yano, Masaya)" userId="ec8b8178-2d1b-4e99-9dd8-55a4c8c4e066" providerId="ADAL" clId="{108E6B62-AF6C-4CDC-9B65-6744A3E344BF}" dt="2024-07-29T02:42:05.142" v="870" actId="1076"/>
          <ac:spMkLst>
            <pc:docMk/>
            <pc:sldMk cId="3503352034" sldId="280"/>
            <ac:spMk id="7" creationId="{C6920C0F-5F81-E08E-65AE-15217767C3D7}"/>
          </ac:spMkLst>
        </pc:spChg>
        <pc:picChg chg="del">
          <ac:chgData name="矢野　雅也(Yano, Masaya)" userId="ec8b8178-2d1b-4e99-9dd8-55a4c8c4e066" providerId="ADAL" clId="{108E6B62-AF6C-4CDC-9B65-6744A3E344BF}" dt="2024-07-29T02:41:32.297" v="861" actId="478"/>
          <ac:picMkLst>
            <pc:docMk/>
            <pc:sldMk cId="3503352034" sldId="280"/>
            <ac:picMk id="4" creationId="{16264357-67E2-B7A9-038B-5036B4F3B702}"/>
          </ac:picMkLst>
        </pc:picChg>
        <pc:picChg chg="add mod ord">
          <ac:chgData name="矢野　雅也(Yano, Masaya)" userId="ec8b8178-2d1b-4e99-9dd8-55a4c8c4e066" providerId="ADAL" clId="{108E6B62-AF6C-4CDC-9B65-6744A3E344BF}" dt="2024-07-29T02:41:56.241" v="867" actId="1076"/>
          <ac:picMkLst>
            <pc:docMk/>
            <pc:sldMk cId="3503352034" sldId="280"/>
            <ac:picMk id="5" creationId="{5C7A9A74-A76F-E6E1-CDEA-E6D8A5A33DAF}"/>
          </ac:picMkLst>
        </pc:picChg>
      </pc:sldChg>
      <pc:sldChg chg="addSp delSp modSp add mod">
        <pc:chgData name="矢野　雅也(Yano, Masaya)" userId="ec8b8178-2d1b-4e99-9dd8-55a4c8c4e066" providerId="ADAL" clId="{108E6B62-AF6C-4CDC-9B65-6744A3E344BF}" dt="2024-07-29T02:48:36.502" v="913" actId="1076"/>
        <pc:sldMkLst>
          <pc:docMk/>
          <pc:sldMk cId="191948971" sldId="281"/>
        </pc:sldMkLst>
        <pc:spChg chg="mod">
          <ac:chgData name="矢野　雅也(Yano, Masaya)" userId="ec8b8178-2d1b-4e99-9dd8-55a4c8c4e066" providerId="ADAL" clId="{108E6B62-AF6C-4CDC-9B65-6744A3E344BF}" dt="2024-07-29T02:47:51.341" v="885"/>
          <ac:spMkLst>
            <pc:docMk/>
            <pc:sldMk cId="191948971" sldId="281"/>
            <ac:spMk id="2" creationId="{D939682B-C72C-EF2D-6527-ED9A03D82B27}"/>
          </ac:spMkLst>
        </pc:spChg>
        <pc:picChg chg="add mod">
          <ac:chgData name="矢野　雅也(Yano, Masaya)" userId="ec8b8178-2d1b-4e99-9dd8-55a4c8c4e066" providerId="ADAL" clId="{108E6B62-AF6C-4CDC-9B65-6744A3E344BF}" dt="2024-07-29T02:48:36.502" v="913" actId="1076"/>
          <ac:picMkLst>
            <pc:docMk/>
            <pc:sldMk cId="191948971" sldId="281"/>
            <ac:picMk id="4" creationId="{6DBCB948-5FD4-2740-33C9-05736E03FB88}"/>
          </ac:picMkLst>
        </pc:picChg>
        <pc:picChg chg="del mod">
          <ac:chgData name="矢野　雅也(Yano, Masaya)" userId="ec8b8178-2d1b-4e99-9dd8-55a4c8c4e066" providerId="ADAL" clId="{108E6B62-AF6C-4CDC-9B65-6744A3E344BF}" dt="2024-07-29T02:47:53.322" v="887" actId="478"/>
          <ac:picMkLst>
            <pc:docMk/>
            <pc:sldMk cId="191948971" sldId="281"/>
            <ac:picMk id="6" creationId="{EC6CE129-E79C-52FF-6F10-72F57216EC86}"/>
          </ac:picMkLst>
        </pc:picChg>
      </pc:sldChg>
      <pc:sldChg chg="add del">
        <pc:chgData name="矢野　雅也(Yano, Masaya)" userId="ec8b8178-2d1b-4e99-9dd8-55a4c8c4e066" providerId="ADAL" clId="{108E6B62-AF6C-4CDC-9B65-6744A3E344BF}" dt="2024-07-29T02:38:42.031" v="834"/>
        <pc:sldMkLst>
          <pc:docMk/>
          <pc:sldMk cId="3676985263" sldId="281"/>
        </pc:sldMkLst>
      </pc:sldChg>
      <pc:sldChg chg="add del">
        <pc:chgData name="矢野　雅也(Yano, Masaya)" userId="ec8b8178-2d1b-4e99-9dd8-55a4c8c4e066" providerId="ADAL" clId="{108E6B62-AF6C-4CDC-9B65-6744A3E344BF}" dt="2024-07-29T02:39:00.448" v="836"/>
        <pc:sldMkLst>
          <pc:docMk/>
          <pc:sldMk cId="3869413792" sldId="281"/>
        </pc:sldMkLst>
      </pc:sldChg>
      <pc:sldChg chg="addSp delSp modSp add mod">
        <pc:chgData name="矢野　雅也(Yano, Masaya)" userId="ec8b8178-2d1b-4e99-9dd8-55a4c8c4e066" providerId="ADAL" clId="{108E6B62-AF6C-4CDC-9B65-6744A3E344BF}" dt="2024-07-29T02:48:30.383" v="911" actId="1076"/>
        <pc:sldMkLst>
          <pc:docMk/>
          <pc:sldMk cId="367008005" sldId="282"/>
        </pc:sldMkLst>
        <pc:spChg chg="mod">
          <ac:chgData name="矢野　雅也(Yano, Masaya)" userId="ec8b8178-2d1b-4e99-9dd8-55a4c8c4e066" providerId="ADAL" clId="{108E6B62-AF6C-4CDC-9B65-6744A3E344BF}" dt="2024-07-29T02:48:19.913" v="906"/>
          <ac:spMkLst>
            <pc:docMk/>
            <pc:sldMk cId="367008005" sldId="282"/>
            <ac:spMk id="2" creationId="{D939682B-C72C-EF2D-6527-ED9A03D82B27}"/>
          </ac:spMkLst>
        </pc:spChg>
        <pc:picChg chg="del">
          <ac:chgData name="矢野　雅也(Yano, Masaya)" userId="ec8b8178-2d1b-4e99-9dd8-55a4c8c4e066" providerId="ADAL" clId="{108E6B62-AF6C-4CDC-9B65-6744A3E344BF}" dt="2024-07-29T02:48:21.752" v="907" actId="478"/>
          <ac:picMkLst>
            <pc:docMk/>
            <pc:sldMk cId="367008005" sldId="282"/>
            <ac:picMk id="4" creationId="{CE02CBDE-9FD9-7C38-4B66-EA186E2F57C3}"/>
          </ac:picMkLst>
        </pc:picChg>
        <pc:picChg chg="add mod">
          <ac:chgData name="矢野　雅也(Yano, Masaya)" userId="ec8b8178-2d1b-4e99-9dd8-55a4c8c4e066" providerId="ADAL" clId="{108E6B62-AF6C-4CDC-9B65-6744A3E344BF}" dt="2024-07-29T02:48:30.383" v="911" actId="1076"/>
          <ac:picMkLst>
            <pc:docMk/>
            <pc:sldMk cId="367008005" sldId="282"/>
            <ac:picMk id="5" creationId="{B47BCA81-2675-7E20-DE0F-0C9085FF1469}"/>
          </ac:picMkLst>
        </pc:picChg>
      </pc:sldChg>
      <pc:sldChg chg="add del">
        <pc:chgData name="矢野　雅也(Yano, Masaya)" userId="ec8b8178-2d1b-4e99-9dd8-55a4c8c4e066" providerId="ADAL" clId="{108E6B62-AF6C-4CDC-9B65-6744A3E344BF}" dt="2024-07-29T02:38:42.031" v="834"/>
        <pc:sldMkLst>
          <pc:docMk/>
          <pc:sldMk cId="696237851" sldId="282"/>
        </pc:sldMkLst>
      </pc:sldChg>
      <pc:sldChg chg="add del">
        <pc:chgData name="矢野　雅也(Yano, Masaya)" userId="ec8b8178-2d1b-4e99-9dd8-55a4c8c4e066" providerId="ADAL" clId="{108E6B62-AF6C-4CDC-9B65-6744A3E344BF}" dt="2024-07-29T02:39:00.448" v="836"/>
        <pc:sldMkLst>
          <pc:docMk/>
          <pc:sldMk cId="1374043182" sldId="282"/>
        </pc:sldMkLst>
      </pc:sldChg>
      <pc:sldChg chg="add del">
        <pc:chgData name="矢野　雅也(Yano, Masaya)" userId="ec8b8178-2d1b-4e99-9dd8-55a4c8c4e066" providerId="ADAL" clId="{108E6B62-AF6C-4CDC-9B65-6744A3E344BF}" dt="2024-07-29T02:39:00.448" v="836"/>
        <pc:sldMkLst>
          <pc:docMk/>
          <pc:sldMk cId="1393871293" sldId="283"/>
        </pc:sldMkLst>
      </pc:sldChg>
      <pc:sldChg chg="add del">
        <pc:chgData name="矢野　雅也(Yano, Masaya)" userId="ec8b8178-2d1b-4e99-9dd8-55a4c8c4e066" providerId="ADAL" clId="{108E6B62-AF6C-4CDC-9B65-6744A3E344BF}" dt="2024-07-29T02:38:42.031" v="834"/>
        <pc:sldMkLst>
          <pc:docMk/>
          <pc:sldMk cId="2038429217" sldId="283"/>
        </pc:sldMkLst>
      </pc:sldChg>
      <pc:sldChg chg="addSp delSp modSp add mod">
        <pc:chgData name="矢野　雅也(Yano, Masaya)" userId="ec8b8178-2d1b-4e99-9dd8-55a4c8c4e066" providerId="ADAL" clId="{108E6B62-AF6C-4CDC-9B65-6744A3E344BF}" dt="2024-07-29T02:48:51.650" v="932" actId="1076"/>
        <pc:sldMkLst>
          <pc:docMk/>
          <pc:sldMk cId="2760536008" sldId="283"/>
        </pc:sldMkLst>
        <pc:spChg chg="mod">
          <ac:chgData name="矢野　雅也(Yano, Masaya)" userId="ec8b8178-2d1b-4e99-9dd8-55a4c8c4e066" providerId="ADAL" clId="{108E6B62-AF6C-4CDC-9B65-6744A3E344BF}" dt="2024-07-29T02:48:41.741" v="927"/>
          <ac:spMkLst>
            <pc:docMk/>
            <pc:sldMk cId="2760536008" sldId="283"/>
            <ac:spMk id="2" creationId="{D939682B-C72C-EF2D-6527-ED9A03D82B27}"/>
          </ac:spMkLst>
        </pc:spChg>
        <pc:picChg chg="add mod">
          <ac:chgData name="矢野　雅也(Yano, Masaya)" userId="ec8b8178-2d1b-4e99-9dd8-55a4c8c4e066" providerId="ADAL" clId="{108E6B62-AF6C-4CDC-9B65-6744A3E344BF}" dt="2024-07-29T02:48:51.650" v="932" actId="1076"/>
          <ac:picMkLst>
            <pc:docMk/>
            <pc:sldMk cId="2760536008" sldId="283"/>
            <ac:picMk id="4" creationId="{AD880847-596A-895A-7C31-AD0FF0E87818}"/>
          </ac:picMkLst>
        </pc:picChg>
        <pc:picChg chg="del">
          <ac:chgData name="矢野　雅也(Yano, Masaya)" userId="ec8b8178-2d1b-4e99-9dd8-55a4c8c4e066" providerId="ADAL" clId="{108E6B62-AF6C-4CDC-9B65-6744A3E344BF}" dt="2024-07-29T02:48:43.623" v="928" actId="478"/>
          <ac:picMkLst>
            <pc:docMk/>
            <pc:sldMk cId="2760536008" sldId="283"/>
            <ac:picMk id="5" creationId="{CB76E141-0F14-BF56-5036-7736B9414AF7}"/>
          </ac:picMkLst>
        </pc:picChg>
      </pc:sldChg>
      <pc:sldChg chg="add del">
        <pc:chgData name="矢野　雅也(Yano, Masaya)" userId="ec8b8178-2d1b-4e99-9dd8-55a4c8c4e066" providerId="ADAL" clId="{108E6B62-AF6C-4CDC-9B65-6744A3E344BF}" dt="2024-07-29T02:39:00.448" v="836"/>
        <pc:sldMkLst>
          <pc:docMk/>
          <pc:sldMk cId="499372427" sldId="284"/>
        </pc:sldMkLst>
      </pc:sldChg>
      <pc:sldChg chg="add del">
        <pc:chgData name="矢野　雅也(Yano, Masaya)" userId="ec8b8178-2d1b-4e99-9dd8-55a4c8c4e066" providerId="ADAL" clId="{108E6B62-AF6C-4CDC-9B65-6744A3E344BF}" dt="2024-07-29T02:38:42.031" v="834"/>
        <pc:sldMkLst>
          <pc:docMk/>
          <pc:sldMk cId="1306955323" sldId="284"/>
        </pc:sldMkLst>
      </pc:sldChg>
      <pc:sldChg chg="addSp delSp modSp add mod">
        <pc:chgData name="矢野　雅也(Yano, Masaya)" userId="ec8b8178-2d1b-4e99-9dd8-55a4c8c4e066" providerId="ADAL" clId="{108E6B62-AF6C-4CDC-9B65-6744A3E344BF}" dt="2024-07-29T02:49:08.063" v="951" actId="1076"/>
        <pc:sldMkLst>
          <pc:docMk/>
          <pc:sldMk cId="3174707720" sldId="284"/>
        </pc:sldMkLst>
        <pc:spChg chg="mod">
          <ac:chgData name="矢野　雅也(Yano, Masaya)" userId="ec8b8178-2d1b-4e99-9dd8-55a4c8c4e066" providerId="ADAL" clId="{108E6B62-AF6C-4CDC-9B65-6744A3E344BF}" dt="2024-07-29T02:48:58.346" v="947"/>
          <ac:spMkLst>
            <pc:docMk/>
            <pc:sldMk cId="3174707720" sldId="284"/>
            <ac:spMk id="2" creationId="{D939682B-C72C-EF2D-6527-ED9A03D82B27}"/>
          </ac:spMkLst>
        </pc:spChg>
        <pc:picChg chg="add mod">
          <ac:chgData name="矢野　雅也(Yano, Masaya)" userId="ec8b8178-2d1b-4e99-9dd8-55a4c8c4e066" providerId="ADAL" clId="{108E6B62-AF6C-4CDC-9B65-6744A3E344BF}" dt="2024-07-29T02:49:08.063" v="951" actId="1076"/>
          <ac:picMkLst>
            <pc:docMk/>
            <pc:sldMk cId="3174707720" sldId="284"/>
            <ac:picMk id="4" creationId="{A441F3CC-0D5D-3316-8606-945A8218A74B}"/>
          </ac:picMkLst>
        </pc:picChg>
        <pc:picChg chg="del">
          <ac:chgData name="矢野　雅也(Yano, Masaya)" userId="ec8b8178-2d1b-4e99-9dd8-55a4c8c4e066" providerId="ADAL" clId="{108E6B62-AF6C-4CDC-9B65-6744A3E344BF}" dt="2024-07-29T02:48:54.026" v="933" actId="478"/>
          <ac:picMkLst>
            <pc:docMk/>
            <pc:sldMk cId="3174707720" sldId="284"/>
            <ac:picMk id="5" creationId="{72861817-558F-6088-BADD-440EDFB6FCA7}"/>
          </ac:picMkLst>
        </pc:picChg>
      </pc:sldChg>
      <pc:sldChg chg="addSp delSp modSp add mod">
        <pc:chgData name="矢野　雅也(Yano, Masaya)" userId="ec8b8178-2d1b-4e99-9dd8-55a4c8c4e066" providerId="ADAL" clId="{108E6B62-AF6C-4CDC-9B65-6744A3E344BF}" dt="2024-07-29T02:49:56.321" v="978" actId="478"/>
        <pc:sldMkLst>
          <pc:docMk/>
          <pc:sldMk cId="1970839202" sldId="285"/>
        </pc:sldMkLst>
        <pc:spChg chg="mod">
          <ac:chgData name="矢野　雅也(Yano, Masaya)" userId="ec8b8178-2d1b-4e99-9dd8-55a4c8c4e066" providerId="ADAL" clId="{108E6B62-AF6C-4CDC-9B65-6744A3E344BF}" dt="2024-07-29T02:49:15.260" v="961"/>
          <ac:spMkLst>
            <pc:docMk/>
            <pc:sldMk cId="1970839202" sldId="285"/>
            <ac:spMk id="2" creationId="{D939682B-C72C-EF2D-6527-ED9A03D82B27}"/>
          </ac:spMkLst>
        </pc:spChg>
        <pc:spChg chg="del">
          <ac:chgData name="矢野　雅也(Yano, Masaya)" userId="ec8b8178-2d1b-4e99-9dd8-55a4c8c4e066" providerId="ADAL" clId="{108E6B62-AF6C-4CDC-9B65-6744A3E344BF}" dt="2024-07-29T02:49:56.321" v="978" actId="478"/>
          <ac:spMkLst>
            <pc:docMk/>
            <pc:sldMk cId="1970839202" sldId="285"/>
            <ac:spMk id="6" creationId="{44952849-EDF1-411E-C60D-5B429AA18B37}"/>
          </ac:spMkLst>
        </pc:spChg>
        <pc:spChg chg="del mod">
          <ac:chgData name="矢野　雅也(Yano, Masaya)" userId="ec8b8178-2d1b-4e99-9dd8-55a4c8c4e066" providerId="ADAL" clId="{108E6B62-AF6C-4CDC-9B65-6744A3E344BF}" dt="2024-07-29T02:49:43.112" v="973" actId="478"/>
          <ac:spMkLst>
            <pc:docMk/>
            <pc:sldMk cId="1970839202" sldId="285"/>
            <ac:spMk id="7" creationId="{C6920C0F-5F81-E08E-65AE-15217767C3D7}"/>
          </ac:spMkLst>
        </pc:spChg>
        <pc:picChg chg="del">
          <ac:chgData name="矢野　雅也(Yano, Masaya)" userId="ec8b8178-2d1b-4e99-9dd8-55a4c8c4e066" providerId="ADAL" clId="{108E6B62-AF6C-4CDC-9B65-6744A3E344BF}" dt="2024-07-29T02:49:10.608" v="952" actId="478"/>
          <ac:picMkLst>
            <pc:docMk/>
            <pc:sldMk cId="1970839202" sldId="285"/>
            <ac:picMk id="4" creationId="{16264357-67E2-B7A9-038B-5036B4F3B702}"/>
          </ac:picMkLst>
        </pc:picChg>
        <pc:picChg chg="add del mod ord">
          <ac:chgData name="矢野　雅也(Yano, Masaya)" userId="ec8b8178-2d1b-4e99-9dd8-55a4c8c4e066" providerId="ADAL" clId="{108E6B62-AF6C-4CDC-9B65-6744A3E344BF}" dt="2024-07-29T02:49:53.324" v="977" actId="1076"/>
          <ac:picMkLst>
            <pc:docMk/>
            <pc:sldMk cId="1970839202" sldId="285"/>
            <ac:picMk id="5" creationId="{DFCFF4CA-7850-812C-2E2B-BC98E3DC2CEE}"/>
          </ac:picMkLst>
        </pc:picChg>
      </pc:sldChg>
      <pc:sldChg chg="add del">
        <pc:chgData name="矢野　雅也(Yano, Masaya)" userId="ec8b8178-2d1b-4e99-9dd8-55a4c8c4e066" providerId="ADAL" clId="{108E6B62-AF6C-4CDC-9B65-6744A3E344BF}" dt="2024-07-29T02:38:42.031" v="834"/>
        <pc:sldMkLst>
          <pc:docMk/>
          <pc:sldMk cId="2228259936" sldId="285"/>
        </pc:sldMkLst>
      </pc:sldChg>
      <pc:sldChg chg="add del">
        <pc:chgData name="矢野　雅也(Yano, Masaya)" userId="ec8b8178-2d1b-4e99-9dd8-55a4c8c4e066" providerId="ADAL" clId="{108E6B62-AF6C-4CDC-9B65-6744A3E344BF}" dt="2024-07-29T02:39:00.448" v="836"/>
        <pc:sldMkLst>
          <pc:docMk/>
          <pc:sldMk cId="2332163793" sldId="285"/>
        </pc:sldMkLst>
      </pc:sldChg>
      <pc:sldChg chg="addSp delSp modSp add mod ord">
        <pc:chgData name="矢野　雅也(Yano, Masaya)" userId="ec8b8178-2d1b-4e99-9dd8-55a4c8c4e066" providerId="ADAL" clId="{108E6B62-AF6C-4CDC-9B65-6744A3E344BF}" dt="2024-07-29T02:53:46.734" v="1047" actId="1076"/>
        <pc:sldMkLst>
          <pc:docMk/>
          <pc:sldMk cId="1460055908" sldId="286"/>
        </pc:sldMkLst>
        <pc:spChg chg="mod">
          <ac:chgData name="矢野　雅也(Yano, Masaya)" userId="ec8b8178-2d1b-4e99-9dd8-55a4c8c4e066" providerId="ADAL" clId="{108E6B62-AF6C-4CDC-9B65-6744A3E344BF}" dt="2024-07-29T02:52:51.027" v="1021"/>
          <ac:spMkLst>
            <pc:docMk/>
            <pc:sldMk cId="1460055908" sldId="286"/>
            <ac:spMk id="2" creationId="{D939682B-C72C-EF2D-6527-ED9A03D82B27}"/>
          </ac:spMkLst>
        </pc:spChg>
        <pc:picChg chg="add mod">
          <ac:chgData name="矢野　雅也(Yano, Masaya)" userId="ec8b8178-2d1b-4e99-9dd8-55a4c8c4e066" providerId="ADAL" clId="{108E6B62-AF6C-4CDC-9B65-6744A3E344BF}" dt="2024-07-29T02:53:46.734" v="1047" actId="1076"/>
          <ac:picMkLst>
            <pc:docMk/>
            <pc:sldMk cId="1460055908" sldId="286"/>
            <ac:picMk id="4" creationId="{DF2D5086-B1EE-D46B-63DB-3E7F6C2E0D75}"/>
          </ac:picMkLst>
        </pc:picChg>
        <pc:picChg chg="del mod">
          <ac:chgData name="矢野　雅也(Yano, Masaya)" userId="ec8b8178-2d1b-4e99-9dd8-55a4c8c4e066" providerId="ADAL" clId="{108E6B62-AF6C-4CDC-9B65-6744A3E344BF}" dt="2024-07-29T02:52:52.812" v="1023" actId="478"/>
          <ac:picMkLst>
            <pc:docMk/>
            <pc:sldMk cId="1460055908" sldId="286"/>
            <ac:picMk id="6" creationId="{EC6CE129-E79C-52FF-6F10-72F57216EC86}"/>
          </ac:picMkLst>
        </pc:picChg>
        <pc:picChg chg="add del mod">
          <ac:chgData name="矢野　雅也(Yano, Masaya)" userId="ec8b8178-2d1b-4e99-9dd8-55a4c8c4e066" providerId="ADAL" clId="{108E6B62-AF6C-4CDC-9B65-6744A3E344BF}" dt="2024-07-29T02:53:25.576" v="1037" actId="478"/>
          <ac:picMkLst>
            <pc:docMk/>
            <pc:sldMk cId="1460055908" sldId="286"/>
            <ac:picMk id="7" creationId="{A220A9BB-CBC9-C3C0-FE27-DEC764EBF7FE}"/>
          </ac:picMkLst>
        </pc:picChg>
        <pc:picChg chg="add mod">
          <ac:chgData name="矢野　雅也(Yano, Masaya)" userId="ec8b8178-2d1b-4e99-9dd8-55a4c8c4e066" providerId="ADAL" clId="{108E6B62-AF6C-4CDC-9B65-6744A3E344BF}" dt="2024-07-29T02:53:46.734" v="1047" actId="1076"/>
          <ac:picMkLst>
            <pc:docMk/>
            <pc:sldMk cId="1460055908" sldId="286"/>
            <ac:picMk id="9" creationId="{3341FCD0-730D-1DE5-8902-B6B377B540C7}"/>
          </ac:picMkLst>
        </pc:picChg>
      </pc:sldChg>
      <pc:sldChg chg="addSp delSp modSp add mod">
        <pc:chgData name="矢野　雅也(Yano, Masaya)" userId="ec8b8178-2d1b-4e99-9dd8-55a4c8c4e066" providerId="ADAL" clId="{108E6B62-AF6C-4CDC-9B65-6744A3E344BF}" dt="2024-07-29T02:54:41.796" v="1072" actId="1035"/>
        <pc:sldMkLst>
          <pc:docMk/>
          <pc:sldMk cId="1135986008" sldId="287"/>
        </pc:sldMkLst>
        <pc:picChg chg="del">
          <ac:chgData name="矢野　雅也(Yano, Masaya)" userId="ec8b8178-2d1b-4e99-9dd8-55a4c8c4e066" providerId="ADAL" clId="{108E6B62-AF6C-4CDC-9B65-6744A3E344BF}" dt="2024-07-29T02:53:54.198" v="1049" actId="478"/>
          <ac:picMkLst>
            <pc:docMk/>
            <pc:sldMk cId="1135986008" sldId="287"/>
            <ac:picMk id="4" creationId="{DF2D5086-B1EE-D46B-63DB-3E7F6C2E0D75}"/>
          </ac:picMkLst>
        </pc:picChg>
        <pc:picChg chg="add mod">
          <ac:chgData name="矢野　雅也(Yano, Masaya)" userId="ec8b8178-2d1b-4e99-9dd8-55a4c8c4e066" providerId="ADAL" clId="{108E6B62-AF6C-4CDC-9B65-6744A3E344BF}" dt="2024-07-29T02:54:41.796" v="1072" actId="1035"/>
          <ac:picMkLst>
            <pc:docMk/>
            <pc:sldMk cId="1135986008" sldId="287"/>
            <ac:picMk id="5" creationId="{9CC302C4-D37D-9DCD-6586-0C5DF6B61CB7}"/>
          </ac:picMkLst>
        </pc:picChg>
        <pc:picChg chg="add mod">
          <ac:chgData name="矢野　雅也(Yano, Masaya)" userId="ec8b8178-2d1b-4e99-9dd8-55a4c8c4e066" providerId="ADAL" clId="{108E6B62-AF6C-4CDC-9B65-6744A3E344BF}" dt="2024-07-29T02:54:41.796" v="1072" actId="1035"/>
          <ac:picMkLst>
            <pc:docMk/>
            <pc:sldMk cId="1135986008" sldId="287"/>
            <ac:picMk id="7" creationId="{FB438E9A-186B-F76A-8D68-3C32C944C925}"/>
          </ac:picMkLst>
        </pc:picChg>
        <pc:picChg chg="del">
          <ac:chgData name="矢野　雅也(Yano, Masaya)" userId="ec8b8178-2d1b-4e99-9dd8-55a4c8c4e066" providerId="ADAL" clId="{108E6B62-AF6C-4CDC-9B65-6744A3E344BF}" dt="2024-07-29T02:53:54.198" v="1049" actId="478"/>
          <ac:picMkLst>
            <pc:docMk/>
            <pc:sldMk cId="1135986008" sldId="287"/>
            <ac:picMk id="9" creationId="{3341FCD0-730D-1DE5-8902-B6B377B540C7}"/>
          </ac:picMkLst>
        </pc:picChg>
      </pc:sldChg>
      <pc:sldChg chg="addSp delSp modSp add mod">
        <pc:chgData name="矢野　雅也(Yano, Masaya)" userId="ec8b8178-2d1b-4e99-9dd8-55a4c8c4e066" providerId="ADAL" clId="{108E6B62-AF6C-4CDC-9B65-6744A3E344BF}" dt="2024-07-29T03:59:36.783" v="1354"/>
        <pc:sldMkLst>
          <pc:docMk/>
          <pc:sldMk cId="4208128556" sldId="288"/>
        </pc:sldMkLst>
        <pc:spChg chg="mod">
          <ac:chgData name="矢野　雅也(Yano, Masaya)" userId="ec8b8178-2d1b-4e99-9dd8-55a4c8c4e066" providerId="ADAL" clId="{108E6B62-AF6C-4CDC-9B65-6744A3E344BF}" dt="2024-07-29T03:59:36.783" v="1354"/>
          <ac:spMkLst>
            <pc:docMk/>
            <pc:sldMk cId="4208128556" sldId="288"/>
            <ac:spMk id="2" creationId="{D939682B-C72C-EF2D-6527-ED9A03D82B27}"/>
          </ac:spMkLst>
        </pc:spChg>
        <pc:spChg chg="add mod">
          <ac:chgData name="矢野　雅也(Yano, Masaya)" userId="ec8b8178-2d1b-4e99-9dd8-55a4c8c4e066" providerId="ADAL" clId="{108E6B62-AF6C-4CDC-9B65-6744A3E344BF}" dt="2024-07-29T02:56:44.127" v="1207" actId="1076"/>
          <ac:spMkLst>
            <pc:docMk/>
            <pc:sldMk cId="4208128556" sldId="288"/>
            <ac:spMk id="12" creationId="{43B627F1-F984-AB79-C475-E43881B80FA8}"/>
          </ac:spMkLst>
        </pc:spChg>
        <pc:spChg chg="add mod">
          <ac:chgData name="矢野　雅也(Yano, Masaya)" userId="ec8b8178-2d1b-4e99-9dd8-55a4c8c4e066" providerId="ADAL" clId="{108E6B62-AF6C-4CDC-9B65-6744A3E344BF}" dt="2024-07-29T02:57:20.407" v="1235"/>
          <ac:spMkLst>
            <pc:docMk/>
            <pc:sldMk cId="4208128556" sldId="288"/>
            <ac:spMk id="13" creationId="{58BAFC95-BF81-83CD-9628-E1D1CA1E9C6A}"/>
          </ac:spMkLst>
        </pc:spChg>
        <pc:spChg chg="add mod">
          <ac:chgData name="矢野　雅也(Yano, Masaya)" userId="ec8b8178-2d1b-4e99-9dd8-55a4c8c4e066" providerId="ADAL" clId="{108E6B62-AF6C-4CDC-9B65-6744A3E344BF}" dt="2024-07-29T02:57:33.299" v="1258"/>
          <ac:spMkLst>
            <pc:docMk/>
            <pc:sldMk cId="4208128556" sldId="288"/>
            <ac:spMk id="16" creationId="{EA58B2F2-75E2-E691-A790-11C13B47754A}"/>
          </ac:spMkLst>
        </pc:spChg>
        <pc:spChg chg="add mod">
          <ac:chgData name="矢野　雅也(Yano, Masaya)" userId="ec8b8178-2d1b-4e99-9dd8-55a4c8c4e066" providerId="ADAL" clId="{108E6B62-AF6C-4CDC-9B65-6744A3E344BF}" dt="2024-07-29T03:58:51.558" v="1335" actId="1076"/>
          <ac:spMkLst>
            <pc:docMk/>
            <pc:sldMk cId="4208128556" sldId="288"/>
            <ac:spMk id="17" creationId="{E976B9E0-D1E5-6731-6F4A-681EEA2C2EE4}"/>
          </ac:spMkLst>
        </pc:spChg>
        <pc:picChg chg="add del mod">
          <ac:chgData name="矢野　雅也(Yano, Masaya)" userId="ec8b8178-2d1b-4e99-9dd8-55a4c8c4e066" providerId="ADAL" clId="{108E6B62-AF6C-4CDC-9B65-6744A3E344BF}" dt="2024-07-29T02:56:59.982" v="1212" actId="478"/>
          <ac:picMkLst>
            <pc:docMk/>
            <pc:sldMk cId="4208128556" sldId="288"/>
            <ac:picMk id="4" creationId="{B2A9AD04-B497-5D3C-71D4-3B40D4F0E9E4}"/>
          </ac:picMkLst>
        </pc:picChg>
        <pc:picChg chg="del">
          <ac:chgData name="矢野　雅也(Yano, Masaya)" userId="ec8b8178-2d1b-4e99-9dd8-55a4c8c4e066" providerId="ADAL" clId="{108E6B62-AF6C-4CDC-9B65-6744A3E344BF}" dt="2024-07-29T02:55:00.288" v="1097" actId="478"/>
          <ac:picMkLst>
            <pc:docMk/>
            <pc:sldMk cId="4208128556" sldId="288"/>
            <ac:picMk id="5" creationId="{9CC302C4-D37D-9DCD-6586-0C5DF6B61CB7}"/>
          </ac:picMkLst>
        </pc:picChg>
        <pc:picChg chg="del">
          <ac:chgData name="矢野　雅也(Yano, Masaya)" userId="ec8b8178-2d1b-4e99-9dd8-55a4c8c4e066" providerId="ADAL" clId="{108E6B62-AF6C-4CDC-9B65-6744A3E344BF}" dt="2024-07-29T02:55:00.288" v="1097" actId="478"/>
          <ac:picMkLst>
            <pc:docMk/>
            <pc:sldMk cId="4208128556" sldId="288"/>
            <ac:picMk id="7" creationId="{FB438E9A-186B-F76A-8D68-3C32C944C925}"/>
          </ac:picMkLst>
        </pc:picChg>
        <pc:picChg chg="add mod">
          <ac:chgData name="矢野　雅也(Yano, Masaya)" userId="ec8b8178-2d1b-4e99-9dd8-55a4c8c4e066" providerId="ADAL" clId="{108E6B62-AF6C-4CDC-9B65-6744A3E344BF}" dt="2024-07-29T02:56:11.420" v="1154" actId="1035"/>
          <ac:picMkLst>
            <pc:docMk/>
            <pc:sldMk cId="4208128556" sldId="288"/>
            <ac:picMk id="8" creationId="{959AF45C-6336-F264-1855-8B60C94C9BBF}"/>
          </ac:picMkLst>
        </pc:picChg>
        <pc:picChg chg="add mod">
          <ac:chgData name="矢野　雅也(Yano, Masaya)" userId="ec8b8178-2d1b-4e99-9dd8-55a4c8c4e066" providerId="ADAL" clId="{108E6B62-AF6C-4CDC-9B65-6744A3E344BF}" dt="2024-07-29T02:56:11.420" v="1154" actId="1035"/>
          <ac:picMkLst>
            <pc:docMk/>
            <pc:sldMk cId="4208128556" sldId="288"/>
            <ac:picMk id="10" creationId="{49BB2815-EC0E-321A-3E34-0407EE8E10FC}"/>
          </ac:picMkLst>
        </pc:picChg>
        <pc:picChg chg="add mod">
          <ac:chgData name="矢野　雅也(Yano, Masaya)" userId="ec8b8178-2d1b-4e99-9dd8-55a4c8c4e066" providerId="ADAL" clId="{108E6B62-AF6C-4CDC-9B65-6744A3E344BF}" dt="2024-07-29T02:57:12.937" v="1218" actId="1076"/>
          <ac:picMkLst>
            <pc:docMk/>
            <pc:sldMk cId="4208128556" sldId="288"/>
            <ac:picMk id="15" creationId="{AEA94411-0A69-AE39-BB30-2FF338C07CF6}"/>
          </ac:picMkLst>
        </pc:picChg>
        <pc:cxnChg chg="add mod">
          <ac:chgData name="矢野　雅也(Yano, Masaya)" userId="ec8b8178-2d1b-4e99-9dd8-55a4c8c4e066" providerId="ADAL" clId="{108E6B62-AF6C-4CDC-9B65-6744A3E344BF}" dt="2024-07-29T03:59:16.517" v="1339" actId="1076"/>
          <ac:cxnSpMkLst>
            <pc:docMk/>
            <pc:sldMk cId="4208128556" sldId="288"/>
            <ac:cxnSpMk id="19" creationId="{4F888EB3-473D-C600-4F08-B2E31F77172E}"/>
          </ac:cxnSpMkLst>
        </pc:cxnChg>
      </pc:sldChg>
      <pc:sldChg chg="addSp delSp modSp add mod">
        <pc:chgData name="矢野　雅也(Yano, Masaya)" userId="ec8b8178-2d1b-4e99-9dd8-55a4c8c4e066" providerId="ADAL" clId="{108E6B62-AF6C-4CDC-9B65-6744A3E344BF}" dt="2024-07-29T04:25:26.563" v="1518" actId="1076"/>
        <pc:sldMkLst>
          <pc:docMk/>
          <pc:sldMk cId="3910344080" sldId="289"/>
        </pc:sldMkLst>
        <pc:spChg chg="mod">
          <ac:chgData name="矢野　雅也(Yano, Masaya)" userId="ec8b8178-2d1b-4e99-9dd8-55a4c8c4e066" providerId="ADAL" clId="{108E6B62-AF6C-4CDC-9B65-6744A3E344BF}" dt="2024-07-29T04:00:20.336" v="1392"/>
          <ac:spMkLst>
            <pc:docMk/>
            <pc:sldMk cId="3910344080" sldId="289"/>
            <ac:spMk id="2" creationId="{D939682B-C72C-EF2D-6527-ED9A03D82B27}"/>
          </ac:spMkLst>
        </pc:spChg>
        <pc:spChg chg="add mod">
          <ac:chgData name="矢野　雅也(Yano, Masaya)" userId="ec8b8178-2d1b-4e99-9dd8-55a4c8c4e066" providerId="ADAL" clId="{108E6B62-AF6C-4CDC-9B65-6744A3E344BF}" dt="2024-07-29T04:25:26.563" v="1518" actId="1076"/>
          <ac:spMkLst>
            <pc:docMk/>
            <pc:sldMk cId="3910344080" sldId="289"/>
            <ac:spMk id="9" creationId="{40979604-DEE7-3E8A-8E64-46718474C82A}"/>
          </ac:spMkLst>
        </pc:spChg>
        <pc:picChg chg="add mod">
          <ac:chgData name="矢野　雅也(Yano, Masaya)" userId="ec8b8178-2d1b-4e99-9dd8-55a4c8c4e066" providerId="ADAL" clId="{108E6B62-AF6C-4CDC-9B65-6744A3E344BF}" dt="2024-07-29T04:23:33.882" v="1397" actId="1076"/>
          <ac:picMkLst>
            <pc:docMk/>
            <pc:sldMk cId="3910344080" sldId="289"/>
            <ac:picMk id="4" creationId="{78560E27-7FC0-B537-BEC3-0E4E68784D48}"/>
          </ac:picMkLst>
        </pc:picChg>
        <pc:picChg chg="del">
          <ac:chgData name="矢野　雅也(Yano, Masaya)" userId="ec8b8178-2d1b-4e99-9dd8-55a4c8c4e066" providerId="ADAL" clId="{108E6B62-AF6C-4CDC-9B65-6744A3E344BF}" dt="2024-07-29T04:23:20.158" v="1393" actId="478"/>
          <ac:picMkLst>
            <pc:docMk/>
            <pc:sldMk cId="3910344080" sldId="289"/>
            <ac:picMk id="5" creationId="{9CC302C4-D37D-9DCD-6586-0C5DF6B61CB7}"/>
          </ac:picMkLst>
        </pc:picChg>
        <pc:picChg chg="del">
          <ac:chgData name="矢野　雅也(Yano, Masaya)" userId="ec8b8178-2d1b-4e99-9dd8-55a4c8c4e066" providerId="ADAL" clId="{108E6B62-AF6C-4CDC-9B65-6744A3E344BF}" dt="2024-07-29T04:23:35.005" v="1398" actId="478"/>
          <ac:picMkLst>
            <pc:docMk/>
            <pc:sldMk cId="3910344080" sldId="289"/>
            <ac:picMk id="7" creationId="{FB438E9A-186B-F76A-8D68-3C32C944C925}"/>
          </ac:picMkLst>
        </pc:picChg>
        <pc:picChg chg="add mod">
          <ac:chgData name="矢野　雅也(Yano, Masaya)" userId="ec8b8178-2d1b-4e99-9dd8-55a4c8c4e066" providerId="ADAL" clId="{108E6B62-AF6C-4CDC-9B65-6744A3E344BF}" dt="2024-07-29T04:23:50.842" v="1404" actId="14100"/>
          <ac:picMkLst>
            <pc:docMk/>
            <pc:sldMk cId="3910344080" sldId="289"/>
            <ac:picMk id="8" creationId="{E4CBC744-E007-7CD5-7134-6A86591C56E6}"/>
          </ac:picMkLst>
        </pc:picChg>
        <pc:cxnChg chg="add mod">
          <ac:chgData name="矢野　雅也(Yano, Masaya)" userId="ec8b8178-2d1b-4e99-9dd8-55a4c8c4e066" providerId="ADAL" clId="{108E6B62-AF6C-4CDC-9B65-6744A3E344BF}" dt="2024-07-29T04:25:16.974" v="1509" actId="14100"/>
          <ac:cxnSpMkLst>
            <pc:docMk/>
            <pc:sldMk cId="3910344080" sldId="289"/>
            <ac:cxnSpMk id="10" creationId="{5183700C-23E4-6D64-38B6-79ADB451CCE6}"/>
          </ac:cxnSpMkLst>
        </pc:cxnChg>
        <pc:cxnChg chg="add mod">
          <ac:chgData name="矢野　雅也(Yano, Masaya)" userId="ec8b8178-2d1b-4e99-9dd8-55a4c8c4e066" providerId="ADAL" clId="{108E6B62-AF6C-4CDC-9B65-6744A3E344BF}" dt="2024-07-29T04:25:21.125" v="1511" actId="1076"/>
          <ac:cxnSpMkLst>
            <pc:docMk/>
            <pc:sldMk cId="3910344080" sldId="289"/>
            <ac:cxnSpMk id="12" creationId="{42B5FC3A-5669-A25B-ACD2-ABCAE4E98822}"/>
          </ac:cxnSpMkLst>
        </pc:cxnChg>
      </pc:sldChg>
      <pc:sldChg chg="addSp delSp modSp add mod ord">
        <pc:chgData name="矢野　雅也(Yano, Masaya)" userId="ec8b8178-2d1b-4e99-9dd8-55a4c8c4e066" providerId="ADAL" clId="{108E6B62-AF6C-4CDC-9B65-6744A3E344BF}" dt="2024-07-29T04:27:13.449" v="1522"/>
        <pc:sldMkLst>
          <pc:docMk/>
          <pc:sldMk cId="3754807099" sldId="290"/>
        </pc:sldMkLst>
        <pc:picChg chg="del">
          <ac:chgData name="矢野　雅也(Yano, Masaya)" userId="ec8b8178-2d1b-4e99-9dd8-55a4c8c4e066" providerId="ADAL" clId="{108E6B62-AF6C-4CDC-9B65-6744A3E344BF}" dt="2024-07-29T04:23:57.774" v="1406" actId="478"/>
          <ac:picMkLst>
            <pc:docMk/>
            <pc:sldMk cId="3754807099" sldId="290"/>
            <ac:picMk id="4" creationId="{78560E27-7FC0-B537-BEC3-0E4E68784D48}"/>
          </ac:picMkLst>
        </pc:picChg>
        <pc:picChg chg="add mod">
          <ac:chgData name="矢野　雅也(Yano, Masaya)" userId="ec8b8178-2d1b-4e99-9dd8-55a4c8c4e066" providerId="ADAL" clId="{108E6B62-AF6C-4CDC-9B65-6744A3E344BF}" dt="2024-07-29T04:24:09.662" v="1412" actId="14100"/>
          <ac:picMkLst>
            <pc:docMk/>
            <pc:sldMk cId="3754807099" sldId="290"/>
            <ac:picMk id="5" creationId="{E190FA52-8C1E-097A-CC95-67A5066F2DD6}"/>
          </ac:picMkLst>
        </pc:picChg>
        <pc:picChg chg="add mod">
          <ac:chgData name="矢野　雅也(Yano, Masaya)" userId="ec8b8178-2d1b-4e99-9dd8-55a4c8c4e066" providerId="ADAL" clId="{108E6B62-AF6C-4CDC-9B65-6744A3E344BF}" dt="2024-07-29T04:24:21.432" v="1418" actId="1076"/>
          <ac:picMkLst>
            <pc:docMk/>
            <pc:sldMk cId="3754807099" sldId="290"/>
            <ac:picMk id="7" creationId="{D7E24564-353D-AF0C-683C-7BC557FBA60D}"/>
          </ac:picMkLst>
        </pc:picChg>
        <pc:picChg chg="del">
          <ac:chgData name="矢野　雅也(Yano, Masaya)" userId="ec8b8178-2d1b-4e99-9dd8-55a4c8c4e066" providerId="ADAL" clId="{108E6B62-AF6C-4CDC-9B65-6744A3E344BF}" dt="2024-07-29T04:23:58.229" v="1407" actId="478"/>
          <ac:picMkLst>
            <pc:docMk/>
            <pc:sldMk cId="3754807099" sldId="290"/>
            <ac:picMk id="8" creationId="{E4CBC744-E007-7CD5-7134-6A86591C56E6}"/>
          </ac:picMkLst>
        </pc:picChg>
      </pc:sldChg>
      <pc:sldChg chg="addSp delSp modSp add mod">
        <pc:chgData name="矢野　雅也(Yano, Masaya)" userId="ec8b8178-2d1b-4e99-9dd8-55a4c8c4e066" providerId="ADAL" clId="{108E6B62-AF6C-4CDC-9B65-6744A3E344BF}" dt="2024-07-29T04:28:23.732" v="1559" actId="1035"/>
        <pc:sldMkLst>
          <pc:docMk/>
          <pc:sldMk cId="2522235805" sldId="291"/>
        </pc:sldMkLst>
        <pc:spChg chg="mod">
          <ac:chgData name="矢野　雅也(Yano, Masaya)" userId="ec8b8178-2d1b-4e99-9dd8-55a4c8c4e066" providerId="ADAL" clId="{108E6B62-AF6C-4CDC-9B65-6744A3E344BF}" dt="2024-07-29T04:27:10.491" v="1520"/>
          <ac:spMkLst>
            <pc:docMk/>
            <pc:sldMk cId="2522235805" sldId="291"/>
            <ac:spMk id="2" creationId="{D939682B-C72C-EF2D-6527-ED9A03D82B27}"/>
          </ac:spMkLst>
        </pc:spChg>
        <pc:spChg chg="mod">
          <ac:chgData name="矢野　雅也(Yano, Masaya)" userId="ec8b8178-2d1b-4e99-9dd8-55a4c8c4e066" providerId="ADAL" clId="{108E6B62-AF6C-4CDC-9B65-6744A3E344BF}" dt="2024-07-29T04:28:23.732" v="1559" actId="1035"/>
          <ac:spMkLst>
            <pc:docMk/>
            <pc:sldMk cId="2522235805" sldId="291"/>
            <ac:spMk id="12" creationId="{43B627F1-F984-AB79-C475-E43881B80FA8}"/>
          </ac:spMkLst>
        </pc:spChg>
        <pc:spChg chg="mod">
          <ac:chgData name="矢野　雅也(Yano, Masaya)" userId="ec8b8178-2d1b-4e99-9dd8-55a4c8c4e066" providerId="ADAL" clId="{108E6B62-AF6C-4CDC-9B65-6744A3E344BF}" dt="2024-07-29T04:28:23.732" v="1559" actId="1035"/>
          <ac:spMkLst>
            <pc:docMk/>
            <pc:sldMk cId="2522235805" sldId="291"/>
            <ac:spMk id="13" creationId="{58BAFC95-BF81-83CD-9628-E1D1CA1E9C6A}"/>
          </ac:spMkLst>
        </pc:spChg>
        <pc:spChg chg="mod">
          <ac:chgData name="矢野　雅也(Yano, Masaya)" userId="ec8b8178-2d1b-4e99-9dd8-55a4c8c4e066" providerId="ADAL" clId="{108E6B62-AF6C-4CDC-9B65-6744A3E344BF}" dt="2024-07-29T04:28:23.732" v="1559" actId="1035"/>
          <ac:spMkLst>
            <pc:docMk/>
            <pc:sldMk cId="2522235805" sldId="291"/>
            <ac:spMk id="16" creationId="{EA58B2F2-75E2-E691-A790-11C13B47754A}"/>
          </ac:spMkLst>
        </pc:spChg>
        <pc:spChg chg="mod">
          <ac:chgData name="矢野　雅也(Yano, Masaya)" userId="ec8b8178-2d1b-4e99-9dd8-55a4c8c4e066" providerId="ADAL" clId="{108E6B62-AF6C-4CDC-9B65-6744A3E344BF}" dt="2024-07-29T04:28:23.732" v="1559" actId="1035"/>
          <ac:spMkLst>
            <pc:docMk/>
            <pc:sldMk cId="2522235805" sldId="291"/>
            <ac:spMk id="17" creationId="{E976B9E0-D1E5-6731-6F4A-681EEA2C2EE4}"/>
          </ac:spMkLst>
        </pc:spChg>
        <pc:picChg chg="add mod">
          <ac:chgData name="矢野　雅也(Yano, Masaya)" userId="ec8b8178-2d1b-4e99-9dd8-55a4c8c4e066" providerId="ADAL" clId="{108E6B62-AF6C-4CDC-9B65-6744A3E344BF}" dt="2024-07-29T04:28:23.732" v="1559" actId="1035"/>
          <ac:picMkLst>
            <pc:docMk/>
            <pc:sldMk cId="2522235805" sldId="291"/>
            <ac:picMk id="4" creationId="{516AC008-140D-DE78-8E4B-4D33DE214464}"/>
          </ac:picMkLst>
        </pc:picChg>
        <pc:picChg chg="add mod">
          <ac:chgData name="矢野　雅也(Yano, Masaya)" userId="ec8b8178-2d1b-4e99-9dd8-55a4c8c4e066" providerId="ADAL" clId="{108E6B62-AF6C-4CDC-9B65-6744A3E344BF}" dt="2024-07-29T04:28:23.732" v="1559" actId="1035"/>
          <ac:picMkLst>
            <pc:docMk/>
            <pc:sldMk cId="2522235805" sldId="291"/>
            <ac:picMk id="6" creationId="{E23919CD-BE4C-2A82-888E-70A8B6A9BFDE}"/>
          </ac:picMkLst>
        </pc:picChg>
        <pc:picChg chg="del mod">
          <ac:chgData name="矢野　雅也(Yano, Masaya)" userId="ec8b8178-2d1b-4e99-9dd8-55a4c8c4e066" providerId="ADAL" clId="{108E6B62-AF6C-4CDC-9B65-6744A3E344BF}" dt="2024-07-29T04:27:20.330" v="1524" actId="478"/>
          <ac:picMkLst>
            <pc:docMk/>
            <pc:sldMk cId="2522235805" sldId="291"/>
            <ac:picMk id="8" creationId="{959AF45C-6336-F264-1855-8B60C94C9BBF}"/>
          </ac:picMkLst>
        </pc:picChg>
        <pc:picChg chg="add mod">
          <ac:chgData name="矢野　雅也(Yano, Masaya)" userId="ec8b8178-2d1b-4e99-9dd8-55a4c8c4e066" providerId="ADAL" clId="{108E6B62-AF6C-4CDC-9B65-6744A3E344BF}" dt="2024-07-29T04:28:23.732" v="1559" actId="1035"/>
          <ac:picMkLst>
            <pc:docMk/>
            <pc:sldMk cId="2522235805" sldId="291"/>
            <ac:picMk id="9" creationId="{0E5E41E0-1DCE-F81E-C003-D6F0E2868A87}"/>
          </ac:picMkLst>
        </pc:picChg>
        <pc:picChg chg="del mod">
          <ac:chgData name="矢野　雅也(Yano, Masaya)" userId="ec8b8178-2d1b-4e99-9dd8-55a4c8c4e066" providerId="ADAL" clId="{108E6B62-AF6C-4CDC-9B65-6744A3E344BF}" dt="2024-07-29T04:27:20.330" v="1524" actId="478"/>
          <ac:picMkLst>
            <pc:docMk/>
            <pc:sldMk cId="2522235805" sldId="291"/>
            <ac:picMk id="10" creationId="{49BB2815-EC0E-321A-3E34-0407EE8E10FC}"/>
          </ac:picMkLst>
        </pc:picChg>
        <pc:picChg chg="del">
          <ac:chgData name="矢野　雅也(Yano, Masaya)" userId="ec8b8178-2d1b-4e99-9dd8-55a4c8c4e066" providerId="ADAL" clId="{108E6B62-AF6C-4CDC-9B65-6744A3E344BF}" dt="2024-07-29T04:27:20.330" v="1524" actId="478"/>
          <ac:picMkLst>
            <pc:docMk/>
            <pc:sldMk cId="2522235805" sldId="291"/>
            <ac:picMk id="15" creationId="{AEA94411-0A69-AE39-BB30-2FF338C07CF6}"/>
          </ac:picMkLst>
        </pc:picChg>
        <pc:cxnChg chg="add mod">
          <ac:chgData name="矢野　雅也(Yano, Masaya)" userId="ec8b8178-2d1b-4e99-9dd8-55a4c8c4e066" providerId="ADAL" clId="{108E6B62-AF6C-4CDC-9B65-6744A3E344BF}" dt="2024-07-29T04:28:23.732" v="1559" actId="1035"/>
          <ac:cxnSpMkLst>
            <pc:docMk/>
            <pc:sldMk cId="2522235805" sldId="291"/>
            <ac:cxnSpMk id="11" creationId="{F8963B2F-C903-DF4E-3683-33C8D23DB438}"/>
          </ac:cxnSpMkLst>
        </pc:cxnChg>
        <pc:cxnChg chg="mod ord">
          <ac:chgData name="矢野　雅也(Yano, Masaya)" userId="ec8b8178-2d1b-4e99-9dd8-55a4c8c4e066" providerId="ADAL" clId="{108E6B62-AF6C-4CDC-9B65-6744A3E344BF}" dt="2024-07-29T04:28:23.732" v="1559" actId="1035"/>
          <ac:cxnSpMkLst>
            <pc:docMk/>
            <pc:sldMk cId="2522235805" sldId="291"/>
            <ac:cxnSpMk id="19" creationId="{4F888EB3-473D-C600-4F08-B2E31F77172E}"/>
          </ac:cxnSpMkLst>
        </pc:cxnChg>
      </pc:sldChg>
      <pc:sldChg chg="addSp delSp modSp add mod">
        <pc:chgData name="矢野　雅也(Yano, Masaya)" userId="ec8b8178-2d1b-4e99-9dd8-55a4c8c4e066" providerId="ADAL" clId="{108E6B62-AF6C-4CDC-9B65-6744A3E344BF}" dt="2024-07-29T04:36:13.248" v="1621" actId="6549"/>
        <pc:sldMkLst>
          <pc:docMk/>
          <pc:sldMk cId="1528575071" sldId="292"/>
        </pc:sldMkLst>
        <pc:spChg chg="mod">
          <ac:chgData name="矢野　雅也(Yano, Masaya)" userId="ec8b8178-2d1b-4e99-9dd8-55a4c8c4e066" providerId="ADAL" clId="{108E6B62-AF6C-4CDC-9B65-6744A3E344BF}" dt="2024-07-29T04:36:13.248" v="1621" actId="6549"/>
          <ac:spMkLst>
            <pc:docMk/>
            <pc:sldMk cId="1528575071" sldId="292"/>
            <ac:spMk id="2" creationId="{D939682B-C72C-EF2D-6527-ED9A03D82B27}"/>
          </ac:spMkLst>
        </pc:spChg>
        <pc:picChg chg="del">
          <ac:chgData name="矢野　雅也(Yano, Masaya)" userId="ec8b8178-2d1b-4e99-9dd8-55a4c8c4e066" providerId="ADAL" clId="{108E6B62-AF6C-4CDC-9B65-6744A3E344BF}" dt="2024-07-29T04:35:18.419" v="1593" actId="478"/>
          <ac:picMkLst>
            <pc:docMk/>
            <pc:sldMk cId="1528575071" sldId="292"/>
            <ac:picMk id="4" creationId="{F6CC3B13-E071-F89A-D6DB-A2A619C83A09}"/>
          </ac:picMkLst>
        </pc:picChg>
        <pc:picChg chg="add mod">
          <ac:chgData name="矢野　雅也(Yano, Masaya)" userId="ec8b8178-2d1b-4e99-9dd8-55a4c8c4e066" providerId="ADAL" clId="{108E6B62-AF6C-4CDC-9B65-6744A3E344BF}" dt="2024-07-29T04:35:26.823" v="1597" actId="1076"/>
          <ac:picMkLst>
            <pc:docMk/>
            <pc:sldMk cId="1528575071" sldId="292"/>
            <ac:picMk id="5" creationId="{459E98A8-048B-5747-06FC-FB083E663AC8}"/>
          </ac:picMkLst>
        </pc:picChg>
      </pc:sldChg>
      <pc:sldChg chg="addSp delSp modSp add mod">
        <pc:chgData name="矢野　雅也(Yano, Masaya)" userId="ec8b8178-2d1b-4e99-9dd8-55a4c8c4e066" providerId="ADAL" clId="{108E6B62-AF6C-4CDC-9B65-6744A3E344BF}" dt="2024-07-29T04:37:29.042" v="1665" actId="14100"/>
        <pc:sldMkLst>
          <pc:docMk/>
          <pc:sldMk cId="2669550537" sldId="293"/>
        </pc:sldMkLst>
        <pc:spChg chg="mod">
          <ac:chgData name="矢野　雅也(Yano, Masaya)" userId="ec8b8178-2d1b-4e99-9dd8-55a4c8c4e066" providerId="ADAL" clId="{108E6B62-AF6C-4CDC-9B65-6744A3E344BF}" dt="2024-07-29T04:36:37.379" v="1637"/>
          <ac:spMkLst>
            <pc:docMk/>
            <pc:sldMk cId="2669550537" sldId="293"/>
            <ac:spMk id="2" creationId="{D939682B-C72C-EF2D-6527-ED9A03D82B27}"/>
          </ac:spMkLst>
        </pc:spChg>
        <pc:picChg chg="add mod">
          <ac:chgData name="矢野　雅也(Yano, Masaya)" userId="ec8b8178-2d1b-4e99-9dd8-55a4c8c4e066" providerId="ADAL" clId="{108E6B62-AF6C-4CDC-9B65-6744A3E344BF}" dt="2024-07-29T04:37:29.042" v="1665" actId="14100"/>
          <ac:picMkLst>
            <pc:docMk/>
            <pc:sldMk cId="2669550537" sldId="293"/>
            <ac:picMk id="4" creationId="{D08B9915-3572-BE09-B4B7-76C67D8B591C}"/>
          </ac:picMkLst>
        </pc:picChg>
        <pc:picChg chg="del">
          <ac:chgData name="矢野　雅也(Yano, Masaya)" userId="ec8b8178-2d1b-4e99-9dd8-55a4c8c4e066" providerId="ADAL" clId="{108E6B62-AF6C-4CDC-9B65-6744A3E344BF}" dt="2024-07-29T04:36:39.227" v="1638" actId="478"/>
          <ac:picMkLst>
            <pc:docMk/>
            <pc:sldMk cId="2669550537" sldId="293"/>
            <ac:picMk id="5" creationId="{835B20D6-2CE0-991C-CAA6-967F02FAF606}"/>
          </ac:picMkLst>
        </pc:picChg>
      </pc:sldChg>
      <pc:sldChg chg="addSp delSp modSp add mod">
        <pc:chgData name="矢野　雅也(Yano, Masaya)" userId="ec8b8178-2d1b-4e99-9dd8-55a4c8c4e066" providerId="ADAL" clId="{108E6B62-AF6C-4CDC-9B65-6744A3E344BF}" dt="2024-07-29T04:37:16.405" v="1663" actId="1076"/>
        <pc:sldMkLst>
          <pc:docMk/>
          <pc:sldMk cId="2396195487" sldId="294"/>
        </pc:sldMkLst>
        <pc:spChg chg="mod">
          <ac:chgData name="矢野　雅也(Yano, Masaya)" userId="ec8b8178-2d1b-4e99-9dd8-55a4c8c4e066" providerId="ADAL" clId="{108E6B62-AF6C-4CDC-9B65-6744A3E344BF}" dt="2024-07-29T04:37:03.767" v="1658"/>
          <ac:spMkLst>
            <pc:docMk/>
            <pc:sldMk cId="2396195487" sldId="294"/>
            <ac:spMk id="2" creationId="{D939682B-C72C-EF2D-6527-ED9A03D82B27}"/>
          </ac:spMkLst>
        </pc:spChg>
        <pc:picChg chg="del">
          <ac:chgData name="矢野　雅也(Yano, Masaya)" userId="ec8b8178-2d1b-4e99-9dd8-55a4c8c4e066" providerId="ADAL" clId="{108E6B62-AF6C-4CDC-9B65-6744A3E344BF}" dt="2024-07-29T04:37:05.747" v="1659" actId="478"/>
          <ac:picMkLst>
            <pc:docMk/>
            <pc:sldMk cId="2396195487" sldId="294"/>
            <ac:picMk id="4" creationId="{8A67F18C-9DB2-EED7-99BE-3D039A5F15FA}"/>
          </ac:picMkLst>
        </pc:picChg>
        <pc:picChg chg="add mod">
          <ac:chgData name="矢野　雅也(Yano, Masaya)" userId="ec8b8178-2d1b-4e99-9dd8-55a4c8c4e066" providerId="ADAL" clId="{108E6B62-AF6C-4CDC-9B65-6744A3E344BF}" dt="2024-07-29T04:37:16.405" v="1663" actId="1076"/>
          <ac:picMkLst>
            <pc:docMk/>
            <pc:sldMk cId="2396195487" sldId="294"/>
            <ac:picMk id="5" creationId="{7A609C25-7EA7-376B-5FDB-8023D176563B}"/>
          </ac:picMkLst>
        </pc:picChg>
      </pc:sldChg>
      <pc:sldChg chg="addSp delSp modSp add mod">
        <pc:chgData name="矢野　雅也(Yano, Masaya)" userId="ec8b8178-2d1b-4e99-9dd8-55a4c8c4e066" providerId="ADAL" clId="{108E6B62-AF6C-4CDC-9B65-6744A3E344BF}" dt="2024-07-29T04:37:52.925" v="1683" actId="1076"/>
        <pc:sldMkLst>
          <pc:docMk/>
          <pc:sldMk cId="345831926" sldId="295"/>
        </pc:sldMkLst>
        <pc:spChg chg="mod">
          <ac:chgData name="矢野　雅也(Yano, Masaya)" userId="ec8b8178-2d1b-4e99-9dd8-55a4c8c4e066" providerId="ADAL" clId="{108E6B62-AF6C-4CDC-9B65-6744A3E344BF}" dt="2024-07-29T04:37:37.341" v="1676"/>
          <ac:spMkLst>
            <pc:docMk/>
            <pc:sldMk cId="345831926" sldId="295"/>
            <ac:spMk id="2" creationId="{D939682B-C72C-EF2D-6527-ED9A03D82B27}"/>
          </ac:spMkLst>
        </pc:spChg>
        <pc:picChg chg="del">
          <ac:chgData name="矢野　雅也(Yano, Masaya)" userId="ec8b8178-2d1b-4e99-9dd8-55a4c8c4e066" providerId="ADAL" clId="{108E6B62-AF6C-4CDC-9B65-6744A3E344BF}" dt="2024-07-29T04:37:39.324" v="1677" actId="478"/>
          <ac:picMkLst>
            <pc:docMk/>
            <pc:sldMk cId="345831926" sldId="295"/>
            <ac:picMk id="4" creationId="{735B0B83-F0C9-CBA0-D069-97E5FB1347A0}"/>
          </ac:picMkLst>
        </pc:picChg>
        <pc:picChg chg="add mod">
          <ac:chgData name="矢野　雅也(Yano, Masaya)" userId="ec8b8178-2d1b-4e99-9dd8-55a4c8c4e066" providerId="ADAL" clId="{108E6B62-AF6C-4CDC-9B65-6744A3E344BF}" dt="2024-07-29T04:37:52.925" v="1683" actId="1076"/>
          <ac:picMkLst>
            <pc:docMk/>
            <pc:sldMk cId="345831926" sldId="295"/>
            <ac:picMk id="5" creationId="{4A0907DF-3A27-1891-7BB0-A632C2232C2C}"/>
          </ac:picMkLst>
        </pc:picChg>
      </pc:sldChg>
      <pc:sldChg chg="addSp delSp modSp add mod">
        <pc:chgData name="矢野　雅也(Yano, Masaya)" userId="ec8b8178-2d1b-4e99-9dd8-55a4c8c4e066" providerId="ADAL" clId="{108E6B62-AF6C-4CDC-9B65-6744A3E344BF}" dt="2024-07-29T04:38:15.462" v="1699" actId="1076"/>
        <pc:sldMkLst>
          <pc:docMk/>
          <pc:sldMk cId="2617654595" sldId="296"/>
        </pc:sldMkLst>
        <pc:spChg chg="mod">
          <ac:chgData name="矢野　雅也(Yano, Masaya)" userId="ec8b8178-2d1b-4e99-9dd8-55a4c8c4e066" providerId="ADAL" clId="{108E6B62-AF6C-4CDC-9B65-6744A3E344BF}" dt="2024-07-29T04:37:59.145" v="1694"/>
          <ac:spMkLst>
            <pc:docMk/>
            <pc:sldMk cId="2617654595" sldId="296"/>
            <ac:spMk id="2" creationId="{D939682B-C72C-EF2D-6527-ED9A03D82B27}"/>
          </ac:spMkLst>
        </pc:spChg>
        <pc:spChg chg="del">
          <ac:chgData name="矢野　雅也(Yano, Masaya)" userId="ec8b8178-2d1b-4e99-9dd8-55a4c8c4e066" providerId="ADAL" clId="{108E6B62-AF6C-4CDC-9B65-6744A3E344BF}" dt="2024-07-29T04:38:04.108" v="1695" actId="478"/>
          <ac:spMkLst>
            <pc:docMk/>
            <pc:sldMk cId="2617654595" sldId="296"/>
            <ac:spMk id="6" creationId="{44952849-EDF1-411E-C60D-5B429AA18B37}"/>
          </ac:spMkLst>
        </pc:spChg>
        <pc:spChg chg="del">
          <ac:chgData name="矢野　雅也(Yano, Masaya)" userId="ec8b8178-2d1b-4e99-9dd8-55a4c8c4e066" providerId="ADAL" clId="{108E6B62-AF6C-4CDC-9B65-6744A3E344BF}" dt="2024-07-29T04:38:04.108" v="1695" actId="478"/>
          <ac:spMkLst>
            <pc:docMk/>
            <pc:sldMk cId="2617654595" sldId="296"/>
            <ac:spMk id="7" creationId="{C6920C0F-5F81-E08E-65AE-15217767C3D7}"/>
          </ac:spMkLst>
        </pc:spChg>
        <pc:picChg chg="add mod">
          <ac:chgData name="矢野　雅也(Yano, Masaya)" userId="ec8b8178-2d1b-4e99-9dd8-55a4c8c4e066" providerId="ADAL" clId="{108E6B62-AF6C-4CDC-9B65-6744A3E344BF}" dt="2024-07-29T04:38:15.462" v="1699" actId="1076"/>
          <ac:picMkLst>
            <pc:docMk/>
            <pc:sldMk cId="2617654595" sldId="296"/>
            <ac:picMk id="4" creationId="{4076D70D-4C74-1FF8-044F-AA3F6C779838}"/>
          </ac:picMkLst>
        </pc:picChg>
        <pc:picChg chg="del">
          <ac:chgData name="矢野　雅也(Yano, Masaya)" userId="ec8b8178-2d1b-4e99-9dd8-55a4c8c4e066" providerId="ADAL" clId="{108E6B62-AF6C-4CDC-9B65-6744A3E344BF}" dt="2024-07-29T04:38:04.108" v="1695" actId="478"/>
          <ac:picMkLst>
            <pc:docMk/>
            <pc:sldMk cId="2617654595" sldId="296"/>
            <ac:picMk id="5" creationId="{5C7A9A74-A76F-E6E1-CDEA-E6D8A5A33DA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111989-B623-4810-9E8B-3B3A0F365F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kumimoji="1" sz="1200">
                <a:latin typeface="+mn-lt"/>
                <a:ea typeface="+mn-ea"/>
              </a:defRPr>
            </a:lvl1pPr>
          </a:lstStyle>
          <a:p>
            <a:pPr>
              <a:defRPr/>
            </a:pPr>
            <a:endParaRPr lang="ja-JP" altLang="en-US"/>
          </a:p>
        </p:txBody>
      </p:sp>
      <p:sp>
        <p:nvSpPr>
          <p:cNvPr id="3" name="Date Placeholder 2">
            <a:extLst>
              <a:ext uri="{FF2B5EF4-FFF2-40B4-BE49-F238E27FC236}">
                <a16:creationId xmlns:a16="http://schemas.microsoft.com/office/drawing/2014/main" id="{62DA93D0-6C29-4ABF-B66F-3B0993D53D2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kumimoji="1" sz="1200" smtClean="0">
                <a:latin typeface="+mn-lt"/>
                <a:ea typeface="+mn-ea"/>
              </a:defRPr>
            </a:lvl1pPr>
          </a:lstStyle>
          <a:p>
            <a:pPr>
              <a:defRPr/>
            </a:pPr>
            <a:fld id="{46D3A980-5D1B-4337-99AF-577A73625AB6}" type="datetimeFigureOut">
              <a:rPr lang="ja-JP" altLang="en-US"/>
              <a:pPr>
                <a:defRPr/>
              </a:pPr>
              <a:t>2025/2/27</a:t>
            </a:fld>
            <a:endParaRPr lang="ja-JP" altLang="en-US"/>
          </a:p>
        </p:txBody>
      </p:sp>
      <p:sp>
        <p:nvSpPr>
          <p:cNvPr id="4" name="Footer Placeholder 3">
            <a:extLst>
              <a:ext uri="{FF2B5EF4-FFF2-40B4-BE49-F238E27FC236}">
                <a16:creationId xmlns:a16="http://schemas.microsoft.com/office/drawing/2014/main" id="{1CCF891F-4DD2-44FE-8D16-3052BE6E75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kumimoji="1" sz="1200">
                <a:latin typeface="+mn-lt"/>
                <a:ea typeface="+mn-ea"/>
              </a:defRPr>
            </a:lvl1pPr>
          </a:lstStyle>
          <a:p>
            <a:pPr>
              <a:defRPr/>
            </a:pPr>
            <a:endParaRPr lang="ja-JP" altLang="en-US"/>
          </a:p>
        </p:txBody>
      </p:sp>
      <p:sp>
        <p:nvSpPr>
          <p:cNvPr id="5" name="Slide Number Placeholder 4">
            <a:extLst>
              <a:ext uri="{FF2B5EF4-FFF2-40B4-BE49-F238E27FC236}">
                <a16:creationId xmlns:a16="http://schemas.microsoft.com/office/drawing/2014/main" id="{5F5D23ED-9AC7-40FC-AD1C-399FBEB3975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kumimoji="1" sz="1200" smtClean="0">
                <a:latin typeface="+mn-lt"/>
                <a:ea typeface="+mn-ea"/>
              </a:defRPr>
            </a:lvl1pPr>
          </a:lstStyle>
          <a:p>
            <a:pPr>
              <a:defRPr/>
            </a:pPr>
            <a:fld id="{6FE54826-BF61-4CD3-89CB-586A98205913}" type="slidenum">
              <a:rPr lang="ja-JP" altLang="en-US"/>
              <a:pPr>
                <a:defRPr/>
              </a:pPr>
              <a:t>‹#›</a:t>
            </a:fld>
            <a:endParaRPr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336551D-BDCC-4834-9AED-1108F619012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a:extLst>
              <a:ext uri="{FF2B5EF4-FFF2-40B4-BE49-F238E27FC236}">
                <a16:creationId xmlns:a16="http://schemas.microsoft.com/office/drawing/2014/main" id="{9A7EDCFE-7534-4C20-A21F-28C2E1000A8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976302BD-F87E-47DD-A34D-49CEBFE61019}" type="datetimeFigureOut">
              <a:rPr lang="en-US"/>
              <a:pPr>
                <a:defRPr/>
              </a:pPr>
              <a:t>2/27/2025</a:t>
            </a:fld>
            <a:endParaRPr lang="en-US"/>
          </a:p>
        </p:txBody>
      </p:sp>
      <p:sp>
        <p:nvSpPr>
          <p:cNvPr id="4" name="Slide Image Placeholder 3">
            <a:extLst>
              <a:ext uri="{FF2B5EF4-FFF2-40B4-BE49-F238E27FC236}">
                <a16:creationId xmlns:a16="http://schemas.microsoft.com/office/drawing/2014/main" id="{9E2C3408-1D4C-4D4B-AC36-67EAE7FE51C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F1804F0D-CEB4-4EDB-B75A-5AB5F42D26F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4ED4C94-BFA7-411D-947F-8C314EA0F95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a:extLst>
              <a:ext uri="{FF2B5EF4-FFF2-40B4-BE49-F238E27FC236}">
                <a16:creationId xmlns:a16="http://schemas.microsoft.com/office/drawing/2014/main" id="{50AF1A18-1092-41E0-8BB7-C1BAFD058478}"/>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CAEB0C71-38D3-4125-86B2-99F4D899A9C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189" algn="l" rtl="0" fontAlgn="base">
      <a:spcBef>
        <a:spcPct val="30000"/>
      </a:spcBef>
      <a:spcAft>
        <a:spcPct val="0"/>
      </a:spcAft>
      <a:defRPr sz="1200" kern="1200">
        <a:solidFill>
          <a:schemeClr val="tx1"/>
        </a:solidFill>
        <a:latin typeface="+mn-lt"/>
        <a:ea typeface="+mn-ea"/>
        <a:cs typeface="+mn-cs"/>
      </a:defRPr>
    </a:lvl2pPr>
    <a:lvl3pPr marL="914377" algn="l" rtl="0" fontAlgn="base">
      <a:spcBef>
        <a:spcPct val="30000"/>
      </a:spcBef>
      <a:spcAft>
        <a:spcPct val="0"/>
      </a:spcAft>
      <a:defRPr sz="1200" kern="1200">
        <a:solidFill>
          <a:schemeClr val="tx1"/>
        </a:solidFill>
        <a:latin typeface="+mn-lt"/>
        <a:ea typeface="+mn-ea"/>
        <a:cs typeface="+mn-cs"/>
      </a:defRPr>
    </a:lvl3pPr>
    <a:lvl4pPr marL="1371566" algn="l" rtl="0" fontAlgn="base">
      <a:spcBef>
        <a:spcPct val="30000"/>
      </a:spcBef>
      <a:spcAft>
        <a:spcPct val="0"/>
      </a:spcAft>
      <a:defRPr sz="1200" kern="1200">
        <a:solidFill>
          <a:schemeClr val="tx1"/>
        </a:solidFill>
        <a:latin typeface="+mn-lt"/>
        <a:ea typeface="+mn-ea"/>
        <a:cs typeface="+mn-cs"/>
      </a:defRPr>
    </a:lvl4pPr>
    <a:lvl5pPr marL="1828754" algn="l" rtl="0" fontAlgn="base">
      <a:spcBef>
        <a:spcPct val="30000"/>
      </a:spcBef>
      <a:spcAft>
        <a:spcPct val="0"/>
      </a:spcAft>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12.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bg>
      <p:bgPr>
        <a:solidFill>
          <a:schemeClr val="bg1"/>
        </a:solidFill>
        <a:effectLst/>
      </p:bgPr>
    </p:bg>
    <p:spTree>
      <p:nvGrpSpPr>
        <p:cNvPr id="1" name=""/>
        <p:cNvGrpSpPr/>
        <p:nvPr/>
      </p:nvGrpSpPr>
      <p:grpSpPr>
        <a:xfrm>
          <a:off x="0" y="0"/>
          <a:ext cx="0" cy="0"/>
          <a:chOff x="0" y="0"/>
          <a:chExt cx="0" cy="0"/>
        </a:xfrm>
      </p:grpSpPr>
      <p:pic>
        <p:nvPicPr>
          <p:cNvPr id="6" name="図 5" descr="食品, ガラス が含まれている画像&#10;&#10;自動的に生成された説明">
            <a:extLst>
              <a:ext uri="{FF2B5EF4-FFF2-40B4-BE49-F238E27FC236}">
                <a16:creationId xmlns:a16="http://schemas.microsoft.com/office/drawing/2014/main" id="{0FB3073E-E2A8-B522-B23F-27BF27DD35E1}"/>
              </a:ext>
            </a:extLst>
          </p:cNvPr>
          <p:cNvPicPr>
            <a:picLocks noChangeAspect="1"/>
          </p:cNvPicPr>
          <p:nvPr userDrawn="1"/>
        </p:nvPicPr>
        <p:blipFill>
          <a:blip r:embed="rId2"/>
          <a:stretch>
            <a:fillRect/>
          </a:stretch>
        </p:blipFill>
        <p:spPr>
          <a:xfrm>
            <a:off x="-1" y="0"/>
            <a:ext cx="12192001" cy="6858000"/>
          </a:xfrm>
          <a:prstGeom prst="rect">
            <a:avLst/>
          </a:prstGeom>
        </p:spPr>
      </p:pic>
      <p:sp>
        <p:nvSpPr>
          <p:cNvPr id="2" name="Title 1">
            <a:extLst>
              <a:ext uri="{FF2B5EF4-FFF2-40B4-BE49-F238E27FC236}">
                <a16:creationId xmlns:a16="http://schemas.microsoft.com/office/drawing/2014/main" id="{EC6EB082-3335-BC45-B51C-EC390EAABA7E}"/>
              </a:ext>
            </a:extLst>
          </p:cNvPr>
          <p:cNvSpPr>
            <a:spLocks noGrp="1"/>
          </p:cNvSpPr>
          <p:nvPr>
            <p:ph type="ctrTitle" hasCustomPrompt="1"/>
          </p:nvPr>
        </p:nvSpPr>
        <p:spPr>
          <a:xfrm>
            <a:off x="556609" y="2409174"/>
            <a:ext cx="8410465" cy="796999"/>
          </a:xfrm>
          <a:prstGeom prst="rect">
            <a:avLst/>
          </a:prstGeom>
        </p:spPr>
        <p:txBody>
          <a:bodyPr lIns="0" tIns="0" rIns="0" bIns="0" anchor="b">
            <a:normAutofit/>
          </a:bodyPr>
          <a:lstStyle>
            <a:lvl1pPr algn="l">
              <a:lnSpc>
                <a:spcPct val="120000"/>
              </a:lnSpc>
              <a:defRPr sz="4000" b="0">
                <a:solidFill>
                  <a:schemeClr val="tx1"/>
                </a:solidFill>
              </a:defRPr>
            </a:lvl1pPr>
          </a:lstStyle>
          <a:p>
            <a:r>
              <a:rPr lang="en" altLang="ja-JP" dirty="0"/>
              <a:t>Title</a:t>
            </a:r>
            <a:endParaRPr lang="en-US" dirty="0"/>
          </a:p>
        </p:txBody>
      </p:sp>
      <p:sp>
        <p:nvSpPr>
          <p:cNvPr id="15" name="テキスト プレースホルダー 14">
            <a:extLst>
              <a:ext uri="{FF2B5EF4-FFF2-40B4-BE49-F238E27FC236}">
                <a16:creationId xmlns:a16="http://schemas.microsoft.com/office/drawing/2014/main" id="{3F3BD735-AB0D-7620-069B-194CC9D99C52}"/>
              </a:ext>
            </a:extLst>
          </p:cNvPr>
          <p:cNvSpPr>
            <a:spLocks noGrp="1"/>
          </p:cNvSpPr>
          <p:nvPr>
            <p:ph type="body" sz="quarter" idx="12" hasCustomPrompt="1"/>
          </p:nvPr>
        </p:nvSpPr>
        <p:spPr>
          <a:xfrm>
            <a:off x="556607" y="463553"/>
            <a:ext cx="3703639" cy="395367"/>
          </a:xfrm>
          <a:prstGeom prst="rect">
            <a:avLst/>
          </a:prstGeom>
        </p:spPr>
        <p:txBody>
          <a:bodyPr lIns="0" tIns="0" rIns="0" bIns="0"/>
          <a:lstStyle>
            <a:lvl1pPr>
              <a:defRPr sz="1800" b="0">
                <a:latin typeface="+mj-lt"/>
              </a:defRPr>
            </a:lvl1pPr>
          </a:lstStyle>
          <a:p>
            <a:pPr lvl="0"/>
            <a:r>
              <a:rPr kumimoji="1" lang="en" altLang="ja-JP" dirty="0"/>
              <a:t>Subject</a:t>
            </a:r>
            <a:endParaRPr kumimoji="1" lang="ja-JP" altLang="en-US"/>
          </a:p>
        </p:txBody>
      </p:sp>
      <p:sp>
        <p:nvSpPr>
          <p:cNvPr id="16" name="テキスト プレースホルダー 14">
            <a:extLst>
              <a:ext uri="{FF2B5EF4-FFF2-40B4-BE49-F238E27FC236}">
                <a16:creationId xmlns:a16="http://schemas.microsoft.com/office/drawing/2014/main" id="{F141DBE6-A7CA-A9ED-6F94-8E99511722A8}"/>
              </a:ext>
            </a:extLst>
          </p:cNvPr>
          <p:cNvSpPr>
            <a:spLocks noGrp="1"/>
          </p:cNvSpPr>
          <p:nvPr>
            <p:ph type="body" sz="quarter" idx="13" hasCustomPrompt="1"/>
          </p:nvPr>
        </p:nvSpPr>
        <p:spPr>
          <a:xfrm>
            <a:off x="556607" y="3459998"/>
            <a:ext cx="3703639" cy="395367"/>
          </a:xfrm>
          <a:prstGeom prst="rect">
            <a:avLst/>
          </a:prstGeom>
        </p:spPr>
        <p:txBody>
          <a:bodyPr lIns="0" tIns="0" rIns="0" bIns="0"/>
          <a:lstStyle>
            <a:lvl1pPr>
              <a:defRPr sz="2400" b="0">
                <a:latin typeface="+mj-lt"/>
              </a:defRPr>
            </a:lvl1pPr>
          </a:lstStyle>
          <a:p>
            <a:pPr lvl="0"/>
            <a:r>
              <a:rPr lang="en" altLang="ja-JP" dirty="0"/>
              <a:t>Subtitle</a:t>
            </a:r>
            <a:endParaRPr kumimoji="1" lang="ja-JP" altLang="en-US"/>
          </a:p>
        </p:txBody>
      </p:sp>
      <p:sp>
        <p:nvSpPr>
          <p:cNvPr id="17" name="テキスト プレースホルダー 14">
            <a:extLst>
              <a:ext uri="{FF2B5EF4-FFF2-40B4-BE49-F238E27FC236}">
                <a16:creationId xmlns:a16="http://schemas.microsoft.com/office/drawing/2014/main" id="{6736B7D0-30DB-E46C-9077-E27EBB2E7A3C}"/>
              </a:ext>
            </a:extLst>
          </p:cNvPr>
          <p:cNvSpPr>
            <a:spLocks noGrp="1"/>
          </p:cNvSpPr>
          <p:nvPr>
            <p:ph type="body" sz="quarter" idx="14" hasCustomPrompt="1"/>
          </p:nvPr>
        </p:nvSpPr>
        <p:spPr>
          <a:xfrm>
            <a:off x="556607" y="5999083"/>
            <a:ext cx="3703639" cy="395367"/>
          </a:xfrm>
          <a:prstGeom prst="rect">
            <a:avLst/>
          </a:prstGeom>
        </p:spPr>
        <p:txBody>
          <a:bodyPr lIns="0" tIns="0" rIns="0" bIns="0"/>
          <a:lstStyle>
            <a:lvl1pPr>
              <a:defRPr sz="1800" b="0">
                <a:latin typeface="+mj-lt"/>
              </a:defRPr>
            </a:lvl1pPr>
          </a:lstStyle>
          <a:p>
            <a:pPr lvl="0"/>
            <a:r>
              <a:rPr lang="en" altLang="ja-JP" dirty="0"/>
              <a:t>Name, date, etc.</a:t>
            </a:r>
            <a:endParaRPr kumimoji="1" lang="ja-JP" altLang="en-US"/>
          </a:p>
        </p:txBody>
      </p:sp>
      <p:pic>
        <p:nvPicPr>
          <p:cNvPr id="3" name="グラフィックス 2">
            <a:extLst>
              <a:ext uri="{FF2B5EF4-FFF2-40B4-BE49-F238E27FC236}">
                <a16:creationId xmlns:a16="http://schemas.microsoft.com/office/drawing/2014/main" id="{9952A9F7-7566-9BA3-3FBD-9438127A590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770166" y="433528"/>
            <a:ext cx="2004711" cy="273371"/>
          </a:xfrm>
          <a:prstGeom prst="rect">
            <a:avLst/>
          </a:prstGeom>
        </p:spPr>
      </p:pic>
      <p:sp>
        <p:nvSpPr>
          <p:cNvPr id="4" name="正方形/長方形 3">
            <a:extLst>
              <a:ext uri="{FF2B5EF4-FFF2-40B4-BE49-F238E27FC236}">
                <a16:creationId xmlns:a16="http://schemas.microsoft.com/office/drawing/2014/main" id="{ACA15697-938D-7577-DCBA-937E6841AA14}"/>
              </a:ext>
            </a:extLst>
          </p:cNvPr>
          <p:cNvSpPr/>
          <p:nvPr userDrawn="1"/>
        </p:nvSpPr>
        <p:spPr>
          <a:xfrm>
            <a:off x="10222302" y="125184"/>
            <a:ext cx="1897812" cy="2733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40376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ic Slides_2_Two Content">
    <p:bg>
      <p:bgPr>
        <a:solidFill>
          <a:schemeClr val="bg1"/>
        </a:solidFill>
        <a:effectLst/>
      </p:bgPr>
    </p:bg>
    <p:spTree>
      <p:nvGrpSpPr>
        <p:cNvPr id="1" name=""/>
        <p:cNvGrpSpPr/>
        <p:nvPr/>
      </p:nvGrpSpPr>
      <p:grpSpPr>
        <a:xfrm>
          <a:off x="0" y="0"/>
          <a:ext cx="0" cy="0"/>
          <a:chOff x="0" y="0"/>
          <a:chExt cx="0" cy="0"/>
        </a:xfrm>
      </p:grpSpPr>
      <p:pic>
        <p:nvPicPr>
          <p:cNvPr id="10" name="図 9" descr="図形 が含まれている画像&#10;&#10;自動的に生成された説明">
            <a:extLst>
              <a:ext uri="{FF2B5EF4-FFF2-40B4-BE49-F238E27FC236}">
                <a16:creationId xmlns:a16="http://schemas.microsoft.com/office/drawing/2014/main" id="{1EC827A2-08B8-B7F8-0316-8C1A6422F2FD}"/>
              </a:ext>
            </a:extLst>
          </p:cNvPr>
          <p:cNvPicPr>
            <a:picLocks noChangeAspect="1"/>
          </p:cNvPicPr>
          <p:nvPr userDrawn="1"/>
        </p:nvPicPr>
        <p:blipFill>
          <a:blip r:embed="rId2">
            <a:alphaModFix amt="3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B4C758-6167-E04E-B51A-8855115F62CE}"/>
              </a:ext>
            </a:extLst>
          </p:cNvPr>
          <p:cNvSpPr>
            <a:spLocks noGrp="1"/>
          </p:cNvSpPr>
          <p:nvPr>
            <p:ph type="title" hasCustomPrompt="1"/>
          </p:nvPr>
        </p:nvSpPr>
        <p:spPr>
          <a:xfrm>
            <a:off x="563218" y="535199"/>
            <a:ext cx="9577247" cy="468653"/>
          </a:xfrm>
          <a:prstGeom prst="rect">
            <a:avLst/>
          </a:prstGeom>
        </p:spPr>
        <p:txBody>
          <a:bodyPr lIns="0" tIns="0" rIns="0" bIns="0" anchor="t">
            <a:noAutofit/>
          </a:bodyPr>
          <a:lstStyle>
            <a:lvl1pPr>
              <a:lnSpc>
                <a:spcPct val="120000"/>
              </a:lnSpc>
              <a:defRPr sz="2700"/>
            </a:lvl1pPr>
          </a:lstStyle>
          <a:p>
            <a:r>
              <a:rPr lang="en" altLang="ja-JP" dirty="0"/>
              <a:t>Subtitle</a:t>
            </a:r>
            <a:endParaRPr lang="en-US" dirty="0"/>
          </a:p>
        </p:txBody>
      </p:sp>
      <p:sp>
        <p:nvSpPr>
          <p:cNvPr id="3" name="Slide Number Placeholder 6">
            <a:extLst>
              <a:ext uri="{FF2B5EF4-FFF2-40B4-BE49-F238E27FC236}">
                <a16:creationId xmlns:a16="http://schemas.microsoft.com/office/drawing/2014/main" id="{9C43EB51-8637-3E33-D293-38E85F223A78}"/>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Segoe UI"/>
              <a:ea typeface="Meiryo UI"/>
              <a:cs typeface="+mn-cs"/>
            </a:endParaRPr>
          </a:p>
        </p:txBody>
      </p:sp>
      <p:sp>
        <p:nvSpPr>
          <p:cNvPr id="5" name="Content Placeholder 2">
            <a:extLst>
              <a:ext uri="{FF2B5EF4-FFF2-40B4-BE49-F238E27FC236}">
                <a16:creationId xmlns:a16="http://schemas.microsoft.com/office/drawing/2014/main" id="{6B366A28-0395-5BDB-3D28-95BC048B076F}"/>
              </a:ext>
            </a:extLst>
          </p:cNvPr>
          <p:cNvSpPr>
            <a:spLocks noGrp="1"/>
          </p:cNvSpPr>
          <p:nvPr>
            <p:ph idx="16" hasCustomPrompt="1"/>
          </p:nvPr>
        </p:nvSpPr>
        <p:spPr>
          <a:xfrm>
            <a:off x="6454140" y="1737358"/>
            <a:ext cx="5029200" cy="458544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marL="0" indent="0">
              <a:buFont typeface="Arial" panose="020B0604020202020204" pitchFamily="34" charset="0"/>
              <a:buNone/>
              <a:defRPr lang="en-US" altLang="ja-JP" sz="1600" smtClean="0"/>
            </a:lvl1pPr>
            <a:lvl2pPr marL="342892" indent="0">
              <a:buNone/>
              <a:defRPr lang="en-US" altLang="ja-JP" sz="1600" smtClean="0"/>
            </a:lvl2pPr>
            <a:lvl3pPr marL="688958" indent="0">
              <a:buNone/>
              <a:defRPr lang="en-US" altLang="ja-JP" sz="1600" smtClean="0"/>
            </a:lvl3pPr>
            <a:lvl4pPr marL="1027088" indent="0">
              <a:buNone/>
              <a:defRPr lang="en-US" altLang="ja-JP" sz="1600" smtClean="0"/>
            </a:lvl4pPr>
            <a:lvl5pPr marL="1430303" indent="0">
              <a:buNone/>
              <a:defRPr lang="en-US" altLang="ja-JP" sz="1600" dirty="0"/>
            </a:lvl5pPr>
            <a:lvl6pPr marL="1774780" indent="0">
              <a:buNone/>
              <a:defRPr sz="1600"/>
            </a:lvl6pPr>
          </a:lstStyle>
          <a:p>
            <a:pPr lvl="0">
              <a:lnSpc>
                <a:spcPct val="120000"/>
              </a:lnSpc>
            </a:pPr>
            <a:r>
              <a:rPr kumimoji="1" lang="en" altLang="ja-JP"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a:p>
            <a:pPr lvl="4"/>
            <a:endParaRPr lang="en-US" altLang="ja-JP" dirty="0"/>
          </a:p>
        </p:txBody>
      </p:sp>
      <p:sp>
        <p:nvSpPr>
          <p:cNvPr id="7" name="Content Placeholder 2">
            <a:extLst>
              <a:ext uri="{FF2B5EF4-FFF2-40B4-BE49-F238E27FC236}">
                <a16:creationId xmlns:a16="http://schemas.microsoft.com/office/drawing/2014/main" id="{1E0241EA-306D-5571-07F9-E6B94F2234F8}"/>
              </a:ext>
            </a:extLst>
          </p:cNvPr>
          <p:cNvSpPr>
            <a:spLocks noGrp="1"/>
          </p:cNvSpPr>
          <p:nvPr>
            <p:ph idx="17" hasCustomPrompt="1"/>
          </p:nvPr>
        </p:nvSpPr>
        <p:spPr>
          <a:xfrm>
            <a:off x="731519" y="1737358"/>
            <a:ext cx="5029200" cy="4585441"/>
          </a:xfrm>
        </p:spPr>
        <p:txBody>
          <a:bodyPr vert="horz" lIns="0" tIns="0" rIns="0" bIns="0" rtlCol="0">
            <a:normAutofit/>
          </a:bodyPr>
          <a:lstStyle>
            <a:lvl1pPr marL="0" indent="0">
              <a:buFont typeface="Arial" panose="020B0604020202020204" pitchFamily="34" charset="0"/>
              <a:buNone/>
              <a:defRPr lang="en-US" altLang="ja-JP" sz="1600" dirty="0">
                <a:solidFill>
                  <a:schemeClr val="tx1"/>
                </a:solidFill>
              </a:defRPr>
            </a:lvl1pPr>
            <a:lvl2pPr marL="342892" indent="0">
              <a:buNone/>
              <a:defRPr lang="en-US" altLang="ja-JP" sz="1600" dirty="0">
                <a:solidFill>
                  <a:schemeClr val="tx1"/>
                </a:solidFill>
              </a:defRPr>
            </a:lvl2pPr>
            <a:lvl3pPr marL="688958" indent="0">
              <a:buNone/>
              <a:defRPr lang="en-US" altLang="ja-JP" sz="1600" dirty="0">
                <a:solidFill>
                  <a:schemeClr val="tx1"/>
                </a:solidFill>
              </a:defRPr>
            </a:lvl3pPr>
            <a:lvl4pPr marL="1027088" indent="0">
              <a:buNone/>
              <a:defRPr lang="en-US" altLang="ja-JP" sz="1600" dirty="0">
                <a:solidFill>
                  <a:schemeClr val="tx1"/>
                </a:solidFill>
              </a:defRPr>
            </a:lvl4pPr>
            <a:lvl5pPr marL="1430303" indent="0">
              <a:buNone/>
              <a:defRPr lang="en-US" altLang="ja-JP" sz="1600" dirty="0">
                <a:solidFill>
                  <a:schemeClr val="tx1"/>
                </a:solidFill>
              </a:defRPr>
            </a:lvl5pPr>
            <a:lvl6pPr marL="1774780" indent="0">
              <a:buNone/>
              <a:defRPr sz="1600"/>
            </a:lvl6pPr>
            <a:lvl7pPr marL="2060523" indent="0">
              <a:buNone/>
              <a:defRPr sz="1600"/>
            </a:lvl7pPr>
            <a:lvl8pPr marL="3200320" indent="0">
              <a:buNone/>
              <a:defRPr sz="1600"/>
            </a:lvl8pPr>
            <a:lvl9pPr marL="3657509" indent="0">
              <a:buNone/>
              <a:defRPr sz="1600"/>
            </a:lvl9pPr>
          </a:lstStyle>
          <a:p>
            <a:pPr lvl="0">
              <a:lnSpc>
                <a:spcPct val="120000"/>
              </a:lnSpc>
            </a:pPr>
            <a:r>
              <a:rPr kumimoji="1" lang="en" altLang="ja-JP"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p:txBody>
      </p:sp>
    </p:spTree>
    <p:extLst>
      <p:ext uri="{BB962C8B-B14F-4D97-AF65-F5344CB8AC3E}">
        <p14:creationId xmlns:p14="http://schemas.microsoft.com/office/powerpoint/2010/main" val="3573407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asic Slides_2_Quote">
    <p:bg>
      <p:bgPr>
        <a:solidFill>
          <a:schemeClr val="bg1"/>
        </a:solidFill>
        <a:effectLst/>
      </p:bgPr>
    </p:bg>
    <p:spTree>
      <p:nvGrpSpPr>
        <p:cNvPr id="1" name=""/>
        <p:cNvGrpSpPr/>
        <p:nvPr/>
      </p:nvGrpSpPr>
      <p:grpSpPr>
        <a:xfrm>
          <a:off x="0" y="0"/>
          <a:ext cx="0" cy="0"/>
          <a:chOff x="0" y="0"/>
          <a:chExt cx="0" cy="0"/>
        </a:xfrm>
      </p:grpSpPr>
      <p:pic>
        <p:nvPicPr>
          <p:cNvPr id="10" name="図 9" descr="図形 が含まれている画像&#10;&#10;自動的に生成された説明">
            <a:extLst>
              <a:ext uri="{FF2B5EF4-FFF2-40B4-BE49-F238E27FC236}">
                <a16:creationId xmlns:a16="http://schemas.microsoft.com/office/drawing/2014/main" id="{1EC827A2-08B8-B7F8-0316-8C1A6422F2FD}"/>
              </a:ext>
            </a:extLst>
          </p:cNvPr>
          <p:cNvPicPr>
            <a:picLocks noChangeAspect="1"/>
          </p:cNvPicPr>
          <p:nvPr userDrawn="1"/>
        </p:nvPicPr>
        <p:blipFill>
          <a:blip r:embed="rId2">
            <a:alphaModFix amt="3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B4C758-6167-E04E-B51A-8855115F62CE}"/>
              </a:ext>
            </a:extLst>
          </p:cNvPr>
          <p:cNvSpPr>
            <a:spLocks noGrp="1"/>
          </p:cNvSpPr>
          <p:nvPr>
            <p:ph type="title" hasCustomPrompt="1"/>
          </p:nvPr>
        </p:nvSpPr>
        <p:spPr>
          <a:xfrm>
            <a:off x="563218" y="535199"/>
            <a:ext cx="9577247" cy="468653"/>
          </a:xfrm>
          <a:prstGeom prst="rect">
            <a:avLst/>
          </a:prstGeom>
        </p:spPr>
        <p:txBody>
          <a:bodyPr lIns="0" tIns="0" rIns="0" bIns="0" anchor="t">
            <a:noAutofit/>
          </a:bodyPr>
          <a:lstStyle>
            <a:lvl1pPr>
              <a:lnSpc>
                <a:spcPct val="120000"/>
              </a:lnSpc>
              <a:defRPr sz="2700"/>
            </a:lvl1pPr>
          </a:lstStyle>
          <a:p>
            <a:r>
              <a:rPr lang="en" altLang="ja-JP" dirty="0"/>
              <a:t>Subtitle</a:t>
            </a:r>
            <a:endParaRPr lang="en-US" dirty="0"/>
          </a:p>
        </p:txBody>
      </p:sp>
      <p:sp>
        <p:nvSpPr>
          <p:cNvPr id="3" name="Slide Number Placeholder 6">
            <a:extLst>
              <a:ext uri="{FF2B5EF4-FFF2-40B4-BE49-F238E27FC236}">
                <a16:creationId xmlns:a16="http://schemas.microsoft.com/office/drawing/2014/main" id="{9C43EB51-8637-3E33-D293-38E85F223A78}"/>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Segoe UI"/>
              <a:ea typeface="Meiryo UI"/>
              <a:cs typeface="+mn-cs"/>
            </a:endParaRPr>
          </a:p>
        </p:txBody>
      </p:sp>
      <p:sp>
        <p:nvSpPr>
          <p:cNvPr id="4" name="Text Placeholder 8">
            <a:extLst>
              <a:ext uri="{FF2B5EF4-FFF2-40B4-BE49-F238E27FC236}">
                <a16:creationId xmlns:a16="http://schemas.microsoft.com/office/drawing/2014/main" id="{1B4D55E2-576E-5D2A-3E13-97C6E3C9D02D}"/>
              </a:ext>
            </a:extLst>
          </p:cNvPr>
          <p:cNvSpPr>
            <a:spLocks noGrp="1"/>
          </p:cNvSpPr>
          <p:nvPr>
            <p:ph type="body" sz="quarter" idx="14" hasCustomPrompt="1"/>
          </p:nvPr>
        </p:nvSpPr>
        <p:spPr>
          <a:xfrm>
            <a:off x="0" y="1554480"/>
            <a:ext cx="12192000" cy="4114800"/>
          </a:xfrm>
          <a:prstGeom prst="rect">
            <a:avLst/>
          </a:prstGeom>
          <a:noFill/>
        </p:spPr>
        <p:txBody>
          <a:bodyPr lIns="1371600" tIns="457200" rIns="1371600" bIns="457200" anchor="ctr" anchorCtr="0">
            <a:normAutofit/>
          </a:bodyPr>
          <a:lstStyle>
            <a:lvl1pPr marL="0" indent="0" algn="ctr">
              <a:defRPr sz="3200" b="0">
                <a:solidFill>
                  <a:schemeClr val="tx1"/>
                </a:solidFill>
              </a:defRPr>
            </a:lvl1pPr>
            <a:lvl2pPr marL="0" marR="0" indent="0" algn="ctr" defTabSz="914400" rtl="0" eaLnBrk="1" fontAlgn="auto" latinLnBrk="0" hangingPunct="1">
              <a:lnSpc>
                <a:spcPct val="114000"/>
              </a:lnSpc>
              <a:spcBef>
                <a:spcPts val="2000"/>
              </a:spcBef>
              <a:spcAft>
                <a:spcPts val="400"/>
              </a:spcAft>
              <a:buClrTx/>
              <a:buSzTx/>
              <a:buFont typeface="Arial" panose="020B0604020202020204" pitchFamily="34" charset="0"/>
              <a:buNone/>
              <a:tabLst/>
              <a:defRPr kumimoji="1" lang="en-US" altLang="ja-JP" sz="2800" b="0" kern="1200" dirty="0">
                <a:solidFill>
                  <a:schemeClr val="tx1"/>
                </a:solidFill>
                <a:latin typeface="+mn-lt"/>
                <a:ea typeface="+mn-ea"/>
                <a:cs typeface="+mn-cs"/>
              </a:defRPr>
            </a:lvl2pPr>
            <a:lvl3pPr marL="0" marR="0" indent="0" algn="ctr" defTabSz="914400" rtl="0" eaLnBrk="1" fontAlgn="auto" latinLnBrk="0" hangingPunct="1">
              <a:lnSpc>
                <a:spcPct val="114000"/>
              </a:lnSpc>
              <a:spcBef>
                <a:spcPts val="2000"/>
              </a:spcBef>
              <a:spcAft>
                <a:spcPts val="400"/>
              </a:spcAft>
              <a:buClrTx/>
              <a:buSzTx/>
              <a:buFont typeface="Arial" panose="020B0604020202020204" pitchFamily="34" charset="0"/>
              <a:buNone/>
              <a:tabLst/>
              <a:defRPr sz="2800" b="0">
                <a:solidFill>
                  <a:schemeClr val="tx1"/>
                </a:solidFill>
              </a:defRPr>
            </a:lvl3pPr>
            <a:lvl4pPr marL="0" indent="0" algn="ctr">
              <a:buNone/>
              <a:defRPr sz="2800">
                <a:solidFill>
                  <a:schemeClr val="tx1"/>
                </a:solidFill>
              </a:defRPr>
            </a:lvl4pPr>
            <a:lvl5pPr marL="342900" indent="0" algn="ctr">
              <a:buFont typeface="Arial" panose="020B0604020202020204" pitchFamily="34" charset="0"/>
              <a:buChar char="•"/>
              <a:defRPr b="0">
                <a:solidFill>
                  <a:schemeClr val="tx1"/>
                </a:solidFill>
              </a:defRPr>
            </a:lvl5pPr>
          </a:lstStyle>
          <a:p>
            <a:pPr lvl="0"/>
            <a:r>
              <a:rPr lang="en-US" altLang="ja-JP" dirty="0"/>
              <a:t>Click to edit Master text styles</a:t>
            </a:r>
          </a:p>
          <a:p>
            <a:pPr lvl="1"/>
            <a:r>
              <a:rPr lang="en-US" altLang="ja-JP" dirty="0"/>
              <a:t>Second level</a:t>
            </a:r>
          </a:p>
        </p:txBody>
      </p:sp>
    </p:spTree>
    <p:extLst>
      <p:ext uri="{BB962C8B-B14F-4D97-AF65-F5344CB8AC3E}">
        <p14:creationId xmlns:p14="http://schemas.microsoft.com/office/powerpoint/2010/main" val="2880630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sic Slides_3_Normal">
    <p:bg>
      <p:bgPr>
        <a:solidFill>
          <a:schemeClr val="bg1"/>
        </a:solidFill>
        <a:effectLst/>
      </p:bgPr>
    </p:bg>
    <p:spTree>
      <p:nvGrpSpPr>
        <p:cNvPr id="1" name=""/>
        <p:cNvGrpSpPr/>
        <p:nvPr/>
      </p:nvGrpSpPr>
      <p:grpSpPr>
        <a:xfrm>
          <a:off x="0" y="0"/>
          <a:ext cx="0" cy="0"/>
          <a:chOff x="0" y="0"/>
          <a:chExt cx="0" cy="0"/>
        </a:xfrm>
      </p:grpSpPr>
      <p:pic>
        <p:nvPicPr>
          <p:cNvPr id="9" name="図 8" descr="図形&#10;&#10;中程度の精度で自動的に生成された説明">
            <a:extLst>
              <a:ext uri="{FF2B5EF4-FFF2-40B4-BE49-F238E27FC236}">
                <a16:creationId xmlns:a16="http://schemas.microsoft.com/office/drawing/2014/main" id="{7FD1466B-3586-EF2F-5FE2-F6DED932451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B4C758-6167-E04E-B51A-8855115F62CE}"/>
              </a:ext>
            </a:extLst>
          </p:cNvPr>
          <p:cNvSpPr>
            <a:spLocks noGrp="1"/>
          </p:cNvSpPr>
          <p:nvPr>
            <p:ph type="title" hasCustomPrompt="1"/>
          </p:nvPr>
        </p:nvSpPr>
        <p:spPr>
          <a:xfrm>
            <a:off x="861388" y="435809"/>
            <a:ext cx="9577247" cy="478592"/>
          </a:xfrm>
          <a:prstGeom prst="rect">
            <a:avLst/>
          </a:prstGeom>
        </p:spPr>
        <p:txBody>
          <a:bodyPr lIns="0" tIns="0" rIns="0" bIns="0" anchor="t">
            <a:noAutofit/>
          </a:bodyPr>
          <a:lstStyle>
            <a:lvl1pPr>
              <a:lnSpc>
                <a:spcPct val="120000"/>
              </a:lnSpc>
              <a:defRPr sz="2700"/>
            </a:lvl1pPr>
          </a:lstStyle>
          <a:p>
            <a:r>
              <a:rPr lang="en" altLang="ja-JP" dirty="0"/>
              <a:t>Subtitle</a:t>
            </a:r>
            <a:endParaRPr lang="en-US" dirty="0"/>
          </a:p>
        </p:txBody>
      </p:sp>
      <p:sp>
        <p:nvSpPr>
          <p:cNvPr id="3" name="Slide Number Placeholder 6">
            <a:extLst>
              <a:ext uri="{FF2B5EF4-FFF2-40B4-BE49-F238E27FC236}">
                <a16:creationId xmlns:a16="http://schemas.microsoft.com/office/drawing/2014/main" id="{A5FF82A9-0283-389F-702C-A8A1DC6AEB28}"/>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Segoe UI"/>
              <a:ea typeface="Meiryo UI"/>
              <a:cs typeface="+mn-cs"/>
            </a:endParaRPr>
          </a:p>
        </p:txBody>
      </p:sp>
      <p:sp>
        <p:nvSpPr>
          <p:cNvPr id="11" name="Content Placeholder 2">
            <a:extLst>
              <a:ext uri="{FF2B5EF4-FFF2-40B4-BE49-F238E27FC236}">
                <a16:creationId xmlns:a16="http://schemas.microsoft.com/office/drawing/2014/main" id="{79E9D4C2-AFA2-50F7-A1FF-3F64AC017EE9}"/>
              </a:ext>
            </a:extLst>
          </p:cNvPr>
          <p:cNvSpPr>
            <a:spLocks noGrp="1"/>
          </p:cNvSpPr>
          <p:nvPr>
            <p:ph idx="1" hasCustomPrompt="1"/>
          </p:nvPr>
        </p:nvSpPr>
        <p:spPr>
          <a:xfrm>
            <a:off x="571703" y="1462948"/>
            <a:ext cx="10968041" cy="4732111"/>
          </a:xfrm>
        </p:spPr>
        <p:txBody>
          <a:bodyPr vert="horz" lIns="0" tIns="0" rIns="0" bIns="0" rtlCol="0">
            <a:noAutofit/>
          </a:bodyPr>
          <a:lstStyle>
            <a:lvl1pPr marL="0" indent="0">
              <a:buFont typeface="Arial" panose="020B0604020202020204" pitchFamily="34" charset="0"/>
              <a:buNone/>
              <a:defRPr lang="ja-JP" altLang="en-US" sz="1600" dirty="0"/>
            </a:lvl1pPr>
            <a:lvl2pPr>
              <a:defRPr sz="1600"/>
            </a:lvl2pPr>
            <a:lvl3pPr>
              <a:defRPr sz="1600"/>
            </a:lvl3pPr>
            <a:lvl4pPr>
              <a:defRPr sz="1600"/>
            </a:lvl4pPr>
            <a:lvl5pPr>
              <a:defRPr sz="1600"/>
            </a:lvl5pPr>
            <a:lvl6pPr>
              <a:defRPr sz="1600"/>
            </a:lvl6pPr>
            <a:lvl7pPr>
              <a:defRPr sz="1600"/>
            </a:lvl7pPr>
            <a:lvl8pPr>
              <a:defRPr sz="1600"/>
            </a:lvl8pPr>
            <a:lvl9pPr marL="3943259" indent="-285750">
              <a:buFont typeface="Arial" panose="020B0604020202020204" pitchFamily="34" charset="0"/>
              <a:buChar char="•"/>
              <a:defRPr sz="1600"/>
            </a:lvl9pPr>
          </a:lstStyle>
          <a:p>
            <a:pPr lvl="0">
              <a:lnSpc>
                <a:spcPct val="120000"/>
              </a:lnSpc>
            </a:pPr>
            <a:r>
              <a:rPr kumimoji="1" lang="en" altLang="ja-JP"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a:p>
            <a:pPr lvl="0">
              <a:lnSpc>
                <a:spcPct val="120000"/>
              </a:lnSpc>
            </a:pPr>
            <a:endParaRPr kumimoji="1" lang="en" altLang="ja-JP" dirty="0"/>
          </a:p>
        </p:txBody>
      </p:sp>
    </p:spTree>
    <p:extLst>
      <p:ext uri="{BB962C8B-B14F-4D97-AF65-F5344CB8AC3E}">
        <p14:creationId xmlns:p14="http://schemas.microsoft.com/office/powerpoint/2010/main" val="1098173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sic Slides_3_Comparison">
    <p:bg>
      <p:bgPr>
        <a:solidFill>
          <a:schemeClr val="bg1"/>
        </a:solidFill>
        <a:effectLst/>
      </p:bgPr>
    </p:bg>
    <p:spTree>
      <p:nvGrpSpPr>
        <p:cNvPr id="1" name=""/>
        <p:cNvGrpSpPr/>
        <p:nvPr/>
      </p:nvGrpSpPr>
      <p:grpSpPr>
        <a:xfrm>
          <a:off x="0" y="0"/>
          <a:ext cx="0" cy="0"/>
          <a:chOff x="0" y="0"/>
          <a:chExt cx="0" cy="0"/>
        </a:xfrm>
      </p:grpSpPr>
      <p:pic>
        <p:nvPicPr>
          <p:cNvPr id="9" name="図 8" descr="図形&#10;&#10;中程度の精度で自動的に生成された説明">
            <a:extLst>
              <a:ext uri="{FF2B5EF4-FFF2-40B4-BE49-F238E27FC236}">
                <a16:creationId xmlns:a16="http://schemas.microsoft.com/office/drawing/2014/main" id="{7FD1466B-3586-EF2F-5FE2-F6DED932451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B4C758-6167-E04E-B51A-8855115F62CE}"/>
              </a:ext>
            </a:extLst>
          </p:cNvPr>
          <p:cNvSpPr>
            <a:spLocks noGrp="1"/>
          </p:cNvSpPr>
          <p:nvPr>
            <p:ph type="title" hasCustomPrompt="1"/>
          </p:nvPr>
        </p:nvSpPr>
        <p:spPr>
          <a:xfrm>
            <a:off x="861388" y="435809"/>
            <a:ext cx="9577247" cy="478592"/>
          </a:xfrm>
          <a:prstGeom prst="rect">
            <a:avLst/>
          </a:prstGeom>
        </p:spPr>
        <p:txBody>
          <a:bodyPr lIns="0" tIns="0" rIns="0" bIns="0" anchor="t">
            <a:noAutofit/>
          </a:bodyPr>
          <a:lstStyle>
            <a:lvl1pPr>
              <a:lnSpc>
                <a:spcPct val="120000"/>
              </a:lnSpc>
              <a:defRPr sz="2700"/>
            </a:lvl1pPr>
          </a:lstStyle>
          <a:p>
            <a:r>
              <a:rPr lang="en" altLang="ja-JP" dirty="0"/>
              <a:t>Subtitle</a:t>
            </a:r>
            <a:endParaRPr lang="en-US" dirty="0"/>
          </a:p>
        </p:txBody>
      </p:sp>
      <p:sp>
        <p:nvSpPr>
          <p:cNvPr id="3" name="Slide Number Placeholder 6">
            <a:extLst>
              <a:ext uri="{FF2B5EF4-FFF2-40B4-BE49-F238E27FC236}">
                <a16:creationId xmlns:a16="http://schemas.microsoft.com/office/drawing/2014/main" id="{A5FF82A9-0283-389F-702C-A8A1DC6AEB28}"/>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Segoe UI"/>
              <a:ea typeface="Meiryo UI"/>
              <a:cs typeface="+mn-cs"/>
            </a:endParaRPr>
          </a:p>
        </p:txBody>
      </p:sp>
      <p:cxnSp>
        <p:nvCxnSpPr>
          <p:cNvPr id="5" name="Straight Connector 12">
            <a:extLst>
              <a:ext uri="{FF2B5EF4-FFF2-40B4-BE49-F238E27FC236}">
                <a16:creationId xmlns:a16="http://schemas.microsoft.com/office/drawing/2014/main" id="{3CD96996-C475-840A-C7EE-94FB650C1A0E}"/>
              </a:ext>
            </a:extLst>
          </p:cNvPr>
          <p:cNvCxnSpPr>
            <a:cxnSpLocks/>
          </p:cNvCxnSpPr>
          <p:nvPr userDrawn="1"/>
        </p:nvCxnSpPr>
        <p:spPr>
          <a:xfrm>
            <a:off x="731838" y="1709738"/>
            <a:ext cx="91440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14">
            <a:extLst>
              <a:ext uri="{FF2B5EF4-FFF2-40B4-BE49-F238E27FC236}">
                <a16:creationId xmlns:a16="http://schemas.microsoft.com/office/drawing/2014/main" id="{67F3FE65-2AA4-E952-58E3-7B8F66D90426}"/>
              </a:ext>
            </a:extLst>
          </p:cNvPr>
          <p:cNvCxnSpPr>
            <a:cxnSpLocks/>
          </p:cNvCxnSpPr>
          <p:nvPr userDrawn="1"/>
        </p:nvCxnSpPr>
        <p:spPr>
          <a:xfrm>
            <a:off x="6430963" y="1709738"/>
            <a:ext cx="91440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B3769492-D3D2-2863-AABF-EAC325664641}"/>
              </a:ext>
            </a:extLst>
          </p:cNvPr>
          <p:cNvSpPr>
            <a:spLocks noGrp="1"/>
          </p:cNvSpPr>
          <p:nvPr>
            <p:ph type="body" idx="1" hasCustomPrompt="1"/>
          </p:nvPr>
        </p:nvSpPr>
        <p:spPr>
          <a:xfrm>
            <a:off x="731519" y="1903228"/>
            <a:ext cx="5029200" cy="594310"/>
          </a:xfrm>
        </p:spPr>
        <p:txBody>
          <a:bodyPr lIns="0" tIns="0" rIns="0" bIns="0" anchor="ctr">
            <a:noAutofit/>
          </a:bodyPr>
          <a:lstStyle>
            <a:lvl1pPr>
              <a:defRPr lang="en-US" altLang="ja-JP" sz="2700" b="0" dirty="0">
                <a:latin typeface="+mj-lt"/>
                <a:ea typeface="+mj-ea"/>
                <a:cs typeface="+mj-cs"/>
              </a:defRPr>
            </a:lvl1pPr>
          </a:lstStyle>
          <a:p>
            <a:pPr lvl="0">
              <a:lnSpc>
                <a:spcPct val="120000"/>
              </a:lnSpc>
              <a:spcBef>
                <a:spcPct val="0"/>
              </a:spcBef>
              <a:spcAft>
                <a:spcPct val="0"/>
              </a:spcAft>
            </a:pPr>
            <a:r>
              <a:rPr lang="en-US" altLang="ja-JP" dirty="0"/>
              <a:t>Click to edit Master text styles</a:t>
            </a:r>
          </a:p>
        </p:txBody>
      </p:sp>
      <p:sp>
        <p:nvSpPr>
          <p:cNvPr id="20" name="Text Placeholder 4">
            <a:extLst>
              <a:ext uri="{FF2B5EF4-FFF2-40B4-BE49-F238E27FC236}">
                <a16:creationId xmlns:a16="http://schemas.microsoft.com/office/drawing/2014/main" id="{DC790567-328F-D3C6-0A8D-C5486EAA5CF4}"/>
              </a:ext>
            </a:extLst>
          </p:cNvPr>
          <p:cNvSpPr>
            <a:spLocks noGrp="1"/>
          </p:cNvSpPr>
          <p:nvPr>
            <p:ph type="body" sz="quarter" idx="3" hasCustomPrompt="1"/>
          </p:nvPr>
        </p:nvSpPr>
        <p:spPr>
          <a:xfrm>
            <a:off x="6431283" y="1903228"/>
            <a:ext cx="5029200" cy="594310"/>
          </a:xfrm>
        </p:spPr>
        <p:txBody>
          <a:bodyPr anchor="ctr">
            <a:normAutofit/>
          </a:bodyPr>
          <a:lstStyle>
            <a:lvl1pPr marL="0" indent="0">
              <a:buNone/>
              <a:defRPr kumimoji="1" lang="en-US" altLang="ja-JP" sz="2700" b="0" kern="120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ct val="120000"/>
              </a:lnSpc>
              <a:spcBef>
                <a:spcPct val="0"/>
              </a:spcBef>
              <a:spcAft>
                <a:spcPct val="0"/>
              </a:spcAft>
            </a:pPr>
            <a:r>
              <a:rPr lang="en-US" altLang="ja-JP" dirty="0"/>
              <a:t>Click to edit Master text styles</a:t>
            </a:r>
          </a:p>
        </p:txBody>
      </p:sp>
      <p:sp>
        <p:nvSpPr>
          <p:cNvPr id="21" name="Content Placeholder 2">
            <a:extLst>
              <a:ext uri="{FF2B5EF4-FFF2-40B4-BE49-F238E27FC236}">
                <a16:creationId xmlns:a16="http://schemas.microsoft.com/office/drawing/2014/main" id="{D3A6535F-4443-082A-0548-EBB9BBE38844}"/>
              </a:ext>
            </a:extLst>
          </p:cNvPr>
          <p:cNvSpPr>
            <a:spLocks noGrp="1"/>
          </p:cNvSpPr>
          <p:nvPr>
            <p:ph idx="14" hasCustomPrompt="1"/>
          </p:nvPr>
        </p:nvSpPr>
        <p:spPr>
          <a:xfrm>
            <a:off x="731519" y="2788919"/>
            <a:ext cx="5029200" cy="3533881"/>
          </a:xfrm>
        </p:spPr>
        <p:txBody>
          <a:bodyPr vert="horz" lIns="0" tIns="0" rIns="0" bIns="0" rtlCol="0">
            <a:normAutofit/>
          </a:bodyPr>
          <a:lstStyle>
            <a:lvl1pPr>
              <a:defRPr lang="en-US" altLang="ja-JP" sz="1600" dirty="0">
                <a:solidFill>
                  <a:schemeClr val="tx1"/>
                </a:solidFill>
              </a:defRPr>
            </a:lvl1pPr>
            <a:lvl2pPr>
              <a:defRPr lang="en-US" altLang="ja-JP" sz="1600" dirty="0">
                <a:solidFill>
                  <a:schemeClr val="tx1"/>
                </a:solidFill>
              </a:defRPr>
            </a:lvl2pPr>
            <a:lvl3pPr>
              <a:defRPr lang="en-US" altLang="ja-JP" sz="1600" dirty="0">
                <a:solidFill>
                  <a:schemeClr val="tx1"/>
                </a:solidFill>
              </a:defRPr>
            </a:lvl3pPr>
            <a:lvl4pPr>
              <a:defRPr lang="en-US" altLang="ja-JP" sz="1600" dirty="0">
                <a:solidFill>
                  <a:schemeClr val="tx1"/>
                </a:solidFill>
              </a:defRPr>
            </a:lvl4pPr>
            <a:lvl5pPr>
              <a:defRPr lang="en-US" altLang="ja-JP" sz="1600" dirty="0">
                <a:solidFill>
                  <a:schemeClr val="tx1"/>
                </a:solidFill>
              </a:defRPr>
            </a:lvl5pPr>
          </a:lstStyle>
          <a:p>
            <a:pPr lvl="0">
              <a:lnSpc>
                <a:spcPct val="120000"/>
              </a:lnSpc>
            </a:pPr>
            <a:r>
              <a:rPr kumimoji="1" lang="en" altLang="ja-JP"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p:txBody>
      </p:sp>
      <p:sp>
        <p:nvSpPr>
          <p:cNvPr id="22" name="Content Placeholder 2">
            <a:extLst>
              <a:ext uri="{FF2B5EF4-FFF2-40B4-BE49-F238E27FC236}">
                <a16:creationId xmlns:a16="http://schemas.microsoft.com/office/drawing/2014/main" id="{1F7825B5-C2C2-BBB3-44D4-FF94AF6B82FA}"/>
              </a:ext>
            </a:extLst>
          </p:cNvPr>
          <p:cNvSpPr>
            <a:spLocks noGrp="1"/>
          </p:cNvSpPr>
          <p:nvPr>
            <p:ph idx="15" hasCustomPrompt="1"/>
          </p:nvPr>
        </p:nvSpPr>
        <p:spPr>
          <a:xfrm>
            <a:off x="6431283" y="2788919"/>
            <a:ext cx="5029200" cy="3533881"/>
          </a:xfrm>
        </p:spPr>
        <p:txBody>
          <a:bodyPr vert="horz" lIns="0" tIns="0" rIns="0" bIns="0" rtlCol="0">
            <a:normAutofit/>
          </a:bodyPr>
          <a:lstStyle>
            <a:lvl1pPr>
              <a:defRPr lang="en-US" altLang="ja-JP" sz="1600" dirty="0">
                <a:solidFill>
                  <a:schemeClr val="tx1"/>
                </a:solidFill>
              </a:defRPr>
            </a:lvl1pPr>
            <a:lvl2pPr>
              <a:defRPr lang="en-US" altLang="ja-JP" sz="1600" dirty="0">
                <a:solidFill>
                  <a:schemeClr val="tx1"/>
                </a:solidFill>
              </a:defRPr>
            </a:lvl2pPr>
            <a:lvl3pPr>
              <a:defRPr lang="en-US" altLang="ja-JP" sz="1600" dirty="0">
                <a:solidFill>
                  <a:schemeClr val="tx1"/>
                </a:solidFill>
              </a:defRPr>
            </a:lvl3pPr>
            <a:lvl4pPr>
              <a:defRPr lang="en-US" altLang="ja-JP" sz="1600" dirty="0">
                <a:solidFill>
                  <a:schemeClr val="tx1"/>
                </a:solidFill>
              </a:defRPr>
            </a:lvl4pPr>
            <a:lvl5pPr>
              <a:defRPr lang="en-US" altLang="ja-JP" sz="1600" dirty="0">
                <a:solidFill>
                  <a:schemeClr val="tx1"/>
                </a:solidFill>
              </a:defRPr>
            </a:lvl5pPr>
          </a:lstStyle>
          <a:p>
            <a:pPr lvl="0">
              <a:lnSpc>
                <a:spcPct val="120000"/>
              </a:lnSpc>
            </a:pPr>
            <a:r>
              <a:rPr kumimoji="1" lang="en" altLang="ja-JP"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a:p>
            <a:pPr lvl="4"/>
            <a:endParaRPr lang="en-US" altLang="ja-JP" dirty="0"/>
          </a:p>
        </p:txBody>
      </p:sp>
    </p:spTree>
    <p:extLst>
      <p:ext uri="{BB962C8B-B14F-4D97-AF65-F5344CB8AC3E}">
        <p14:creationId xmlns:p14="http://schemas.microsoft.com/office/powerpoint/2010/main" val="3571891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Slides_3_Two Content">
    <p:bg>
      <p:bgPr>
        <a:solidFill>
          <a:schemeClr val="bg1"/>
        </a:solidFill>
        <a:effectLst/>
      </p:bgPr>
    </p:bg>
    <p:spTree>
      <p:nvGrpSpPr>
        <p:cNvPr id="1" name=""/>
        <p:cNvGrpSpPr/>
        <p:nvPr/>
      </p:nvGrpSpPr>
      <p:grpSpPr>
        <a:xfrm>
          <a:off x="0" y="0"/>
          <a:ext cx="0" cy="0"/>
          <a:chOff x="0" y="0"/>
          <a:chExt cx="0" cy="0"/>
        </a:xfrm>
      </p:grpSpPr>
      <p:pic>
        <p:nvPicPr>
          <p:cNvPr id="9" name="図 8" descr="図形&#10;&#10;中程度の精度で自動的に生成された説明">
            <a:extLst>
              <a:ext uri="{FF2B5EF4-FFF2-40B4-BE49-F238E27FC236}">
                <a16:creationId xmlns:a16="http://schemas.microsoft.com/office/drawing/2014/main" id="{7FD1466B-3586-EF2F-5FE2-F6DED932451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B4C758-6167-E04E-B51A-8855115F62CE}"/>
              </a:ext>
            </a:extLst>
          </p:cNvPr>
          <p:cNvSpPr>
            <a:spLocks noGrp="1"/>
          </p:cNvSpPr>
          <p:nvPr>
            <p:ph type="title" hasCustomPrompt="1"/>
          </p:nvPr>
        </p:nvSpPr>
        <p:spPr>
          <a:xfrm>
            <a:off x="861388" y="435809"/>
            <a:ext cx="9577247" cy="478592"/>
          </a:xfrm>
          <a:prstGeom prst="rect">
            <a:avLst/>
          </a:prstGeom>
        </p:spPr>
        <p:txBody>
          <a:bodyPr lIns="0" tIns="0" rIns="0" bIns="0" anchor="t">
            <a:noAutofit/>
          </a:bodyPr>
          <a:lstStyle>
            <a:lvl1pPr>
              <a:lnSpc>
                <a:spcPct val="120000"/>
              </a:lnSpc>
              <a:defRPr sz="2700"/>
            </a:lvl1pPr>
          </a:lstStyle>
          <a:p>
            <a:r>
              <a:rPr lang="en" altLang="ja-JP" dirty="0"/>
              <a:t>Subtitle</a:t>
            </a:r>
            <a:endParaRPr lang="en-US" dirty="0"/>
          </a:p>
        </p:txBody>
      </p:sp>
      <p:sp>
        <p:nvSpPr>
          <p:cNvPr id="3" name="Slide Number Placeholder 6">
            <a:extLst>
              <a:ext uri="{FF2B5EF4-FFF2-40B4-BE49-F238E27FC236}">
                <a16:creationId xmlns:a16="http://schemas.microsoft.com/office/drawing/2014/main" id="{A5FF82A9-0283-389F-702C-A8A1DC6AEB28}"/>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Segoe UI"/>
              <a:ea typeface="Meiryo UI"/>
              <a:cs typeface="+mn-cs"/>
            </a:endParaRPr>
          </a:p>
        </p:txBody>
      </p:sp>
      <p:sp>
        <p:nvSpPr>
          <p:cNvPr id="4" name="Content Placeholder 2">
            <a:extLst>
              <a:ext uri="{FF2B5EF4-FFF2-40B4-BE49-F238E27FC236}">
                <a16:creationId xmlns:a16="http://schemas.microsoft.com/office/drawing/2014/main" id="{E7549D69-0A06-6B8F-9E37-5283D13749AE}"/>
              </a:ext>
            </a:extLst>
          </p:cNvPr>
          <p:cNvSpPr>
            <a:spLocks noGrp="1"/>
          </p:cNvSpPr>
          <p:nvPr>
            <p:ph idx="14" hasCustomPrompt="1"/>
          </p:nvPr>
        </p:nvSpPr>
        <p:spPr>
          <a:xfrm>
            <a:off x="731519" y="1737359"/>
            <a:ext cx="5029200" cy="458544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marL="0" indent="0">
              <a:buFont typeface="Arial" panose="020B0604020202020204" pitchFamily="34" charset="0"/>
              <a:buNone/>
              <a:defRPr lang="en-US" altLang="ja-JP" sz="1600" smtClean="0"/>
            </a:lvl1pPr>
            <a:lvl2pPr marL="342892" indent="0">
              <a:buNone/>
              <a:defRPr lang="en-US" altLang="ja-JP" sz="1600" smtClean="0"/>
            </a:lvl2pPr>
            <a:lvl3pPr marL="688958" indent="0">
              <a:buNone/>
              <a:defRPr lang="en-US" altLang="ja-JP" sz="1600" smtClean="0"/>
            </a:lvl3pPr>
            <a:lvl4pPr marL="1027088" indent="0">
              <a:buNone/>
              <a:defRPr lang="en-US" altLang="ja-JP" sz="1600" smtClean="0"/>
            </a:lvl4pPr>
            <a:lvl5pPr marL="1430303" indent="0">
              <a:buFont typeface="Arial" panose="020B0604020202020204" pitchFamily="34" charset="0"/>
              <a:buNone/>
              <a:defRPr lang="en-US" altLang="ja-JP" sz="1600" dirty="0"/>
            </a:lvl5pPr>
            <a:lvl6pPr marL="1774780" indent="0">
              <a:buNone/>
              <a:defRPr sz="1600"/>
            </a:lvl6pPr>
          </a:lstStyle>
          <a:p>
            <a:pPr lvl="0">
              <a:lnSpc>
                <a:spcPct val="120000"/>
              </a:lnSpc>
            </a:pPr>
            <a:r>
              <a:rPr kumimoji="1" lang="en" altLang="ja-JP"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p:txBody>
      </p:sp>
      <p:sp>
        <p:nvSpPr>
          <p:cNvPr id="5" name="Content Placeholder 2">
            <a:extLst>
              <a:ext uri="{FF2B5EF4-FFF2-40B4-BE49-F238E27FC236}">
                <a16:creationId xmlns:a16="http://schemas.microsoft.com/office/drawing/2014/main" id="{64D9B12C-5CFE-ABC9-387E-FE48F89669CE}"/>
              </a:ext>
            </a:extLst>
          </p:cNvPr>
          <p:cNvSpPr>
            <a:spLocks noGrp="1"/>
          </p:cNvSpPr>
          <p:nvPr>
            <p:ph idx="16" hasCustomPrompt="1"/>
          </p:nvPr>
        </p:nvSpPr>
        <p:spPr>
          <a:xfrm>
            <a:off x="6454140" y="1737358"/>
            <a:ext cx="5029200" cy="458544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marL="0" indent="0">
              <a:buFont typeface="Arial" panose="020B0604020202020204" pitchFamily="34" charset="0"/>
              <a:buNone/>
              <a:defRPr lang="en-US" altLang="ja-JP" sz="1600" smtClean="0"/>
            </a:lvl1pPr>
            <a:lvl2pPr marL="342892" indent="0">
              <a:buNone/>
              <a:defRPr lang="en-US" altLang="ja-JP" sz="1600" smtClean="0"/>
            </a:lvl2pPr>
            <a:lvl3pPr marL="688958" indent="0">
              <a:buNone/>
              <a:defRPr lang="en-US" altLang="ja-JP" sz="1600" smtClean="0"/>
            </a:lvl3pPr>
            <a:lvl4pPr marL="1027088" indent="0">
              <a:buNone/>
              <a:defRPr lang="en-US" altLang="ja-JP" sz="1600" smtClean="0"/>
            </a:lvl4pPr>
            <a:lvl5pPr marL="1430303" indent="0">
              <a:buNone/>
              <a:defRPr lang="en-US" altLang="ja-JP" sz="1600" dirty="0"/>
            </a:lvl5pPr>
            <a:lvl6pPr marL="1774780" indent="0">
              <a:buNone/>
              <a:defRPr sz="1600"/>
            </a:lvl6pPr>
          </a:lstStyle>
          <a:p>
            <a:pPr lvl="0">
              <a:lnSpc>
                <a:spcPct val="120000"/>
              </a:lnSpc>
            </a:pPr>
            <a:r>
              <a:rPr kumimoji="1" lang="en" altLang="ja-JP"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a:p>
            <a:pPr lvl="4"/>
            <a:endParaRPr lang="en-US" altLang="ja-JP" dirty="0"/>
          </a:p>
        </p:txBody>
      </p:sp>
    </p:spTree>
    <p:extLst>
      <p:ext uri="{BB962C8B-B14F-4D97-AF65-F5344CB8AC3E}">
        <p14:creationId xmlns:p14="http://schemas.microsoft.com/office/powerpoint/2010/main" val="2538023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Slides_3_Quote">
    <p:bg>
      <p:bgPr>
        <a:solidFill>
          <a:schemeClr val="bg1"/>
        </a:solidFill>
        <a:effectLst/>
      </p:bgPr>
    </p:bg>
    <p:spTree>
      <p:nvGrpSpPr>
        <p:cNvPr id="1" name=""/>
        <p:cNvGrpSpPr/>
        <p:nvPr/>
      </p:nvGrpSpPr>
      <p:grpSpPr>
        <a:xfrm>
          <a:off x="0" y="0"/>
          <a:ext cx="0" cy="0"/>
          <a:chOff x="0" y="0"/>
          <a:chExt cx="0" cy="0"/>
        </a:xfrm>
      </p:grpSpPr>
      <p:pic>
        <p:nvPicPr>
          <p:cNvPr id="9" name="図 8" descr="図形&#10;&#10;中程度の精度で自動的に生成された説明">
            <a:extLst>
              <a:ext uri="{FF2B5EF4-FFF2-40B4-BE49-F238E27FC236}">
                <a16:creationId xmlns:a16="http://schemas.microsoft.com/office/drawing/2014/main" id="{7FD1466B-3586-EF2F-5FE2-F6DED932451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B4C758-6167-E04E-B51A-8855115F62CE}"/>
              </a:ext>
            </a:extLst>
          </p:cNvPr>
          <p:cNvSpPr>
            <a:spLocks noGrp="1"/>
          </p:cNvSpPr>
          <p:nvPr>
            <p:ph type="title" hasCustomPrompt="1"/>
          </p:nvPr>
        </p:nvSpPr>
        <p:spPr>
          <a:xfrm>
            <a:off x="861388" y="435809"/>
            <a:ext cx="9577247" cy="478592"/>
          </a:xfrm>
          <a:prstGeom prst="rect">
            <a:avLst/>
          </a:prstGeom>
        </p:spPr>
        <p:txBody>
          <a:bodyPr lIns="0" tIns="0" rIns="0" bIns="0" anchor="t">
            <a:noAutofit/>
          </a:bodyPr>
          <a:lstStyle>
            <a:lvl1pPr>
              <a:lnSpc>
                <a:spcPct val="120000"/>
              </a:lnSpc>
              <a:defRPr sz="2700"/>
            </a:lvl1pPr>
          </a:lstStyle>
          <a:p>
            <a:r>
              <a:rPr lang="en" altLang="ja-JP" dirty="0"/>
              <a:t>Subtitle</a:t>
            </a:r>
            <a:endParaRPr lang="en-US" dirty="0"/>
          </a:p>
        </p:txBody>
      </p:sp>
      <p:sp>
        <p:nvSpPr>
          <p:cNvPr id="3" name="Slide Number Placeholder 6">
            <a:extLst>
              <a:ext uri="{FF2B5EF4-FFF2-40B4-BE49-F238E27FC236}">
                <a16:creationId xmlns:a16="http://schemas.microsoft.com/office/drawing/2014/main" id="{A5FF82A9-0283-389F-702C-A8A1DC6AEB28}"/>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Segoe UI"/>
              <a:ea typeface="Meiryo UI"/>
              <a:cs typeface="+mn-cs"/>
            </a:endParaRPr>
          </a:p>
        </p:txBody>
      </p:sp>
      <p:sp>
        <p:nvSpPr>
          <p:cNvPr id="4" name="Text Placeholder 8">
            <a:extLst>
              <a:ext uri="{FF2B5EF4-FFF2-40B4-BE49-F238E27FC236}">
                <a16:creationId xmlns:a16="http://schemas.microsoft.com/office/drawing/2014/main" id="{2836E500-2692-11D6-FBCC-A2D82AB64845}"/>
              </a:ext>
            </a:extLst>
          </p:cNvPr>
          <p:cNvSpPr>
            <a:spLocks noGrp="1"/>
          </p:cNvSpPr>
          <p:nvPr>
            <p:ph type="body" sz="quarter" idx="14" hasCustomPrompt="1"/>
          </p:nvPr>
        </p:nvSpPr>
        <p:spPr>
          <a:xfrm>
            <a:off x="0" y="1554480"/>
            <a:ext cx="12192000" cy="4114800"/>
          </a:xfrm>
          <a:prstGeom prst="rect">
            <a:avLst/>
          </a:prstGeom>
          <a:noFill/>
        </p:spPr>
        <p:txBody>
          <a:bodyPr lIns="1371600" tIns="457200" rIns="1371600" bIns="457200" anchor="ctr" anchorCtr="0">
            <a:normAutofit/>
          </a:bodyPr>
          <a:lstStyle>
            <a:lvl1pPr marL="0" indent="0" algn="ctr">
              <a:defRPr sz="3200" b="0">
                <a:solidFill>
                  <a:schemeClr val="tx1"/>
                </a:solidFill>
              </a:defRPr>
            </a:lvl1pPr>
            <a:lvl2pPr marL="0" marR="0" indent="0" algn="ctr" defTabSz="914400" rtl="0" eaLnBrk="1" fontAlgn="auto" latinLnBrk="0" hangingPunct="1">
              <a:lnSpc>
                <a:spcPct val="114000"/>
              </a:lnSpc>
              <a:spcBef>
                <a:spcPts val="2000"/>
              </a:spcBef>
              <a:spcAft>
                <a:spcPts val="400"/>
              </a:spcAft>
              <a:buClrTx/>
              <a:buSzTx/>
              <a:buFont typeface="Arial" panose="020B0604020202020204" pitchFamily="34" charset="0"/>
              <a:buNone/>
              <a:tabLst/>
              <a:defRPr kumimoji="1" lang="en-US" altLang="ja-JP" sz="2800" b="0" kern="1200" dirty="0">
                <a:solidFill>
                  <a:schemeClr val="tx1"/>
                </a:solidFill>
                <a:latin typeface="+mn-lt"/>
                <a:ea typeface="+mn-ea"/>
                <a:cs typeface="+mn-cs"/>
              </a:defRPr>
            </a:lvl2pPr>
            <a:lvl3pPr marL="0" marR="0" indent="0" algn="ctr" defTabSz="914400" rtl="0" eaLnBrk="1" fontAlgn="auto" latinLnBrk="0" hangingPunct="1">
              <a:lnSpc>
                <a:spcPct val="114000"/>
              </a:lnSpc>
              <a:spcBef>
                <a:spcPts val="2000"/>
              </a:spcBef>
              <a:spcAft>
                <a:spcPts val="400"/>
              </a:spcAft>
              <a:buClrTx/>
              <a:buSzTx/>
              <a:buFont typeface="Arial" panose="020B0604020202020204" pitchFamily="34" charset="0"/>
              <a:buNone/>
              <a:tabLst/>
              <a:defRPr sz="2800" b="0">
                <a:solidFill>
                  <a:schemeClr val="tx1"/>
                </a:solidFill>
              </a:defRPr>
            </a:lvl3pPr>
            <a:lvl4pPr marL="0" indent="0" algn="ctr">
              <a:buNone/>
              <a:defRPr sz="2800">
                <a:solidFill>
                  <a:schemeClr val="tx1"/>
                </a:solidFill>
              </a:defRPr>
            </a:lvl4pPr>
            <a:lvl5pPr marL="342900" indent="0" algn="ctr">
              <a:buFont typeface="Arial" panose="020B0604020202020204" pitchFamily="34" charset="0"/>
              <a:buChar char="•"/>
              <a:defRPr b="0">
                <a:solidFill>
                  <a:schemeClr val="tx1"/>
                </a:solidFill>
              </a:defRPr>
            </a:lvl5pPr>
          </a:lstStyle>
          <a:p>
            <a:pPr lvl="0"/>
            <a:r>
              <a:rPr lang="en-US" altLang="ja-JP" dirty="0"/>
              <a:t>Click to edit Master text styles</a:t>
            </a:r>
          </a:p>
          <a:p>
            <a:pPr lvl="1"/>
            <a:r>
              <a:rPr lang="en-US" altLang="ja-JP" dirty="0"/>
              <a:t>Second level</a:t>
            </a:r>
          </a:p>
        </p:txBody>
      </p:sp>
    </p:spTree>
    <p:extLst>
      <p:ext uri="{BB962C8B-B14F-4D97-AF65-F5344CB8AC3E}">
        <p14:creationId xmlns:p14="http://schemas.microsoft.com/office/powerpoint/2010/main" val="1460359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3" name="図 2" descr="ケーブル が含まれている画像&#10;&#10;自動的に生成された説明">
            <a:extLst>
              <a:ext uri="{FF2B5EF4-FFF2-40B4-BE49-F238E27FC236}">
                <a16:creationId xmlns:a16="http://schemas.microsoft.com/office/drawing/2014/main" id="{FE921347-C667-E6CB-0F5D-EB7621BB2E7F}"/>
              </a:ext>
            </a:extLst>
          </p:cNvPr>
          <p:cNvPicPr>
            <a:picLocks noChangeAspect="1"/>
          </p:cNvPicPr>
          <p:nvPr userDrawn="1"/>
        </p:nvPicPr>
        <p:blipFill>
          <a:blip r:embed="rId2"/>
          <a:stretch>
            <a:fillRect/>
          </a:stretch>
        </p:blipFill>
        <p:spPr>
          <a:xfrm>
            <a:off x="-1" y="1"/>
            <a:ext cx="12191999" cy="6858000"/>
          </a:xfrm>
          <a:prstGeom prst="rect">
            <a:avLst/>
          </a:prstGeom>
        </p:spPr>
      </p:pic>
      <p:pic>
        <p:nvPicPr>
          <p:cNvPr id="6" name="グラフィックス 5">
            <a:extLst>
              <a:ext uri="{FF2B5EF4-FFF2-40B4-BE49-F238E27FC236}">
                <a16:creationId xmlns:a16="http://schemas.microsoft.com/office/drawing/2014/main" id="{8CAF07F2-9DA4-F4F7-B818-24FC018692D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31206" y="2885704"/>
            <a:ext cx="2729591" cy="764285"/>
          </a:xfrm>
          <a:prstGeom prst="rect">
            <a:avLst/>
          </a:prstGeom>
        </p:spPr>
      </p:pic>
      <p:sp>
        <p:nvSpPr>
          <p:cNvPr id="2" name="Slide Number Placeholder 6">
            <a:extLst>
              <a:ext uri="{FF2B5EF4-FFF2-40B4-BE49-F238E27FC236}">
                <a16:creationId xmlns:a16="http://schemas.microsoft.com/office/drawing/2014/main" id="{A59F37D4-BBC4-4181-D2B9-1EC719ED425A}"/>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Segoe UI"/>
              <a:ea typeface="Meiryo UI"/>
              <a:cs typeface="+mn-cs"/>
            </a:endParaRPr>
          </a:p>
        </p:txBody>
      </p:sp>
    </p:spTree>
    <p:extLst>
      <p:ext uri="{BB962C8B-B14F-4D97-AF65-F5344CB8AC3E}">
        <p14:creationId xmlns:p14="http://schemas.microsoft.com/office/powerpoint/2010/main" val="4271041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2">
    <p:bg>
      <p:bgPr>
        <a:solidFill>
          <a:schemeClr val="bg1"/>
        </a:solidFill>
        <a:effectLst/>
      </p:bgPr>
    </p:bg>
    <p:spTree>
      <p:nvGrpSpPr>
        <p:cNvPr id="1" name=""/>
        <p:cNvGrpSpPr/>
        <p:nvPr/>
      </p:nvGrpSpPr>
      <p:grpSpPr>
        <a:xfrm>
          <a:off x="0" y="0"/>
          <a:ext cx="0" cy="0"/>
          <a:chOff x="0" y="0"/>
          <a:chExt cx="0" cy="0"/>
        </a:xfrm>
      </p:grpSpPr>
      <p:pic>
        <p:nvPicPr>
          <p:cNvPr id="8" name="図 7" descr="ロゴ が含まれている画像&#10;&#10;自動的に生成された説明">
            <a:extLst>
              <a:ext uri="{FF2B5EF4-FFF2-40B4-BE49-F238E27FC236}">
                <a16:creationId xmlns:a16="http://schemas.microsoft.com/office/drawing/2014/main" id="{D26D316D-047E-1B20-4F56-F9EA9F8E8BF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テキスト プレースホルダー 14">
            <a:extLst>
              <a:ext uri="{FF2B5EF4-FFF2-40B4-BE49-F238E27FC236}">
                <a16:creationId xmlns:a16="http://schemas.microsoft.com/office/drawing/2014/main" id="{3302A4E3-CCB9-9574-6F6D-417E6CD025FA}"/>
              </a:ext>
            </a:extLst>
          </p:cNvPr>
          <p:cNvSpPr>
            <a:spLocks noGrp="1"/>
          </p:cNvSpPr>
          <p:nvPr>
            <p:ph type="body" sz="quarter" idx="16" hasCustomPrompt="1"/>
          </p:nvPr>
        </p:nvSpPr>
        <p:spPr>
          <a:xfrm>
            <a:off x="4244181" y="1340945"/>
            <a:ext cx="3703639" cy="395367"/>
          </a:xfrm>
          <a:prstGeom prst="rect">
            <a:avLst/>
          </a:prstGeom>
        </p:spPr>
        <p:txBody>
          <a:bodyPr lIns="0" tIns="0" rIns="0" bIns="0"/>
          <a:lstStyle>
            <a:lvl1pPr algn="ctr">
              <a:defRPr sz="1800" b="0">
                <a:solidFill>
                  <a:schemeClr val="tx1"/>
                </a:solidFill>
                <a:latin typeface="+mj-lt"/>
              </a:defRPr>
            </a:lvl1pPr>
          </a:lstStyle>
          <a:p>
            <a:pPr lvl="0"/>
            <a:r>
              <a:rPr kumimoji="1" lang="en" altLang="ja-JP" dirty="0"/>
              <a:t>Subject</a:t>
            </a:r>
            <a:endParaRPr kumimoji="1" lang="ja-JP" altLang="en-US"/>
          </a:p>
        </p:txBody>
      </p:sp>
      <p:sp>
        <p:nvSpPr>
          <p:cNvPr id="5" name="テキスト プレースホルダー 14">
            <a:extLst>
              <a:ext uri="{FF2B5EF4-FFF2-40B4-BE49-F238E27FC236}">
                <a16:creationId xmlns:a16="http://schemas.microsoft.com/office/drawing/2014/main" id="{E7345F99-8AFA-5AE7-C503-7161C4E12F8A}"/>
              </a:ext>
            </a:extLst>
          </p:cNvPr>
          <p:cNvSpPr>
            <a:spLocks noGrp="1"/>
          </p:cNvSpPr>
          <p:nvPr>
            <p:ph type="body" sz="quarter" idx="17" hasCustomPrompt="1"/>
          </p:nvPr>
        </p:nvSpPr>
        <p:spPr>
          <a:xfrm>
            <a:off x="4244181" y="3588471"/>
            <a:ext cx="3703639" cy="395367"/>
          </a:xfrm>
          <a:prstGeom prst="rect">
            <a:avLst/>
          </a:prstGeom>
        </p:spPr>
        <p:txBody>
          <a:bodyPr lIns="0" tIns="0" rIns="0" bIns="0"/>
          <a:lstStyle>
            <a:lvl1pPr algn="ctr">
              <a:defRPr sz="2400" b="0">
                <a:solidFill>
                  <a:schemeClr val="tx1"/>
                </a:solidFill>
                <a:latin typeface="+mj-lt"/>
              </a:defRPr>
            </a:lvl1pPr>
          </a:lstStyle>
          <a:p>
            <a:pPr lvl="0"/>
            <a:r>
              <a:rPr lang="en" altLang="ja-JP" dirty="0"/>
              <a:t>Subtitle</a:t>
            </a:r>
            <a:endParaRPr kumimoji="1" lang="ja-JP" altLang="en-US"/>
          </a:p>
        </p:txBody>
      </p:sp>
      <p:sp>
        <p:nvSpPr>
          <p:cNvPr id="7" name="テキスト プレースホルダー 14">
            <a:extLst>
              <a:ext uri="{FF2B5EF4-FFF2-40B4-BE49-F238E27FC236}">
                <a16:creationId xmlns:a16="http://schemas.microsoft.com/office/drawing/2014/main" id="{73D55BFB-710F-2B52-02AB-2FB31672B21B}"/>
              </a:ext>
            </a:extLst>
          </p:cNvPr>
          <p:cNvSpPr>
            <a:spLocks noGrp="1"/>
          </p:cNvSpPr>
          <p:nvPr>
            <p:ph type="body" sz="quarter" idx="18" hasCustomPrompt="1"/>
          </p:nvPr>
        </p:nvSpPr>
        <p:spPr>
          <a:xfrm>
            <a:off x="4244181" y="5416661"/>
            <a:ext cx="3703639" cy="395367"/>
          </a:xfrm>
          <a:prstGeom prst="rect">
            <a:avLst/>
          </a:prstGeom>
        </p:spPr>
        <p:txBody>
          <a:bodyPr lIns="0" tIns="0" rIns="0" bIns="0"/>
          <a:lstStyle>
            <a:lvl1pPr algn="ctr">
              <a:defRPr sz="1800" b="0">
                <a:solidFill>
                  <a:schemeClr val="tx1"/>
                </a:solidFill>
                <a:latin typeface="+mj-lt"/>
              </a:defRPr>
            </a:lvl1pPr>
          </a:lstStyle>
          <a:p>
            <a:pPr lvl="0"/>
            <a:r>
              <a:rPr lang="en" altLang="ja-JP" dirty="0"/>
              <a:t>Name, date, etc.</a:t>
            </a:r>
            <a:endParaRPr kumimoji="1" lang="ja-JP" altLang="en-US"/>
          </a:p>
        </p:txBody>
      </p:sp>
      <p:sp>
        <p:nvSpPr>
          <p:cNvPr id="12" name="Title 1">
            <a:extLst>
              <a:ext uri="{FF2B5EF4-FFF2-40B4-BE49-F238E27FC236}">
                <a16:creationId xmlns:a16="http://schemas.microsoft.com/office/drawing/2014/main" id="{ACB6A9CB-497F-5262-9DCC-F3F575637F84}"/>
              </a:ext>
            </a:extLst>
          </p:cNvPr>
          <p:cNvSpPr>
            <a:spLocks noGrp="1"/>
          </p:cNvSpPr>
          <p:nvPr>
            <p:ph type="ctrTitle" hasCustomPrompt="1"/>
          </p:nvPr>
        </p:nvSpPr>
        <p:spPr>
          <a:xfrm>
            <a:off x="2055753" y="2663281"/>
            <a:ext cx="8080497" cy="796999"/>
          </a:xfrm>
          <a:prstGeom prst="rect">
            <a:avLst/>
          </a:prstGeom>
        </p:spPr>
        <p:txBody>
          <a:bodyPr lIns="0" tIns="0" rIns="0" bIns="0" anchor="b">
            <a:normAutofit/>
          </a:bodyPr>
          <a:lstStyle>
            <a:lvl1pPr algn="ctr">
              <a:lnSpc>
                <a:spcPct val="120000"/>
              </a:lnSpc>
              <a:defRPr sz="4000" b="0">
                <a:solidFill>
                  <a:schemeClr val="tx1"/>
                </a:solidFill>
              </a:defRPr>
            </a:lvl1pPr>
          </a:lstStyle>
          <a:p>
            <a:r>
              <a:rPr lang="en" altLang="ja-JP" dirty="0"/>
              <a:t>Title</a:t>
            </a:r>
            <a:endParaRPr lang="en-US" altLang="ja-JP" dirty="0"/>
          </a:p>
        </p:txBody>
      </p:sp>
      <p:pic>
        <p:nvPicPr>
          <p:cNvPr id="2" name="グラフィックス 1">
            <a:extLst>
              <a:ext uri="{FF2B5EF4-FFF2-40B4-BE49-F238E27FC236}">
                <a16:creationId xmlns:a16="http://schemas.microsoft.com/office/drawing/2014/main" id="{A5BA7AB8-8FCA-8283-B799-8127175EF1B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770166" y="433528"/>
            <a:ext cx="2004711" cy="273371"/>
          </a:xfrm>
          <a:prstGeom prst="rect">
            <a:avLst/>
          </a:prstGeom>
        </p:spPr>
      </p:pic>
      <p:sp>
        <p:nvSpPr>
          <p:cNvPr id="3" name="正方形/長方形 2">
            <a:extLst>
              <a:ext uri="{FF2B5EF4-FFF2-40B4-BE49-F238E27FC236}">
                <a16:creationId xmlns:a16="http://schemas.microsoft.com/office/drawing/2014/main" id="{DFEF6FE8-7B03-CAB7-EFC2-6512FEE86EFB}"/>
              </a:ext>
            </a:extLst>
          </p:cNvPr>
          <p:cNvSpPr/>
          <p:nvPr userDrawn="1"/>
        </p:nvSpPr>
        <p:spPr>
          <a:xfrm>
            <a:off x="10222302" y="125184"/>
            <a:ext cx="1897812" cy="2733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7747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3">
    <p:bg>
      <p:bgPr>
        <a:solidFill>
          <a:schemeClr val="bg1"/>
        </a:solidFill>
        <a:effectLst/>
      </p:bgPr>
    </p:bg>
    <p:spTree>
      <p:nvGrpSpPr>
        <p:cNvPr id="1" name=""/>
        <p:cNvGrpSpPr/>
        <p:nvPr/>
      </p:nvGrpSpPr>
      <p:grpSpPr>
        <a:xfrm>
          <a:off x="0" y="0"/>
          <a:ext cx="0" cy="0"/>
          <a:chOff x="0" y="0"/>
          <a:chExt cx="0" cy="0"/>
        </a:xfrm>
      </p:grpSpPr>
      <p:pic>
        <p:nvPicPr>
          <p:cNvPr id="4" name="図 3" descr="図形&#10;&#10;低い精度で自動的に生成された説明">
            <a:extLst>
              <a:ext uri="{FF2B5EF4-FFF2-40B4-BE49-F238E27FC236}">
                <a16:creationId xmlns:a16="http://schemas.microsoft.com/office/drawing/2014/main" id="{7F78AF62-617C-EDB5-F1A1-CEF803E1014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C6EB082-3335-BC45-B51C-EC390EAABA7E}"/>
              </a:ext>
            </a:extLst>
          </p:cNvPr>
          <p:cNvSpPr>
            <a:spLocks noGrp="1"/>
          </p:cNvSpPr>
          <p:nvPr>
            <p:ph type="ctrTitle" hasCustomPrompt="1"/>
          </p:nvPr>
        </p:nvSpPr>
        <p:spPr>
          <a:xfrm>
            <a:off x="556608" y="2732950"/>
            <a:ext cx="8080496" cy="796999"/>
          </a:xfrm>
          <a:prstGeom prst="rect">
            <a:avLst/>
          </a:prstGeom>
        </p:spPr>
        <p:txBody>
          <a:bodyPr lIns="0" tIns="0" rIns="0" bIns="0" anchor="b">
            <a:normAutofit/>
          </a:bodyPr>
          <a:lstStyle>
            <a:lvl1pPr algn="l">
              <a:lnSpc>
                <a:spcPct val="120000"/>
              </a:lnSpc>
              <a:defRPr sz="4000" b="0">
                <a:solidFill>
                  <a:schemeClr val="tx1"/>
                </a:solidFill>
              </a:defRPr>
            </a:lvl1pPr>
          </a:lstStyle>
          <a:p>
            <a:r>
              <a:rPr lang="en" altLang="ja-JP" dirty="0"/>
              <a:t>Title</a:t>
            </a:r>
            <a:endParaRPr lang="en-US" dirty="0"/>
          </a:p>
        </p:txBody>
      </p:sp>
      <p:sp>
        <p:nvSpPr>
          <p:cNvPr id="15" name="テキスト プレースホルダー 14">
            <a:extLst>
              <a:ext uri="{FF2B5EF4-FFF2-40B4-BE49-F238E27FC236}">
                <a16:creationId xmlns:a16="http://schemas.microsoft.com/office/drawing/2014/main" id="{3F3BD735-AB0D-7620-069B-194CC9D99C52}"/>
              </a:ext>
            </a:extLst>
          </p:cNvPr>
          <p:cNvSpPr>
            <a:spLocks noGrp="1"/>
          </p:cNvSpPr>
          <p:nvPr>
            <p:ph type="body" sz="quarter" idx="12" hasCustomPrompt="1"/>
          </p:nvPr>
        </p:nvSpPr>
        <p:spPr>
          <a:xfrm>
            <a:off x="556607" y="2287438"/>
            <a:ext cx="3703639" cy="395367"/>
          </a:xfrm>
          <a:prstGeom prst="rect">
            <a:avLst/>
          </a:prstGeom>
        </p:spPr>
        <p:txBody>
          <a:bodyPr lIns="0" tIns="0" rIns="0" bIns="0"/>
          <a:lstStyle>
            <a:lvl1pPr>
              <a:defRPr sz="1800" b="0">
                <a:latin typeface="+mj-lt"/>
              </a:defRPr>
            </a:lvl1pPr>
          </a:lstStyle>
          <a:p>
            <a:pPr lvl="0"/>
            <a:r>
              <a:rPr kumimoji="1" lang="en" altLang="ja-JP" dirty="0"/>
              <a:t>Subject</a:t>
            </a:r>
            <a:endParaRPr kumimoji="1" lang="ja-JP" altLang="en-US"/>
          </a:p>
        </p:txBody>
      </p:sp>
      <p:sp>
        <p:nvSpPr>
          <p:cNvPr id="16" name="テキスト プレースホルダー 14">
            <a:extLst>
              <a:ext uri="{FF2B5EF4-FFF2-40B4-BE49-F238E27FC236}">
                <a16:creationId xmlns:a16="http://schemas.microsoft.com/office/drawing/2014/main" id="{F141DBE6-A7CA-A9ED-6F94-8E99511722A8}"/>
              </a:ext>
            </a:extLst>
          </p:cNvPr>
          <p:cNvSpPr>
            <a:spLocks noGrp="1"/>
          </p:cNvSpPr>
          <p:nvPr>
            <p:ph type="body" sz="quarter" idx="13" hasCustomPrompt="1"/>
          </p:nvPr>
        </p:nvSpPr>
        <p:spPr>
          <a:xfrm>
            <a:off x="556607" y="3693669"/>
            <a:ext cx="3703639" cy="395367"/>
          </a:xfrm>
          <a:prstGeom prst="rect">
            <a:avLst/>
          </a:prstGeom>
        </p:spPr>
        <p:txBody>
          <a:bodyPr lIns="0" tIns="0" rIns="0" bIns="0"/>
          <a:lstStyle>
            <a:lvl1pPr>
              <a:defRPr sz="2400" b="0">
                <a:latin typeface="+mj-lt"/>
              </a:defRPr>
            </a:lvl1pPr>
          </a:lstStyle>
          <a:p>
            <a:pPr lvl="0"/>
            <a:r>
              <a:rPr lang="en" altLang="ja-JP" dirty="0"/>
              <a:t>Subtitle</a:t>
            </a:r>
            <a:endParaRPr kumimoji="1" lang="ja-JP" altLang="en-US"/>
          </a:p>
        </p:txBody>
      </p:sp>
      <p:sp>
        <p:nvSpPr>
          <p:cNvPr id="6" name="正方形/長方形 5">
            <a:extLst>
              <a:ext uri="{FF2B5EF4-FFF2-40B4-BE49-F238E27FC236}">
                <a16:creationId xmlns:a16="http://schemas.microsoft.com/office/drawing/2014/main" id="{0ED65318-7D5F-CE80-1FEB-B248759863D0}"/>
              </a:ext>
            </a:extLst>
          </p:cNvPr>
          <p:cNvSpPr/>
          <p:nvPr userDrawn="1"/>
        </p:nvSpPr>
        <p:spPr>
          <a:xfrm>
            <a:off x="8637104" y="1"/>
            <a:ext cx="3554896" cy="68634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pic>
        <p:nvPicPr>
          <p:cNvPr id="8" name="グラフィックス 7">
            <a:extLst>
              <a:ext uri="{FF2B5EF4-FFF2-40B4-BE49-F238E27FC236}">
                <a16:creationId xmlns:a16="http://schemas.microsoft.com/office/drawing/2014/main" id="{4810C51B-B1EB-757F-9455-1348462C578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134062" y="3029541"/>
            <a:ext cx="2455247" cy="692767"/>
          </a:xfrm>
          <a:prstGeom prst="rect">
            <a:avLst/>
          </a:prstGeom>
        </p:spPr>
      </p:pic>
      <p:sp>
        <p:nvSpPr>
          <p:cNvPr id="5" name="テキスト プレースホルダー 14">
            <a:extLst>
              <a:ext uri="{FF2B5EF4-FFF2-40B4-BE49-F238E27FC236}">
                <a16:creationId xmlns:a16="http://schemas.microsoft.com/office/drawing/2014/main" id="{EE6A9A33-48A3-D066-0FFB-8D5F7D588CBC}"/>
              </a:ext>
            </a:extLst>
          </p:cNvPr>
          <p:cNvSpPr>
            <a:spLocks noGrp="1"/>
          </p:cNvSpPr>
          <p:nvPr>
            <p:ph type="body" sz="quarter" idx="14" hasCustomPrompt="1"/>
          </p:nvPr>
        </p:nvSpPr>
        <p:spPr>
          <a:xfrm>
            <a:off x="556607" y="5999083"/>
            <a:ext cx="3703639" cy="395367"/>
          </a:xfrm>
          <a:prstGeom prst="rect">
            <a:avLst/>
          </a:prstGeom>
        </p:spPr>
        <p:txBody>
          <a:bodyPr lIns="0" tIns="0" rIns="0" bIns="0"/>
          <a:lstStyle>
            <a:lvl1pPr>
              <a:defRPr sz="1800" b="0">
                <a:latin typeface="+mj-lt"/>
              </a:defRPr>
            </a:lvl1pPr>
          </a:lstStyle>
          <a:p>
            <a:pPr lvl="0"/>
            <a:r>
              <a:rPr lang="en" altLang="ja-JP" dirty="0"/>
              <a:t>Name, date, etc.</a:t>
            </a:r>
            <a:endParaRPr kumimoji="1" lang="ja-JP" altLang="en-US"/>
          </a:p>
        </p:txBody>
      </p:sp>
    </p:spTree>
    <p:extLst>
      <p:ext uri="{BB962C8B-B14F-4D97-AF65-F5344CB8AC3E}">
        <p14:creationId xmlns:p14="http://schemas.microsoft.com/office/powerpoint/2010/main" val="690006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Slides_1_Normal">
    <p:bg>
      <p:bgPr>
        <a:solidFill>
          <a:schemeClr val="bg1"/>
        </a:solidFill>
        <a:effectLst/>
      </p:bgPr>
    </p:bg>
    <p:spTree>
      <p:nvGrpSpPr>
        <p:cNvPr id="1" name=""/>
        <p:cNvGrpSpPr/>
        <p:nvPr/>
      </p:nvGrpSpPr>
      <p:grpSpPr>
        <a:xfrm>
          <a:off x="0" y="0"/>
          <a:ext cx="0" cy="0"/>
          <a:chOff x="0" y="0"/>
          <a:chExt cx="0" cy="0"/>
        </a:xfrm>
      </p:grpSpPr>
      <p:sp>
        <p:nvSpPr>
          <p:cNvPr id="3" name="Slide Number Placeholder 6">
            <a:extLst>
              <a:ext uri="{FF2B5EF4-FFF2-40B4-BE49-F238E27FC236}">
                <a16:creationId xmlns:a16="http://schemas.microsoft.com/office/drawing/2014/main" id="{57CD55C1-6B1F-E86B-5275-8CA8A224D74D}"/>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Segoe UI"/>
              <a:ea typeface="Meiryo UI"/>
              <a:cs typeface="+mn-cs"/>
            </a:endParaRPr>
          </a:p>
        </p:txBody>
      </p:sp>
      <p:sp>
        <p:nvSpPr>
          <p:cNvPr id="2" name="Title 1">
            <a:extLst>
              <a:ext uri="{FF2B5EF4-FFF2-40B4-BE49-F238E27FC236}">
                <a16:creationId xmlns:a16="http://schemas.microsoft.com/office/drawing/2014/main" id="{FD8DDBC3-83A9-35ED-5A3D-EE0BD2CFC950}"/>
              </a:ext>
            </a:extLst>
          </p:cNvPr>
          <p:cNvSpPr>
            <a:spLocks noGrp="1"/>
          </p:cNvSpPr>
          <p:nvPr>
            <p:ph type="title" hasCustomPrompt="1"/>
          </p:nvPr>
        </p:nvSpPr>
        <p:spPr>
          <a:xfrm>
            <a:off x="563218" y="535199"/>
            <a:ext cx="9577247" cy="468653"/>
          </a:xfrm>
          <a:prstGeom prst="rect">
            <a:avLst/>
          </a:prstGeom>
        </p:spPr>
        <p:txBody>
          <a:bodyPr lIns="0" tIns="0" rIns="0" bIns="0" anchor="t">
            <a:noAutofit/>
          </a:bodyPr>
          <a:lstStyle>
            <a:lvl1pPr>
              <a:lnSpc>
                <a:spcPct val="120000"/>
              </a:lnSpc>
              <a:defRPr sz="2700"/>
            </a:lvl1pPr>
          </a:lstStyle>
          <a:p>
            <a:r>
              <a:rPr lang="en" altLang="ja-JP" dirty="0"/>
              <a:t>Subtitle</a:t>
            </a:r>
            <a:endParaRPr lang="en-US" dirty="0"/>
          </a:p>
        </p:txBody>
      </p:sp>
      <p:sp>
        <p:nvSpPr>
          <p:cNvPr id="4" name="Content Placeholder 2">
            <a:extLst>
              <a:ext uri="{FF2B5EF4-FFF2-40B4-BE49-F238E27FC236}">
                <a16:creationId xmlns:a16="http://schemas.microsoft.com/office/drawing/2014/main" id="{DB8A06F4-3E85-79DD-12F9-E6D57F44019E}"/>
              </a:ext>
            </a:extLst>
          </p:cNvPr>
          <p:cNvSpPr>
            <a:spLocks noGrp="1"/>
          </p:cNvSpPr>
          <p:nvPr>
            <p:ph idx="1" hasCustomPrompt="1"/>
          </p:nvPr>
        </p:nvSpPr>
        <p:spPr>
          <a:xfrm>
            <a:off x="571703" y="1462948"/>
            <a:ext cx="10968041" cy="4732111"/>
          </a:xfrm>
        </p:spPr>
        <p:txBody>
          <a:bodyPr vert="horz" lIns="0" tIns="0" rIns="0" bIns="0" rtlCol="0">
            <a:noAutofit/>
          </a:bodyPr>
          <a:lstStyle>
            <a:lvl1pPr marL="0" indent="0">
              <a:buFont typeface="Arial" panose="020B0604020202020204" pitchFamily="34" charset="0"/>
              <a:buNone/>
              <a:defRPr lang="ja-JP" altLang="en-US" sz="1600" dirty="0"/>
            </a:lvl1pPr>
            <a:lvl2pPr>
              <a:defRPr sz="1600"/>
            </a:lvl2pPr>
            <a:lvl3pPr>
              <a:defRPr sz="1600"/>
            </a:lvl3pPr>
            <a:lvl4pPr>
              <a:defRPr sz="1600"/>
            </a:lvl4pPr>
            <a:lvl5pPr>
              <a:defRPr sz="1600"/>
            </a:lvl5pPr>
            <a:lvl6pPr>
              <a:defRPr sz="1600"/>
            </a:lvl6pPr>
            <a:lvl7pPr>
              <a:defRPr sz="1600"/>
            </a:lvl7pPr>
            <a:lvl8pPr>
              <a:defRPr sz="1600"/>
            </a:lvl8pPr>
            <a:lvl9pPr marL="3943259" indent="-285750">
              <a:buFont typeface="Arial" panose="020B0604020202020204" pitchFamily="34" charset="0"/>
              <a:buChar char="•"/>
              <a:defRPr sz="1600"/>
            </a:lvl9pPr>
          </a:lstStyle>
          <a:p>
            <a:pPr lvl="0">
              <a:lnSpc>
                <a:spcPct val="120000"/>
              </a:lnSpc>
            </a:pPr>
            <a:r>
              <a:rPr kumimoji="1" lang="en" altLang="ja-JP"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a:p>
            <a:pPr lvl="0">
              <a:lnSpc>
                <a:spcPct val="120000"/>
              </a:lnSpc>
            </a:pPr>
            <a:endParaRPr kumimoji="1" lang="en" altLang="ja-JP" dirty="0"/>
          </a:p>
        </p:txBody>
      </p:sp>
    </p:spTree>
    <p:extLst>
      <p:ext uri="{BB962C8B-B14F-4D97-AF65-F5344CB8AC3E}">
        <p14:creationId xmlns:p14="http://schemas.microsoft.com/office/powerpoint/2010/main" val="3006904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Slides_1_Comparison">
    <p:bg>
      <p:bgPr>
        <a:solidFill>
          <a:schemeClr val="bg1"/>
        </a:solidFill>
        <a:effectLst/>
      </p:bgPr>
    </p:bg>
    <p:spTree>
      <p:nvGrpSpPr>
        <p:cNvPr id="1" name=""/>
        <p:cNvGrpSpPr/>
        <p:nvPr/>
      </p:nvGrpSpPr>
      <p:grpSpPr>
        <a:xfrm>
          <a:off x="0" y="0"/>
          <a:ext cx="0" cy="0"/>
          <a:chOff x="0" y="0"/>
          <a:chExt cx="0" cy="0"/>
        </a:xfrm>
      </p:grpSpPr>
      <p:sp>
        <p:nvSpPr>
          <p:cNvPr id="3" name="Slide Number Placeholder 6">
            <a:extLst>
              <a:ext uri="{FF2B5EF4-FFF2-40B4-BE49-F238E27FC236}">
                <a16:creationId xmlns:a16="http://schemas.microsoft.com/office/drawing/2014/main" id="{57CD55C1-6B1F-E86B-5275-8CA8A224D74D}"/>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Segoe UI"/>
              <a:ea typeface="Meiryo UI"/>
              <a:cs typeface="+mn-cs"/>
            </a:endParaRPr>
          </a:p>
        </p:txBody>
      </p:sp>
      <p:sp>
        <p:nvSpPr>
          <p:cNvPr id="2" name="Title 1">
            <a:extLst>
              <a:ext uri="{FF2B5EF4-FFF2-40B4-BE49-F238E27FC236}">
                <a16:creationId xmlns:a16="http://schemas.microsoft.com/office/drawing/2014/main" id="{FD8DDBC3-83A9-35ED-5A3D-EE0BD2CFC950}"/>
              </a:ext>
            </a:extLst>
          </p:cNvPr>
          <p:cNvSpPr>
            <a:spLocks noGrp="1"/>
          </p:cNvSpPr>
          <p:nvPr>
            <p:ph type="title" hasCustomPrompt="1"/>
          </p:nvPr>
        </p:nvSpPr>
        <p:spPr>
          <a:xfrm>
            <a:off x="563218" y="535199"/>
            <a:ext cx="9577247" cy="468653"/>
          </a:xfrm>
          <a:prstGeom prst="rect">
            <a:avLst/>
          </a:prstGeom>
        </p:spPr>
        <p:txBody>
          <a:bodyPr lIns="0" tIns="0" rIns="0" bIns="0" anchor="t">
            <a:noAutofit/>
          </a:bodyPr>
          <a:lstStyle>
            <a:lvl1pPr>
              <a:lnSpc>
                <a:spcPct val="120000"/>
              </a:lnSpc>
              <a:defRPr sz="2700"/>
            </a:lvl1pPr>
          </a:lstStyle>
          <a:p>
            <a:r>
              <a:rPr lang="en" altLang="ja-JP" dirty="0"/>
              <a:t>Subtitle</a:t>
            </a:r>
            <a:endParaRPr lang="en-US" dirty="0"/>
          </a:p>
        </p:txBody>
      </p:sp>
      <p:cxnSp>
        <p:nvCxnSpPr>
          <p:cNvPr id="4" name="Straight Connector 12">
            <a:extLst>
              <a:ext uri="{FF2B5EF4-FFF2-40B4-BE49-F238E27FC236}">
                <a16:creationId xmlns:a16="http://schemas.microsoft.com/office/drawing/2014/main" id="{E9D65146-7A13-22B4-E44E-B1EE0C17EF8B}"/>
              </a:ext>
            </a:extLst>
          </p:cNvPr>
          <p:cNvCxnSpPr>
            <a:cxnSpLocks/>
          </p:cNvCxnSpPr>
          <p:nvPr userDrawn="1"/>
        </p:nvCxnSpPr>
        <p:spPr>
          <a:xfrm>
            <a:off x="731838" y="1709738"/>
            <a:ext cx="91440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14">
            <a:extLst>
              <a:ext uri="{FF2B5EF4-FFF2-40B4-BE49-F238E27FC236}">
                <a16:creationId xmlns:a16="http://schemas.microsoft.com/office/drawing/2014/main" id="{80E16B75-AEDE-5EBD-D252-54F5569664F2}"/>
              </a:ext>
            </a:extLst>
          </p:cNvPr>
          <p:cNvCxnSpPr>
            <a:cxnSpLocks/>
          </p:cNvCxnSpPr>
          <p:nvPr userDrawn="1"/>
        </p:nvCxnSpPr>
        <p:spPr>
          <a:xfrm>
            <a:off x="6430963" y="1709738"/>
            <a:ext cx="91440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F5EEF0DA-7E02-0397-C706-179C0CB938C8}"/>
              </a:ext>
            </a:extLst>
          </p:cNvPr>
          <p:cNvSpPr>
            <a:spLocks noGrp="1"/>
          </p:cNvSpPr>
          <p:nvPr>
            <p:ph type="body" idx="1" hasCustomPrompt="1"/>
          </p:nvPr>
        </p:nvSpPr>
        <p:spPr>
          <a:xfrm>
            <a:off x="731519" y="1903228"/>
            <a:ext cx="5029200" cy="594310"/>
          </a:xfrm>
        </p:spPr>
        <p:txBody>
          <a:bodyPr lIns="0" tIns="0" rIns="0" bIns="0" anchor="ctr">
            <a:noAutofit/>
          </a:bodyPr>
          <a:lstStyle>
            <a:lvl1pPr>
              <a:defRPr lang="en-US" altLang="ja-JP" sz="2700" b="0" dirty="0">
                <a:latin typeface="+mj-lt"/>
                <a:ea typeface="+mj-ea"/>
                <a:cs typeface="+mj-cs"/>
              </a:defRPr>
            </a:lvl1pPr>
          </a:lstStyle>
          <a:p>
            <a:pPr lvl="0">
              <a:lnSpc>
                <a:spcPct val="120000"/>
              </a:lnSpc>
              <a:spcBef>
                <a:spcPct val="0"/>
              </a:spcBef>
              <a:spcAft>
                <a:spcPct val="0"/>
              </a:spcAft>
            </a:pPr>
            <a:r>
              <a:rPr lang="en-US" altLang="ja-JP" dirty="0"/>
              <a:t>Click to edit Master text styles</a:t>
            </a:r>
          </a:p>
        </p:txBody>
      </p:sp>
      <p:sp>
        <p:nvSpPr>
          <p:cNvPr id="7" name="Text Placeholder 4">
            <a:extLst>
              <a:ext uri="{FF2B5EF4-FFF2-40B4-BE49-F238E27FC236}">
                <a16:creationId xmlns:a16="http://schemas.microsoft.com/office/drawing/2014/main" id="{BB18BD23-7E22-588F-17A2-C0DDF6727A5D}"/>
              </a:ext>
            </a:extLst>
          </p:cNvPr>
          <p:cNvSpPr>
            <a:spLocks noGrp="1"/>
          </p:cNvSpPr>
          <p:nvPr>
            <p:ph type="body" sz="quarter" idx="3" hasCustomPrompt="1"/>
          </p:nvPr>
        </p:nvSpPr>
        <p:spPr>
          <a:xfrm>
            <a:off x="6431283" y="1903228"/>
            <a:ext cx="5029200" cy="594310"/>
          </a:xfrm>
        </p:spPr>
        <p:txBody>
          <a:bodyPr anchor="ctr">
            <a:normAutofit/>
          </a:bodyPr>
          <a:lstStyle>
            <a:lvl1pPr marL="0" indent="0">
              <a:buNone/>
              <a:defRPr kumimoji="1" lang="en-US" altLang="ja-JP" sz="2700" b="0" kern="120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ct val="120000"/>
              </a:lnSpc>
              <a:spcBef>
                <a:spcPct val="0"/>
              </a:spcBef>
              <a:spcAft>
                <a:spcPct val="0"/>
              </a:spcAft>
            </a:pPr>
            <a:r>
              <a:rPr lang="en-US" altLang="ja-JP" dirty="0"/>
              <a:t>Click to edit Master text styles</a:t>
            </a:r>
          </a:p>
        </p:txBody>
      </p:sp>
      <p:sp>
        <p:nvSpPr>
          <p:cNvPr id="8" name="Content Placeholder 2">
            <a:extLst>
              <a:ext uri="{FF2B5EF4-FFF2-40B4-BE49-F238E27FC236}">
                <a16:creationId xmlns:a16="http://schemas.microsoft.com/office/drawing/2014/main" id="{83292A29-62A5-75D6-934C-DDFCC4F5AAB7}"/>
              </a:ext>
            </a:extLst>
          </p:cNvPr>
          <p:cNvSpPr>
            <a:spLocks noGrp="1"/>
          </p:cNvSpPr>
          <p:nvPr>
            <p:ph idx="14" hasCustomPrompt="1"/>
          </p:nvPr>
        </p:nvSpPr>
        <p:spPr>
          <a:xfrm>
            <a:off x="731519" y="2788919"/>
            <a:ext cx="5029200" cy="3533881"/>
          </a:xfrm>
        </p:spPr>
        <p:txBody>
          <a:bodyPr vert="horz" lIns="0" tIns="0" rIns="0" bIns="0" rtlCol="0">
            <a:normAutofit/>
          </a:bodyPr>
          <a:lstStyle>
            <a:lvl1pPr marL="0" indent="0">
              <a:buFont typeface="Arial" panose="020B0604020202020204" pitchFamily="34" charset="0"/>
              <a:buNone/>
              <a:defRPr lang="en-US" altLang="ja-JP" sz="1600" dirty="0">
                <a:solidFill>
                  <a:schemeClr val="tx1"/>
                </a:solidFill>
              </a:defRPr>
            </a:lvl1pPr>
            <a:lvl2pPr marL="342892" indent="0">
              <a:buNone/>
              <a:defRPr lang="en-US" altLang="ja-JP" sz="1600" dirty="0">
                <a:solidFill>
                  <a:schemeClr val="tx1"/>
                </a:solidFill>
              </a:defRPr>
            </a:lvl2pPr>
            <a:lvl3pPr marL="688958" indent="0">
              <a:buNone/>
              <a:defRPr lang="en-US" altLang="ja-JP" sz="1600" dirty="0">
                <a:solidFill>
                  <a:schemeClr val="tx1"/>
                </a:solidFill>
              </a:defRPr>
            </a:lvl3pPr>
            <a:lvl4pPr marL="1027088" indent="0">
              <a:buNone/>
              <a:defRPr lang="en-US" altLang="ja-JP" sz="1600" dirty="0">
                <a:solidFill>
                  <a:schemeClr val="tx1"/>
                </a:solidFill>
              </a:defRPr>
            </a:lvl4pPr>
            <a:lvl5pPr marL="1430303" indent="0">
              <a:buNone/>
              <a:defRPr lang="en-US" altLang="ja-JP" sz="1600" dirty="0">
                <a:solidFill>
                  <a:schemeClr val="tx1"/>
                </a:solidFill>
              </a:defRPr>
            </a:lvl5pPr>
            <a:lvl6pPr marL="1774780" indent="0">
              <a:buNone/>
              <a:defRPr sz="1600"/>
            </a:lvl6pPr>
            <a:lvl7pPr marL="2060523" indent="0">
              <a:buNone/>
              <a:defRPr sz="1600"/>
            </a:lvl7pPr>
            <a:lvl8pPr marL="3200320" indent="0">
              <a:buNone/>
              <a:defRPr sz="1600"/>
            </a:lvl8pPr>
            <a:lvl9pPr marL="3657509" indent="0">
              <a:buNone/>
              <a:defRPr sz="1600"/>
            </a:lvl9pPr>
          </a:lstStyle>
          <a:p>
            <a:pPr marL="0" marR="0" lvl="0" indent="0" algn="l" defTabSz="914400" rtl="0" eaLnBrk="1" fontAlgn="base" latinLnBrk="0" hangingPunct="1">
              <a:lnSpc>
                <a:spcPct val="120000"/>
              </a:lnSpc>
              <a:spcBef>
                <a:spcPts val="0"/>
              </a:spcBef>
              <a:spcAft>
                <a:spcPts val="0"/>
              </a:spcAft>
              <a:buClrTx/>
              <a:buSzTx/>
              <a:buFont typeface="Arial" panose="020B0604020202020204" pitchFamily="34" charset="0"/>
              <a:buNone/>
              <a:tabLst/>
              <a:defRPr/>
            </a:pPr>
            <a:r>
              <a:rPr kumimoji="1" lang="en" altLang="ja-JP"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p:txBody>
      </p:sp>
      <p:sp>
        <p:nvSpPr>
          <p:cNvPr id="11" name="Content Placeholder 2">
            <a:extLst>
              <a:ext uri="{FF2B5EF4-FFF2-40B4-BE49-F238E27FC236}">
                <a16:creationId xmlns:a16="http://schemas.microsoft.com/office/drawing/2014/main" id="{9D2FFE63-0AF9-B3E7-BD10-E2F68C2B455B}"/>
              </a:ext>
            </a:extLst>
          </p:cNvPr>
          <p:cNvSpPr>
            <a:spLocks noGrp="1"/>
          </p:cNvSpPr>
          <p:nvPr>
            <p:ph idx="16" hasCustomPrompt="1"/>
          </p:nvPr>
        </p:nvSpPr>
        <p:spPr>
          <a:xfrm>
            <a:off x="6430963" y="2788918"/>
            <a:ext cx="5029200" cy="3533881"/>
          </a:xfrm>
        </p:spPr>
        <p:txBody>
          <a:bodyPr vert="horz" lIns="0" tIns="0" rIns="0" bIns="0" rtlCol="0">
            <a:normAutofit/>
          </a:bodyPr>
          <a:lstStyle>
            <a:lvl1pPr>
              <a:defRPr lang="en" altLang="ja-JP" sz="1600" dirty="0" smtClean="0"/>
            </a:lvl1pPr>
            <a:lvl2pPr>
              <a:defRPr lang="en" altLang="ja-JP" sz="1600" dirty="0" smtClean="0"/>
            </a:lvl2pPr>
            <a:lvl3pPr>
              <a:defRPr lang="en" altLang="ja-JP" sz="1600" dirty="0" smtClean="0"/>
            </a:lvl3pPr>
            <a:lvl4pPr>
              <a:defRPr lang="en" altLang="ja-JP" sz="1600" dirty="0" smtClean="0"/>
            </a:lvl4pPr>
            <a:lvl5pPr>
              <a:defRPr lang="en" altLang="ja-JP" sz="1600" dirty="0" smtClean="0"/>
            </a:lvl5pPr>
            <a:lvl6pPr>
              <a:defRPr lang="en" altLang="ja-JP" sz="1600" dirty="0" smtClean="0"/>
            </a:lvl6pPr>
            <a:lvl7pPr>
              <a:defRPr lang="en" altLang="ja-JP" sz="1600" dirty="0" smtClean="0"/>
            </a:lvl7pPr>
            <a:lvl8pPr>
              <a:defRPr lang="en" altLang="ja-JP" sz="1600" dirty="0" smtClean="0"/>
            </a:lvl8pPr>
            <a:lvl9pPr>
              <a:defRPr lang="en" altLang="ja-JP" sz="1600" dirty="0"/>
            </a:lvl9pPr>
          </a:lstStyle>
          <a:p>
            <a:pPr marL="0" marR="0" lvl="0" indent="0" algn="l" defTabSz="914400" rtl="0" eaLnBrk="1" fontAlgn="base" latinLnBrk="0" hangingPunct="1">
              <a:lnSpc>
                <a:spcPct val="120000"/>
              </a:lnSpc>
              <a:spcBef>
                <a:spcPts val="0"/>
              </a:spcBef>
              <a:spcAft>
                <a:spcPts val="0"/>
              </a:spcAft>
              <a:buClrTx/>
              <a:buSzTx/>
              <a:buFont typeface="Arial" panose="020B0604020202020204" pitchFamily="34" charset="0"/>
              <a:buNone/>
              <a:tabLst/>
              <a:defRPr/>
            </a:pPr>
            <a:r>
              <a:rPr kumimoji="1" lang="en" altLang="ja-JP"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p:txBody>
      </p:sp>
    </p:spTree>
    <p:extLst>
      <p:ext uri="{BB962C8B-B14F-4D97-AF65-F5344CB8AC3E}">
        <p14:creationId xmlns:p14="http://schemas.microsoft.com/office/powerpoint/2010/main" val="620430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Slides_1_Two Content">
    <p:bg>
      <p:bgPr>
        <a:solidFill>
          <a:schemeClr val="bg1"/>
        </a:solidFill>
        <a:effectLst/>
      </p:bgPr>
    </p:bg>
    <p:spTree>
      <p:nvGrpSpPr>
        <p:cNvPr id="1" name=""/>
        <p:cNvGrpSpPr/>
        <p:nvPr/>
      </p:nvGrpSpPr>
      <p:grpSpPr>
        <a:xfrm>
          <a:off x="0" y="0"/>
          <a:ext cx="0" cy="0"/>
          <a:chOff x="0" y="0"/>
          <a:chExt cx="0" cy="0"/>
        </a:xfrm>
      </p:grpSpPr>
      <p:sp>
        <p:nvSpPr>
          <p:cNvPr id="3" name="Slide Number Placeholder 6">
            <a:extLst>
              <a:ext uri="{FF2B5EF4-FFF2-40B4-BE49-F238E27FC236}">
                <a16:creationId xmlns:a16="http://schemas.microsoft.com/office/drawing/2014/main" id="{57CD55C1-6B1F-E86B-5275-8CA8A224D74D}"/>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Segoe UI"/>
              <a:ea typeface="Meiryo UI"/>
              <a:cs typeface="+mn-cs"/>
            </a:endParaRPr>
          </a:p>
        </p:txBody>
      </p:sp>
      <p:sp>
        <p:nvSpPr>
          <p:cNvPr id="2" name="Title 1">
            <a:extLst>
              <a:ext uri="{FF2B5EF4-FFF2-40B4-BE49-F238E27FC236}">
                <a16:creationId xmlns:a16="http://schemas.microsoft.com/office/drawing/2014/main" id="{FD8DDBC3-83A9-35ED-5A3D-EE0BD2CFC950}"/>
              </a:ext>
            </a:extLst>
          </p:cNvPr>
          <p:cNvSpPr>
            <a:spLocks noGrp="1"/>
          </p:cNvSpPr>
          <p:nvPr>
            <p:ph type="title" hasCustomPrompt="1"/>
          </p:nvPr>
        </p:nvSpPr>
        <p:spPr>
          <a:xfrm>
            <a:off x="563218" y="535199"/>
            <a:ext cx="9577247" cy="468653"/>
          </a:xfrm>
          <a:prstGeom prst="rect">
            <a:avLst/>
          </a:prstGeom>
        </p:spPr>
        <p:txBody>
          <a:bodyPr lIns="0" tIns="0" rIns="0" bIns="0" anchor="t">
            <a:noAutofit/>
          </a:bodyPr>
          <a:lstStyle>
            <a:lvl1pPr>
              <a:lnSpc>
                <a:spcPct val="120000"/>
              </a:lnSpc>
              <a:defRPr sz="2700"/>
            </a:lvl1pPr>
          </a:lstStyle>
          <a:p>
            <a:r>
              <a:rPr lang="en" altLang="ja-JP" dirty="0"/>
              <a:t>Subtitle</a:t>
            </a:r>
            <a:endParaRPr lang="en-US" dirty="0"/>
          </a:p>
        </p:txBody>
      </p:sp>
      <p:sp>
        <p:nvSpPr>
          <p:cNvPr id="10" name="Content Placeholder 2">
            <a:extLst>
              <a:ext uri="{FF2B5EF4-FFF2-40B4-BE49-F238E27FC236}">
                <a16:creationId xmlns:a16="http://schemas.microsoft.com/office/drawing/2014/main" id="{B8C205DC-54A0-8A8A-339B-1B930EB30A26}"/>
              </a:ext>
            </a:extLst>
          </p:cNvPr>
          <p:cNvSpPr>
            <a:spLocks noGrp="1"/>
          </p:cNvSpPr>
          <p:nvPr>
            <p:ph idx="14" hasCustomPrompt="1"/>
          </p:nvPr>
        </p:nvSpPr>
        <p:spPr>
          <a:xfrm>
            <a:off x="731519" y="1737359"/>
            <a:ext cx="5029200" cy="458544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marL="0" indent="0">
              <a:buFont typeface="Arial" panose="020B0604020202020204" pitchFamily="34" charset="0"/>
              <a:buNone/>
              <a:defRPr lang="en-US" altLang="ja-JP" sz="1600" smtClean="0"/>
            </a:lvl1pPr>
            <a:lvl2pPr marL="342892" indent="0">
              <a:buNone/>
              <a:defRPr lang="en-US" altLang="ja-JP" sz="1600" smtClean="0"/>
            </a:lvl2pPr>
            <a:lvl3pPr marL="688958" indent="0">
              <a:buNone/>
              <a:defRPr lang="en-US" altLang="ja-JP" sz="1600" smtClean="0"/>
            </a:lvl3pPr>
            <a:lvl4pPr marL="1027088" indent="0">
              <a:buNone/>
              <a:defRPr lang="en-US" altLang="ja-JP" sz="1600" smtClean="0"/>
            </a:lvl4pPr>
            <a:lvl5pPr marL="1430303" indent="0">
              <a:buFont typeface="Arial" panose="020B0604020202020204" pitchFamily="34" charset="0"/>
              <a:buNone/>
              <a:defRPr lang="en-US" altLang="ja-JP" sz="1600" dirty="0"/>
            </a:lvl5pPr>
            <a:lvl6pPr marL="1774780" indent="0">
              <a:buNone/>
              <a:defRPr sz="1600"/>
            </a:lvl6pPr>
          </a:lstStyle>
          <a:p>
            <a:pPr lvl="0">
              <a:lnSpc>
                <a:spcPct val="120000"/>
              </a:lnSpc>
            </a:pPr>
            <a:r>
              <a:rPr kumimoji="1" lang="en" altLang="ja-JP"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a:p>
            <a:pPr lvl="4"/>
            <a:endParaRPr lang="en-US" altLang="ja-JP" dirty="0"/>
          </a:p>
        </p:txBody>
      </p:sp>
      <p:sp>
        <p:nvSpPr>
          <p:cNvPr id="12" name="Content Placeholder 2">
            <a:extLst>
              <a:ext uri="{FF2B5EF4-FFF2-40B4-BE49-F238E27FC236}">
                <a16:creationId xmlns:a16="http://schemas.microsoft.com/office/drawing/2014/main" id="{87AE9255-1494-AF32-86B7-F64BE45E1FF8}"/>
              </a:ext>
            </a:extLst>
          </p:cNvPr>
          <p:cNvSpPr>
            <a:spLocks noGrp="1"/>
          </p:cNvSpPr>
          <p:nvPr>
            <p:ph idx="16" hasCustomPrompt="1"/>
          </p:nvPr>
        </p:nvSpPr>
        <p:spPr>
          <a:xfrm>
            <a:off x="6454140" y="1737358"/>
            <a:ext cx="5029200" cy="458544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marL="0" indent="0">
              <a:buFont typeface="Arial" panose="020B0604020202020204" pitchFamily="34" charset="0"/>
              <a:buNone/>
              <a:defRPr lang="en-US" altLang="ja-JP" sz="1600" smtClean="0"/>
            </a:lvl1pPr>
            <a:lvl2pPr marL="342892" indent="0">
              <a:buNone/>
              <a:defRPr lang="en-US" altLang="ja-JP" sz="1600" smtClean="0"/>
            </a:lvl2pPr>
            <a:lvl3pPr marL="688958" indent="0">
              <a:buNone/>
              <a:defRPr lang="en-US" altLang="ja-JP" sz="1600" smtClean="0"/>
            </a:lvl3pPr>
            <a:lvl4pPr marL="1027088" indent="0">
              <a:buNone/>
              <a:defRPr lang="en-US" altLang="ja-JP" sz="1600" smtClean="0"/>
            </a:lvl4pPr>
            <a:lvl5pPr marL="1430303" indent="0">
              <a:buNone/>
              <a:defRPr lang="en-US" altLang="ja-JP" sz="1600" dirty="0"/>
            </a:lvl5pPr>
            <a:lvl6pPr marL="1774780" indent="0">
              <a:buNone/>
              <a:defRPr sz="1600"/>
            </a:lvl6pPr>
          </a:lstStyle>
          <a:p>
            <a:pPr lvl="0">
              <a:lnSpc>
                <a:spcPct val="120000"/>
              </a:lnSpc>
            </a:pPr>
            <a:r>
              <a:rPr kumimoji="1" lang="en" altLang="ja-JP"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a:p>
            <a:pPr lvl="4"/>
            <a:endParaRPr lang="en-US" altLang="ja-JP" dirty="0"/>
          </a:p>
        </p:txBody>
      </p:sp>
    </p:spTree>
    <p:extLst>
      <p:ext uri="{BB962C8B-B14F-4D97-AF65-F5344CB8AC3E}">
        <p14:creationId xmlns:p14="http://schemas.microsoft.com/office/powerpoint/2010/main" val="599817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sic Slides_1_Quote">
    <p:bg>
      <p:bgPr>
        <a:solidFill>
          <a:schemeClr val="bg1"/>
        </a:solidFill>
        <a:effectLst/>
      </p:bgPr>
    </p:bg>
    <p:spTree>
      <p:nvGrpSpPr>
        <p:cNvPr id="1" name=""/>
        <p:cNvGrpSpPr/>
        <p:nvPr/>
      </p:nvGrpSpPr>
      <p:grpSpPr>
        <a:xfrm>
          <a:off x="0" y="0"/>
          <a:ext cx="0" cy="0"/>
          <a:chOff x="0" y="0"/>
          <a:chExt cx="0" cy="0"/>
        </a:xfrm>
      </p:grpSpPr>
      <p:sp>
        <p:nvSpPr>
          <p:cNvPr id="3" name="Slide Number Placeholder 6">
            <a:extLst>
              <a:ext uri="{FF2B5EF4-FFF2-40B4-BE49-F238E27FC236}">
                <a16:creationId xmlns:a16="http://schemas.microsoft.com/office/drawing/2014/main" id="{57CD55C1-6B1F-E86B-5275-8CA8A224D74D}"/>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Segoe UI"/>
              <a:ea typeface="Meiryo UI"/>
              <a:cs typeface="+mn-cs"/>
            </a:endParaRPr>
          </a:p>
        </p:txBody>
      </p:sp>
      <p:sp>
        <p:nvSpPr>
          <p:cNvPr id="2" name="Title 1">
            <a:extLst>
              <a:ext uri="{FF2B5EF4-FFF2-40B4-BE49-F238E27FC236}">
                <a16:creationId xmlns:a16="http://schemas.microsoft.com/office/drawing/2014/main" id="{FD8DDBC3-83A9-35ED-5A3D-EE0BD2CFC950}"/>
              </a:ext>
            </a:extLst>
          </p:cNvPr>
          <p:cNvSpPr>
            <a:spLocks noGrp="1"/>
          </p:cNvSpPr>
          <p:nvPr>
            <p:ph type="title" hasCustomPrompt="1"/>
          </p:nvPr>
        </p:nvSpPr>
        <p:spPr>
          <a:xfrm>
            <a:off x="563218" y="535199"/>
            <a:ext cx="9577247" cy="468653"/>
          </a:xfrm>
          <a:prstGeom prst="rect">
            <a:avLst/>
          </a:prstGeom>
        </p:spPr>
        <p:txBody>
          <a:bodyPr lIns="0" tIns="0" rIns="0" bIns="0" anchor="t">
            <a:noAutofit/>
          </a:bodyPr>
          <a:lstStyle>
            <a:lvl1pPr>
              <a:lnSpc>
                <a:spcPct val="120000"/>
              </a:lnSpc>
              <a:defRPr sz="2700"/>
            </a:lvl1pPr>
          </a:lstStyle>
          <a:p>
            <a:r>
              <a:rPr lang="en" altLang="ja-JP" dirty="0"/>
              <a:t>Subtitle</a:t>
            </a:r>
            <a:endParaRPr lang="en-US" dirty="0"/>
          </a:p>
        </p:txBody>
      </p:sp>
      <p:sp>
        <p:nvSpPr>
          <p:cNvPr id="4" name="Text Placeholder 8">
            <a:extLst>
              <a:ext uri="{FF2B5EF4-FFF2-40B4-BE49-F238E27FC236}">
                <a16:creationId xmlns:a16="http://schemas.microsoft.com/office/drawing/2014/main" id="{1882C4AB-C8BF-00D1-BD4B-0AE945320850}"/>
              </a:ext>
            </a:extLst>
          </p:cNvPr>
          <p:cNvSpPr>
            <a:spLocks noGrp="1"/>
          </p:cNvSpPr>
          <p:nvPr>
            <p:ph type="body" sz="quarter" idx="14" hasCustomPrompt="1"/>
          </p:nvPr>
        </p:nvSpPr>
        <p:spPr>
          <a:xfrm>
            <a:off x="0" y="1554480"/>
            <a:ext cx="12192000" cy="4114800"/>
          </a:xfrm>
          <a:prstGeom prst="rect">
            <a:avLst/>
          </a:prstGeom>
          <a:noFill/>
        </p:spPr>
        <p:txBody>
          <a:bodyPr lIns="1371600" tIns="457200" rIns="1371600" bIns="457200" anchor="ctr" anchorCtr="0">
            <a:normAutofit/>
          </a:bodyPr>
          <a:lstStyle>
            <a:lvl1pPr marL="0" indent="0" algn="ctr">
              <a:defRPr sz="3200" b="0">
                <a:solidFill>
                  <a:schemeClr val="tx1"/>
                </a:solidFill>
              </a:defRPr>
            </a:lvl1pPr>
            <a:lvl2pPr marL="0" marR="0" indent="0" algn="ctr" defTabSz="914400" rtl="0" eaLnBrk="1" fontAlgn="auto" latinLnBrk="0" hangingPunct="1">
              <a:lnSpc>
                <a:spcPct val="114000"/>
              </a:lnSpc>
              <a:spcBef>
                <a:spcPts val="2000"/>
              </a:spcBef>
              <a:spcAft>
                <a:spcPts val="400"/>
              </a:spcAft>
              <a:buClrTx/>
              <a:buSzTx/>
              <a:buFont typeface="Arial" panose="020B0604020202020204" pitchFamily="34" charset="0"/>
              <a:buNone/>
              <a:tabLst/>
              <a:defRPr kumimoji="1" lang="en-US" altLang="ja-JP" sz="2800" b="0" kern="1200" dirty="0">
                <a:solidFill>
                  <a:schemeClr val="tx1"/>
                </a:solidFill>
                <a:latin typeface="+mn-lt"/>
                <a:ea typeface="+mn-ea"/>
                <a:cs typeface="+mn-cs"/>
              </a:defRPr>
            </a:lvl2pPr>
            <a:lvl3pPr marL="0" marR="0" indent="0" algn="ctr" defTabSz="914400" rtl="0" eaLnBrk="1" fontAlgn="auto" latinLnBrk="0" hangingPunct="1">
              <a:lnSpc>
                <a:spcPct val="114000"/>
              </a:lnSpc>
              <a:spcBef>
                <a:spcPts val="2000"/>
              </a:spcBef>
              <a:spcAft>
                <a:spcPts val="400"/>
              </a:spcAft>
              <a:buClrTx/>
              <a:buSzTx/>
              <a:buFont typeface="Arial" panose="020B0604020202020204" pitchFamily="34" charset="0"/>
              <a:buNone/>
              <a:tabLst/>
              <a:defRPr sz="2800" b="0">
                <a:solidFill>
                  <a:schemeClr val="tx1"/>
                </a:solidFill>
              </a:defRPr>
            </a:lvl3pPr>
            <a:lvl4pPr marL="0" indent="0" algn="ctr">
              <a:buNone/>
              <a:defRPr sz="2800">
                <a:solidFill>
                  <a:schemeClr val="tx1"/>
                </a:solidFill>
              </a:defRPr>
            </a:lvl4pPr>
            <a:lvl5pPr marL="342900" indent="0" algn="ctr">
              <a:buFont typeface="Arial" panose="020B0604020202020204" pitchFamily="34" charset="0"/>
              <a:buChar char="•"/>
              <a:defRPr b="0">
                <a:solidFill>
                  <a:schemeClr val="tx1"/>
                </a:solidFill>
              </a:defRPr>
            </a:lvl5pPr>
          </a:lstStyle>
          <a:p>
            <a:pPr lvl="0"/>
            <a:r>
              <a:rPr lang="en-US" altLang="ja-JP" dirty="0"/>
              <a:t>Click to edit Master text styles</a:t>
            </a:r>
          </a:p>
          <a:p>
            <a:pPr lvl="1"/>
            <a:r>
              <a:rPr lang="en-US" altLang="ja-JP" dirty="0"/>
              <a:t>Second level</a:t>
            </a:r>
          </a:p>
        </p:txBody>
      </p:sp>
    </p:spTree>
    <p:extLst>
      <p:ext uri="{BB962C8B-B14F-4D97-AF65-F5344CB8AC3E}">
        <p14:creationId xmlns:p14="http://schemas.microsoft.com/office/powerpoint/2010/main" val="218683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sic Slides_2_Normal">
    <p:bg>
      <p:bgPr>
        <a:solidFill>
          <a:schemeClr val="bg1"/>
        </a:solidFill>
        <a:effectLst/>
      </p:bgPr>
    </p:bg>
    <p:spTree>
      <p:nvGrpSpPr>
        <p:cNvPr id="1" name=""/>
        <p:cNvGrpSpPr/>
        <p:nvPr/>
      </p:nvGrpSpPr>
      <p:grpSpPr>
        <a:xfrm>
          <a:off x="0" y="0"/>
          <a:ext cx="0" cy="0"/>
          <a:chOff x="0" y="0"/>
          <a:chExt cx="0" cy="0"/>
        </a:xfrm>
      </p:grpSpPr>
      <p:pic>
        <p:nvPicPr>
          <p:cNvPr id="10" name="図 9" descr="図形 が含まれている画像&#10;&#10;自動的に生成された説明">
            <a:extLst>
              <a:ext uri="{FF2B5EF4-FFF2-40B4-BE49-F238E27FC236}">
                <a16:creationId xmlns:a16="http://schemas.microsoft.com/office/drawing/2014/main" id="{1EC827A2-08B8-B7F8-0316-8C1A6422F2FD}"/>
              </a:ext>
            </a:extLst>
          </p:cNvPr>
          <p:cNvPicPr>
            <a:picLocks noChangeAspect="1"/>
          </p:cNvPicPr>
          <p:nvPr userDrawn="1"/>
        </p:nvPicPr>
        <p:blipFill>
          <a:blip r:embed="rId2">
            <a:alphaModFix amt="3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B4C758-6167-E04E-B51A-8855115F62CE}"/>
              </a:ext>
            </a:extLst>
          </p:cNvPr>
          <p:cNvSpPr>
            <a:spLocks noGrp="1"/>
          </p:cNvSpPr>
          <p:nvPr>
            <p:ph type="title" hasCustomPrompt="1"/>
          </p:nvPr>
        </p:nvSpPr>
        <p:spPr>
          <a:xfrm>
            <a:off x="563218" y="535199"/>
            <a:ext cx="9577247" cy="468653"/>
          </a:xfrm>
          <a:prstGeom prst="rect">
            <a:avLst/>
          </a:prstGeom>
        </p:spPr>
        <p:txBody>
          <a:bodyPr lIns="0" tIns="0" rIns="0" bIns="0" anchor="t">
            <a:noAutofit/>
          </a:bodyPr>
          <a:lstStyle>
            <a:lvl1pPr>
              <a:lnSpc>
                <a:spcPct val="120000"/>
              </a:lnSpc>
              <a:defRPr sz="2700"/>
            </a:lvl1pPr>
          </a:lstStyle>
          <a:p>
            <a:r>
              <a:rPr lang="en" altLang="ja-JP" dirty="0"/>
              <a:t>Subtitle</a:t>
            </a:r>
            <a:endParaRPr lang="en-US" dirty="0"/>
          </a:p>
        </p:txBody>
      </p:sp>
      <p:sp>
        <p:nvSpPr>
          <p:cNvPr id="3" name="Slide Number Placeholder 6">
            <a:extLst>
              <a:ext uri="{FF2B5EF4-FFF2-40B4-BE49-F238E27FC236}">
                <a16:creationId xmlns:a16="http://schemas.microsoft.com/office/drawing/2014/main" id="{9C43EB51-8637-3E33-D293-38E85F223A78}"/>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Segoe UI"/>
              <a:ea typeface="Meiryo UI"/>
              <a:cs typeface="+mn-cs"/>
            </a:endParaRPr>
          </a:p>
        </p:txBody>
      </p:sp>
      <p:sp>
        <p:nvSpPr>
          <p:cNvPr id="12" name="Content Placeholder 2">
            <a:extLst>
              <a:ext uri="{FF2B5EF4-FFF2-40B4-BE49-F238E27FC236}">
                <a16:creationId xmlns:a16="http://schemas.microsoft.com/office/drawing/2014/main" id="{2ED6E1F6-23AA-5DE7-24C8-6AEC51C9C9D6}"/>
              </a:ext>
            </a:extLst>
          </p:cNvPr>
          <p:cNvSpPr>
            <a:spLocks noGrp="1"/>
          </p:cNvSpPr>
          <p:nvPr>
            <p:ph idx="1" hasCustomPrompt="1"/>
          </p:nvPr>
        </p:nvSpPr>
        <p:spPr>
          <a:xfrm>
            <a:off x="571703" y="1462948"/>
            <a:ext cx="10968041" cy="4732111"/>
          </a:xfrm>
        </p:spPr>
        <p:txBody>
          <a:bodyPr vert="horz" lIns="0" tIns="0" rIns="0" bIns="0" rtlCol="0">
            <a:noAutofit/>
          </a:bodyPr>
          <a:lstStyle>
            <a:lvl1pPr marL="0" indent="0">
              <a:buFont typeface="Arial" panose="020B0604020202020204" pitchFamily="34" charset="0"/>
              <a:buNone/>
              <a:defRPr lang="ja-JP" altLang="en-US" sz="1600" dirty="0"/>
            </a:lvl1pPr>
            <a:lvl2pPr>
              <a:defRPr sz="1600"/>
            </a:lvl2pPr>
            <a:lvl3pPr>
              <a:defRPr sz="1600"/>
            </a:lvl3pPr>
            <a:lvl4pPr>
              <a:defRPr sz="1600"/>
            </a:lvl4pPr>
            <a:lvl5pPr>
              <a:defRPr sz="1600"/>
            </a:lvl5pPr>
            <a:lvl6pPr>
              <a:defRPr sz="1600"/>
            </a:lvl6pPr>
            <a:lvl7pPr>
              <a:defRPr sz="1600"/>
            </a:lvl7pPr>
            <a:lvl8pPr>
              <a:defRPr sz="1600"/>
            </a:lvl8pPr>
            <a:lvl9pPr marL="3943259" indent="-285750">
              <a:buFont typeface="Arial" panose="020B0604020202020204" pitchFamily="34" charset="0"/>
              <a:buChar char="•"/>
              <a:defRPr sz="1600"/>
            </a:lvl9pPr>
          </a:lstStyle>
          <a:p>
            <a:pPr lvl="0">
              <a:lnSpc>
                <a:spcPct val="120000"/>
              </a:lnSpc>
            </a:pPr>
            <a:r>
              <a:rPr kumimoji="1" lang="en" altLang="ja-JP"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a:p>
            <a:pPr lvl="0">
              <a:lnSpc>
                <a:spcPct val="120000"/>
              </a:lnSpc>
            </a:pPr>
            <a:endParaRPr kumimoji="1" lang="en" altLang="ja-JP" dirty="0"/>
          </a:p>
        </p:txBody>
      </p:sp>
    </p:spTree>
    <p:extLst>
      <p:ext uri="{BB962C8B-B14F-4D97-AF65-F5344CB8AC3E}">
        <p14:creationId xmlns:p14="http://schemas.microsoft.com/office/powerpoint/2010/main" val="164176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ic Slides_2_Comparison">
    <p:bg>
      <p:bgPr>
        <a:solidFill>
          <a:schemeClr val="bg1"/>
        </a:solidFill>
        <a:effectLst/>
      </p:bgPr>
    </p:bg>
    <p:spTree>
      <p:nvGrpSpPr>
        <p:cNvPr id="1" name=""/>
        <p:cNvGrpSpPr/>
        <p:nvPr/>
      </p:nvGrpSpPr>
      <p:grpSpPr>
        <a:xfrm>
          <a:off x="0" y="0"/>
          <a:ext cx="0" cy="0"/>
          <a:chOff x="0" y="0"/>
          <a:chExt cx="0" cy="0"/>
        </a:xfrm>
      </p:grpSpPr>
      <p:pic>
        <p:nvPicPr>
          <p:cNvPr id="10" name="図 9" descr="図形 が含まれている画像&#10;&#10;自動的に生成された説明">
            <a:extLst>
              <a:ext uri="{FF2B5EF4-FFF2-40B4-BE49-F238E27FC236}">
                <a16:creationId xmlns:a16="http://schemas.microsoft.com/office/drawing/2014/main" id="{1EC827A2-08B8-B7F8-0316-8C1A6422F2FD}"/>
              </a:ext>
            </a:extLst>
          </p:cNvPr>
          <p:cNvPicPr>
            <a:picLocks noChangeAspect="1"/>
          </p:cNvPicPr>
          <p:nvPr userDrawn="1"/>
        </p:nvPicPr>
        <p:blipFill>
          <a:blip r:embed="rId2">
            <a:alphaModFix amt="3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B4C758-6167-E04E-B51A-8855115F62CE}"/>
              </a:ext>
            </a:extLst>
          </p:cNvPr>
          <p:cNvSpPr>
            <a:spLocks noGrp="1"/>
          </p:cNvSpPr>
          <p:nvPr>
            <p:ph type="title" hasCustomPrompt="1"/>
          </p:nvPr>
        </p:nvSpPr>
        <p:spPr>
          <a:xfrm>
            <a:off x="563218" y="535199"/>
            <a:ext cx="9577247" cy="468653"/>
          </a:xfrm>
          <a:prstGeom prst="rect">
            <a:avLst/>
          </a:prstGeom>
        </p:spPr>
        <p:txBody>
          <a:bodyPr lIns="0" tIns="0" rIns="0" bIns="0" anchor="t">
            <a:noAutofit/>
          </a:bodyPr>
          <a:lstStyle>
            <a:lvl1pPr>
              <a:lnSpc>
                <a:spcPct val="120000"/>
              </a:lnSpc>
              <a:defRPr sz="2700"/>
            </a:lvl1pPr>
          </a:lstStyle>
          <a:p>
            <a:r>
              <a:rPr lang="en" altLang="ja-JP" dirty="0"/>
              <a:t>Subtitle</a:t>
            </a:r>
            <a:endParaRPr lang="en-US" dirty="0"/>
          </a:p>
        </p:txBody>
      </p:sp>
      <p:sp>
        <p:nvSpPr>
          <p:cNvPr id="3" name="Slide Number Placeholder 6">
            <a:extLst>
              <a:ext uri="{FF2B5EF4-FFF2-40B4-BE49-F238E27FC236}">
                <a16:creationId xmlns:a16="http://schemas.microsoft.com/office/drawing/2014/main" id="{9C43EB51-8637-3E33-D293-38E85F223A78}"/>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solidFill>
              <a:effectLst/>
              <a:uLnTx/>
              <a:uFillTx/>
              <a:latin typeface="Segoe UI"/>
              <a:ea typeface="Meiryo UI"/>
              <a:cs typeface="+mn-cs"/>
            </a:endParaRPr>
          </a:p>
        </p:txBody>
      </p:sp>
      <p:cxnSp>
        <p:nvCxnSpPr>
          <p:cNvPr id="4" name="Straight Connector 12">
            <a:extLst>
              <a:ext uri="{FF2B5EF4-FFF2-40B4-BE49-F238E27FC236}">
                <a16:creationId xmlns:a16="http://schemas.microsoft.com/office/drawing/2014/main" id="{C4D1417A-FDB5-8500-C449-D773BC57351D}"/>
              </a:ext>
            </a:extLst>
          </p:cNvPr>
          <p:cNvCxnSpPr>
            <a:cxnSpLocks/>
          </p:cNvCxnSpPr>
          <p:nvPr userDrawn="1"/>
        </p:nvCxnSpPr>
        <p:spPr>
          <a:xfrm>
            <a:off x="731838" y="1709738"/>
            <a:ext cx="91440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14">
            <a:extLst>
              <a:ext uri="{FF2B5EF4-FFF2-40B4-BE49-F238E27FC236}">
                <a16:creationId xmlns:a16="http://schemas.microsoft.com/office/drawing/2014/main" id="{3D0FA9C4-6367-11DB-2711-34741ED03F35}"/>
              </a:ext>
            </a:extLst>
          </p:cNvPr>
          <p:cNvCxnSpPr>
            <a:cxnSpLocks/>
          </p:cNvCxnSpPr>
          <p:nvPr userDrawn="1"/>
        </p:nvCxnSpPr>
        <p:spPr>
          <a:xfrm>
            <a:off x="6430963" y="1709738"/>
            <a:ext cx="91440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id="{68471460-4AB8-3807-2491-E07AC43D92FA}"/>
              </a:ext>
            </a:extLst>
          </p:cNvPr>
          <p:cNvSpPr>
            <a:spLocks noGrp="1"/>
          </p:cNvSpPr>
          <p:nvPr>
            <p:ph type="body" idx="1" hasCustomPrompt="1"/>
          </p:nvPr>
        </p:nvSpPr>
        <p:spPr>
          <a:xfrm>
            <a:off x="731519" y="1903228"/>
            <a:ext cx="5029200" cy="594310"/>
          </a:xfrm>
        </p:spPr>
        <p:txBody>
          <a:bodyPr lIns="0" tIns="0" rIns="0" bIns="0" anchor="ctr">
            <a:noAutofit/>
          </a:bodyPr>
          <a:lstStyle>
            <a:lvl1pPr>
              <a:defRPr lang="en-US" altLang="ja-JP" sz="2700" b="0" dirty="0">
                <a:latin typeface="+mj-lt"/>
                <a:ea typeface="+mj-ea"/>
                <a:cs typeface="+mj-cs"/>
              </a:defRPr>
            </a:lvl1pPr>
          </a:lstStyle>
          <a:p>
            <a:pPr lvl="0">
              <a:lnSpc>
                <a:spcPct val="120000"/>
              </a:lnSpc>
              <a:spcBef>
                <a:spcPct val="0"/>
              </a:spcBef>
              <a:spcAft>
                <a:spcPct val="0"/>
              </a:spcAft>
            </a:pPr>
            <a:r>
              <a:rPr lang="en-US" altLang="ja-JP" dirty="0"/>
              <a:t>Click to edit Master text styles</a:t>
            </a:r>
          </a:p>
        </p:txBody>
      </p:sp>
      <p:sp>
        <p:nvSpPr>
          <p:cNvPr id="11" name="Text Placeholder 4">
            <a:extLst>
              <a:ext uri="{FF2B5EF4-FFF2-40B4-BE49-F238E27FC236}">
                <a16:creationId xmlns:a16="http://schemas.microsoft.com/office/drawing/2014/main" id="{7BDAF974-129F-BB9B-1FA2-D947B2625A75}"/>
              </a:ext>
            </a:extLst>
          </p:cNvPr>
          <p:cNvSpPr>
            <a:spLocks noGrp="1"/>
          </p:cNvSpPr>
          <p:nvPr>
            <p:ph type="body" sz="quarter" idx="3" hasCustomPrompt="1"/>
          </p:nvPr>
        </p:nvSpPr>
        <p:spPr>
          <a:xfrm>
            <a:off x="6431283" y="1903228"/>
            <a:ext cx="5029200" cy="594310"/>
          </a:xfrm>
        </p:spPr>
        <p:txBody>
          <a:bodyPr anchor="ctr">
            <a:normAutofit/>
          </a:bodyPr>
          <a:lstStyle>
            <a:lvl1pPr marL="0" indent="0">
              <a:buNone/>
              <a:defRPr kumimoji="1" lang="en-US" altLang="ja-JP" sz="2700" b="0" kern="120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ct val="120000"/>
              </a:lnSpc>
              <a:spcBef>
                <a:spcPct val="0"/>
              </a:spcBef>
              <a:spcAft>
                <a:spcPct val="0"/>
              </a:spcAft>
            </a:pPr>
            <a:r>
              <a:rPr lang="en-US" altLang="ja-JP" dirty="0"/>
              <a:t>Click to edit Master text styles</a:t>
            </a:r>
          </a:p>
        </p:txBody>
      </p:sp>
      <p:sp>
        <p:nvSpPr>
          <p:cNvPr id="13" name="Content Placeholder 2">
            <a:extLst>
              <a:ext uri="{FF2B5EF4-FFF2-40B4-BE49-F238E27FC236}">
                <a16:creationId xmlns:a16="http://schemas.microsoft.com/office/drawing/2014/main" id="{D591AD41-D850-DF4F-C230-186A83E9B125}"/>
              </a:ext>
            </a:extLst>
          </p:cNvPr>
          <p:cNvSpPr>
            <a:spLocks noGrp="1"/>
          </p:cNvSpPr>
          <p:nvPr>
            <p:ph idx="14" hasCustomPrompt="1"/>
          </p:nvPr>
        </p:nvSpPr>
        <p:spPr>
          <a:xfrm>
            <a:off x="731519" y="2788919"/>
            <a:ext cx="5029200" cy="3533881"/>
          </a:xfrm>
        </p:spPr>
        <p:txBody>
          <a:bodyPr vert="horz" lIns="0" tIns="0" rIns="0" bIns="0" rtlCol="0">
            <a:normAutofit/>
          </a:bodyPr>
          <a:lstStyle>
            <a:lvl1pPr marL="0" indent="0">
              <a:buFont typeface="Arial" panose="020B0604020202020204" pitchFamily="34" charset="0"/>
              <a:buNone/>
              <a:defRPr lang="en-US" altLang="ja-JP" sz="1600" dirty="0">
                <a:solidFill>
                  <a:schemeClr val="tx1"/>
                </a:solidFill>
              </a:defRPr>
            </a:lvl1pPr>
            <a:lvl2pPr marL="342892" indent="0">
              <a:buNone/>
              <a:defRPr lang="en-US" altLang="ja-JP" sz="1600" dirty="0">
                <a:solidFill>
                  <a:schemeClr val="tx1"/>
                </a:solidFill>
              </a:defRPr>
            </a:lvl2pPr>
            <a:lvl3pPr marL="688958" indent="0">
              <a:buNone/>
              <a:defRPr lang="en-US" altLang="ja-JP" sz="1600" dirty="0">
                <a:solidFill>
                  <a:schemeClr val="tx1"/>
                </a:solidFill>
              </a:defRPr>
            </a:lvl3pPr>
            <a:lvl4pPr marL="1027088" indent="0">
              <a:buNone/>
              <a:defRPr lang="en-US" altLang="ja-JP" sz="1600" dirty="0">
                <a:solidFill>
                  <a:schemeClr val="tx1"/>
                </a:solidFill>
              </a:defRPr>
            </a:lvl4pPr>
            <a:lvl5pPr marL="1430303" indent="0">
              <a:buNone/>
              <a:defRPr lang="en-US" altLang="ja-JP" sz="1600" dirty="0">
                <a:solidFill>
                  <a:schemeClr val="tx1"/>
                </a:solidFill>
              </a:defRPr>
            </a:lvl5pPr>
            <a:lvl6pPr marL="1774780" indent="0">
              <a:buNone/>
              <a:defRPr sz="1600"/>
            </a:lvl6pPr>
            <a:lvl7pPr marL="2060523" indent="0">
              <a:buNone/>
              <a:defRPr sz="1600"/>
            </a:lvl7pPr>
            <a:lvl8pPr marL="3200320" indent="0">
              <a:buNone/>
              <a:defRPr sz="1600"/>
            </a:lvl8pPr>
            <a:lvl9pPr marL="3657509" indent="0">
              <a:buNone/>
              <a:defRPr sz="1600"/>
            </a:lvl9pPr>
          </a:lstStyle>
          <a:p>
            <a:pPr lvl="0">
              <a:lnSpc>
                <a:spcPct val="120000"/>
              </a:lnSpc>
            </a:pPr>
            <a:r>
              <a:rPr kumimoji="1" lang="en" altLang="ja-JP"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p:txBody>
      </p:sp>
      <p:sp>
        <p:nvSpPr>
          <p:cNvPr id="14" name="Content Placeholder 2">
            <a:extLst>
              <a:ext uri="{FF2B5EF4-FFF2-40B4-BE49-F238E27FC236}">
                <a16:creationId xmlns:a16="http://schemas.microsoft.com/office/drawing/2014/main" id="{2E82F29C-2A33-01DD-7675-BB9612B924BE}"/>
              </a:ext>
            </a:extLst>
          </p:cNvPr>
          <p:cNvSpPr>
            <a:spLocks noGrp="1"/>
          </p:cNvSpPr>
          <p:nvPr>
            <p:ph idx="15" hasCustomPrompt="1"/>
          </p:nvPr>
        </p:nvSpPr>
        <p:spPr>
          <a:xfrm>
            <a:off x="6431283" y="2788919"/>
            <a:ext cx="5029200" cy="3533881"/>
          </a:xfrm>
        </p:spPr>
        <p:txBody>
          <a:bodyPr vert="horz" lIns="0" tIns="0" rIns="0" bIns="0" rtlCol="0">
            <a:normAutofit/>
          </a:bodyPr>
          <a:lstStyle>
            <a:lvl1pPr marL="0" indent="0">
              <a:buFont typeface="Arial" panose="020B0604020202020204" pitchFamily="34" charset="0"/>
              <a:buNone/>
              <a:defRPr lang="en" altLang="ja-JP" sz="1600" dirty="0"/>
            </a:lvl1pPr>
            <a:lvl2pPr>
              <a:defRPr sz="1600"/>
            </a:lvl2pPr>
            <a:lvl3pPr>
              <a:defRPr sz="1600"/>
            </a:lvl3pPr>
            <a:lvl4pPr>
              <a:defRPr sz="1600"/>
            </a:lvl4pPr>
            <a:lvl5pPr marL="1430303" indent="0">
              <a:buFont typeface="Arial" panose="020B0604020202020204" pitchFamily="34" charset="0"/>
              <a:buNone/>
              <a:defRPr lang="en-US" altLang="ja-JP" sz="1600" dirty="0"/>
            </a:lvl5pPr>
            <a:lvl6pPr>
              <a:defRPr sz="1600"/>
            </a:lvl6pPr>
            <a:lvl7pPr>
              <a:defRPr sz="1600"/>
            </a:lvl7pPr>
            <a:lvl8pPr>
              <a:defRPr sz="1600"/>
            </a:lvl8pPr>
            <a:lvl9pPr marL="3600353" indent="0">
              <a:buNone/>
              <a:defRPr/>
            </a:lvl9pPr>
          </a:lstStyle>
          <a:p>
            <a:pPr lvl="0">
              <a:lnSpc>
                <a:spcPct val="120000"/>
              </a:lnSpc>
            </a:pPr>
            <a:r>
              <a:rPr kumimoji="1" lang="en" altLang="ja-JP"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p:txBody>
      </p:sp>
    </p:spTree>
    <p:extLst>
      <p:ext uri="{BB962C8B-B14F-4D97-AF65-F5344CB8AC3E}">
        <p14:creationId xmlns:p14="http://schemas.microsoft.com/office/powerpoint/2010/main" val="156062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テキスト プレースホルダー 2">
            <a:extLst>
              <a:ext uri="{FF2B5EF4-FFF2-40B4-BE49-F238E27FC236}">
                <a16:creationId xmlns:a16="http://schemas.microsoft.com/office/drawing/2014/main" id="{C6D47D01-3907-C103-2629-1396701697EB}"/>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4" name="グラフィックス 3">
            <a:extLst>
              <a:ext uri="{FF2B5EF4-FFF2-40B4-BE49-F238E27FC236}">
                <a16:creationId xmlns:a16="http://schemas.microsoft.com/office/drawing/2014/main" id="{076F15BE-ADDB-6DF6-17E7-172E10C1E143}"/>
              </a:ext>
            </a:extLst>
          </p:cNvPr>
          <p:cNvPicPr>
            <a:picLocks noChangeAspect="1"/>
          </p:cNvPicPr>
          <p:nvPr userDrawn="1"/>
        </p:nvPicPr>
        <p:blipFill>
          <a:blip r:embed="rId18" cstate="screen">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10858625" y="224787"/>
            <a:ext cx="1042241" cy="142124"/>
          </a:xfrm>
          <a:prstGeom prst="rect">
            <a:avLst/>
          </a:prstGeom>
        </p:spPr>
      </p:pic>
      <p:pic>
        <p:nvPicPr>
          <p:cNvPr id="5" name="グラフィックス 4">
            <a:extLst>
              <a:ext uri="{FF2B5EF4-FFF2-40B4-BE49-F238E27FC236}">
                <a16:creationId xmlns:a16="http://schemas.microsoft.com/office/drawing/2014/main" id="{49F512A4-0E99-C033-47E2-692AC389923D}"/>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9770166" y="433528"/>
            <a:ext cx="2004711" cy="273371"/>
          </a:xfrm>
          <a:prstGeom prst="rect">
            <a:avLst/>
          </a:prstGeom>
        </p:spPr>
      </p:pic>
      <p:sp>
        <p:nvSpPr>
          <p:cNvPr id="6" name="正方形/長方形 5">
            <a:extLst>
              <a:ext uri="{FF2B5EF4-FFF2-40B4-BE49-F238E27FC236}">
                <a16:creationId xmlns:a16="http://schemas.microsoft.com/office/drawing/2014/main" id="{472BAAB6-0244-0BA0-BD3D-6B6DD32E7E44}"/>
              </a:ext>
            </a:extLst>
          </p:cNvPr>
          <p:cNvSpPr/>
          <p:nvPr userDrawn="1"/>
        </p:nvSpPr>
        <p:spPr>
          <a:xfrm>
            <a:off x="9685431" y="426992"/>
            <a:ext cx="2160217" cy="401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 bg1="lt1" tx1="dk1" bg2="lt2" tx2="dk2" accent1="accent1" accent2="accent2" accent3="accent3" accent4="accent4" accent5="accent5" accent6="accent6" hlink="hlink" folHlink="folHlink"/>
  <p:sldLayoutIdLst>
    <p:sldLayoutId id="2147483745" r:id="rId1"/>
    <p:sldLayoutId id="2147483756"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hf hdr="0" dt="0"/>
  <p:txStyles>
    <p:titleStyle>
      <a:lvl1pPr algn="l" rtl="0" eaLnBrk="1" fontAlgn="base" hangingPunct="1">
        <a:lnSpc>
          <a:spcPct val="90000"/>
        </a:lnSpc>
        <a:spcBef>
          <a:spcPct val="0"/>
        </a:spcBef>
        <a:spcAft>
          <a:spcPct val="0"/>
        </a:spcAft>
        <a:defRPr kumimoji="1" sz="3200" b="1" kern="1200">
          <a:solidFill>
            <a:schemeClr val="bg2"/>
          </a:solidFill>
          <a:latin typeface="+mj-lt"/>
          <a:ea typeface="+mj-ea"/>
          <a:cs typeface="+mj-cs"/>
        </a:defRPr>
      </a:lvl1pPr>
      <a:lvl2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2pPr>
      <a:lvl3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3pPr>
      <a:lvl4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4pPr>
      <a:lvl5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5pPr>
      <a:lvl6pPr marL="457189"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6pPr>
      <a:lvl7pPr marL="914377"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7pPr>
      <a:lvl8pPr marL="1371566"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8pPr>
      <a:lvl9pPr marL="1828754"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9pPr>
    </p:titleStyle>
    <p:bodyStyle>
      <a:lvl1pPr algn="l" rtl="0" eaLnBrk="1" fontAlgn="base" hangingPunct="1">
        <a:lnSpc>
          <a:spcPct val="114000"/>
        </a:lnSpc>
        <a:spcBef>
          <a:spcPts val="0"/>
        </a:spcBef>
        <a:spcAft>
          <a:spcPts val="0"/>
        </a:spcAft>
        <a:buFont typeface="Arial" panose="020B0604020202020204" pitchFamily="34" charset="0"/>
        <a:defRPr kumimoji="1" sz="2400" kern="1200">
          <a:solidFill>
            <a:schemeClr val="tx1"/>
          </a:solidFill>
          <a:latin typeface="+mn-lt"/>
          <a:ea typeface="+mn-ea"/>
          <a:cs typeface="+mn-cs"/>
        </a:defRPr>
      </a:lvl1pPr>
      <a:lvl2pPr marL="573074" indent="-230182" algn="l" rtl="0" eaLnBrk="1" fontAlgn="base" hangingPunct="1">
        <a:lnSpc>
          <a:spcPct val="114000"/>
        </a:lnSpc>
        <a:spcBef>
          <a:spcPts val="0"/>
        </a:spcBef>
        <a:spcAft>
          <a:spcPts val="0"/>
        </a:spcAft>
        <a:buFont typeface="Arial" panose="020B0604020202020204" pitchFamily="34" charset="0"/>
        <a:buChar char="•"/>
        <a:defRPr kumimoji="1" sz="1600" kern="1200">
          <a:solidFill>
            <a:schemeClr val="tx1"/>
          </a:solidFill>
          <a:latin typeface="+mn-lt"/>
          <a:ea typeface="+mn-ea"/>
          <a:cs typeface="+mn-cs"/>
        </a:defRPr>
      </a:lvl2pPr>
      <a:lvl3pPr marL="971526" indent="-282568" algn="l" rtl="0" eaLnBrk="1" fontAlgn="base" hangingPunct="1">
        <a:lnSpc>
          <a:spcPct val="113000"/>
        </a:lnSpc>
        <a:spcBef>
          <a:spcPts val="0"/>
        </a:spcBef>
        <a:spcAft>
          <a:spcPts val="0"/>
        </a:spcAft>
        <a:buFont typeface="Arial" panose="020B0604020202020204" pitchFamily="34" charset="0"/>
        <a:buChar char="•"/>
        <a:defRPr kumimoji="1" sz="1600" kern="1200">
          <a:solidFill>
            <a:schemeClr val="tx1"/>
          </a:solidFill>
          <a:latin typeface="+mn-lt"/>
          <a:ea typeface="+mn-ea"/>
          <a:cs typeface="+mn-cs"/>
        </a:defRPr>
      </a:lvl3pPr>
      <a:lvl4pPr marL="1255682" indent="-228594" algn="l" rtl="0" eaLnBrk="1" fontAlgn="base" hangingPunct="1">
        <a:lnSpc>
          <a:spcPct val="113000"/>
        </a:lnSpc>
        <a:spcBef>
          <a:spcPts val="0"/>
        </a:spcBef>
        <a:spcAft>
          <a:spcPts val="0"/>
        </a:spcAft>
        <a:buFont typeface="Arial" panose="020B0604020202020204" pitchFamily="34" charset="0"/>
        <a:buChar char="•"/>
        <a:tabLst>
          <a:tab pos="1146146" algn="l"/>
        </a:tabLst>
        <a:defRPr kumimoji="1" lang="en-US" altLang="ja-JP" sz="1600" kern="1200" dirty="0">
          <a:solidFill>
            <a:schemeClr val="tx1"/>
          </a:solidFill>
          <a:latin typeface="+mn-lt"/>
          <a:ea typeface="+mn-ea"/>
          <a:cs typeface="+mn-cs"/>
        </a:defRPr>
      </a:lvl4pPr>
      <a:lvl5pPr marL="1658897" indent="-228594" algn="l" rtl="0" eaLnBrk="1" fontAlgn="base" hangingPunct="1">
        <a:lnSpc>
          <a:spcPct val="112000"/>
        </a:lnSpc>
        <a:spcBef>
          <a:spcPts val="0"/>
        </a:spcBef>
        <a:spcAft>
          <a:spcPts val="0"/>
        </a:spcAft>
        <a:buFont typeface="Arial" panose="020B0604020202020204" pitchFamily="34" charset="0"/>
        <a:buChar char="•"/>
        <a:tabLst>
          <a:tab pos="1201709" algn="l"/>
          <a:tab pos="1425539" algn="l"/>
        </a:tabLst>
        <a:defRPr kumimoji="1" lang="en-US" altLang="ja-JP" sz="1600" kern="1200" dirty="0">
          <a:solidFill>
            <a:schemeClr val="tx1"/>
          </a:solidFill>
          <a:latin typeface="+mn-lt"/>
          <a:ea typeface="+mn-ea"/>
          <a:cs typeface="+mn-cs"/>
        </a:defRPr>
      </a:lvl5pPr>
      <a:lvl6pPr marL="1998613" indent="-223833" algn="l" defTabSz="914377" rtl="0" eaLnBrk="1" latinLnBrk="0" hangingPunct="1">
        <a:lnSpc>
          <a:spcPct val="112000"/>
        </a:lnSpc>
        <a:spcBef>
          <a:spcPts val="600"/>
        </a:spcBef>
        <a:spcAft>
          <a:spcPts val="400"/>
        </a:spcAft>
        <a:buFont typeface="Arial" panose="020B0604020202020204" pitchFamily="34" charset="0"/>
        <a:buChar char="•"/>
        <a:defRPr kumimoji="1" sz="1800" b="0" kern="1200" cap="none" spc="0" baseline="0">
          <a:solidFill>
            <a:schemeClr val="tx1"/>
          </a:solidFill>
          <a:latin typeface="+mn-lt"/>
          <a:ea typeface="+mn-ea"/>
          <a:cs typeface="+mn-cs"/>
        </a:defRPr>
      </a:lvl6pPr>
      <a:lvl7pPr marL="2285943" indent="-225420"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akgr01.sharepoint.com/Lists/List8/DispForm.aspx?ID=1941"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akgr01.sharepoint.com/helpdesk/Software/SharePointOnline.aspx#info" TargetMode="Externa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hyperlink" Target="https://akgr01.sharepoint.com/helpdesk/Software/SharePointOnline.aspx#info" TargetMode="External"/><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akgr01.sharepoint.com/helpdesk/Software/MyHubSPO.aspx"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66C88B-D589-ED88-B4EE-8D952789927B}"/>
              </a:ext>
            </a:extLst>
          </p:cNvPr>
          <p:cNvSpPr>
            <a:spLocks noGrp="1"/>
          </p:cNvSpPr>
          <p:nvPr>
            <p:ph type="ctrTitle"/>
          </p:nvPr>
        </p:nvSpPr>
        <p:spPr>
          <a:xfrm>
            <a:off x="556609" y="2409174"/>
            <a:ext cx="9082243" cy="796999"/>
          </a:xfrm>
        </p:spPr>
        <p:txBody>
          <a:bodyPr>
            <a:normAutofit/>
          </a:bodyPr>
          <a:lstStyle/>
          <a:p>
            <a:r>
              <a:rPr kumimoji="1" lang="en-US" altLang="ja-JP" dirty="0"/>
              <a:t>SharePoint</a:t>
            </a:r>
            <a:r>
              <a:rPr kumimoji="1" lang="ja-JP" altLang="en-US" dirty="0"/>
              <a:t>モダンサイト移行について</a:t>
            </a:r>
          </a:p>
        </p:txBody>
      </p:sp>
      <p:sp>
        <p:nvSpPr>
          <p:cNvPr id="3" name="テキスト プレースホルダー 2">
            <a:extLst>
              <a:ext uri="{FF2B5EF4-FFF2-40B4-BE49-F238E27FC236}">
                <a16:creationId xmlns:a16="http://schemas.microsoft.com/office/drawing/2014/main" id="{C9BC6943-18C3-AAF2-B8B4-794B8E670784}"/>
              </a:ext>
            </a:extLst>
          </p:cNvPr>
          <p:cNvSpPr>
            <a:spLocks noGrp="1"/>
          </p:cNvSpPr>
          <p:nvPr>
            <p:ph type="body" sz="quarter" idx="12"/>
          </p:nvPr>
        </p:nvSpPr>
        <p:spPr/>
        <p:txBody>
          <a:bodyPr/>
          <a:lstStyle/>
          <a:p>
            <a:endParaRPr kumimoji="1" lang="ja-JP" altLang="en-US" dirty="0"/>
          </a:p>
        </p:txBody>
      </p:sp>
      <p:sp>
        <p:nvSpPr>
          <p:cNvPr id="4" name="テキスト プレースホルダー 3">
            <a:extLst>
              <a:ext uri="{FF2B5EF4-FFF2-40B4-BE49-F238E27FC236}">
                <a16:creationId xmlns:a16="http://schemas.microsoft.com/office/drawing/2014/main" id="{A0B871AE-9F09-6A80-63AF-F729F34DEE0F}"/>
              </a:ext>
            </a:extLst>
          </p:cNvPr>
          <p:cNvSpPr>
            <a:spLocks noGrp="1"/>
          </p:cNvSpPr>
          <p:nvPr>
            <p:ph type="body" sz="quarter" idx="13"/>
          </p:nvPr>
        </p:nvSpPr>
        <p:spPr/>
        <p:txBody>
          <a:bodyPr/>
          <a:lstStyle/>
          <a:p>
            <a:endParaRPr kumimoji="1" lang="ja-JP" altLang="en-US" dirty="0"/>
          </a:p>
        </p:txBody>
      </p:sp>
      <p:sp>
        <p:nvSpPr>
          <p:cNvPr id="5" name="テキスト プレースホルダー 4">
            <a:extLst>
              <a:ext uri="{FF2B5EF4-FFF2-40B4-BE49-F238E27FC236}">
                <a16:creationId xmlns:a16="http://schemas.microsoft.com/office/drawing/2014/main" id="{1F931FF2-7DB3-7AD0-A3D3-EC2A8503F3D1}"/>
              </a:ext>
            </a:extLst>
          </p:cNvPr>
          <p:cNvSpPr>
            <a:spLocks noGrp="1"/>
          </p:cNvSpPr>
          <p:nvPr>
            <p:ph type="body" sz="quarter" idx="14"/>
          </p:nvPr>
        </p:nvSpPr>
        <p:spPr/>
        <p:txBody>
          <a:bodyPr/>
          <a:lstStyle/>
          <a:p>
            <a:endParaRPr kumimoji="1" lang="ja-JP" altLang="en-US" dirty="0"/>
          </a:p>
        </p:txBody>
      </p:sp>
    </p:spTree>
    <p:extLst>
      <p:ext uri="{BB962C8B-B14F-4D97-AF65-F5344CB8AC3E}">
        <p14:creationId xmlns:p14="http://schemas.microsoft.com/office/powerpoint/2010/main" val="2082954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9E399-9BFE-D2B0-8A13-EE3376D06AF2}"/>
              </a:ext>
            </a:extLst>
          </p:cNvPr>
          <p:cNvSpPr>
            <a:spLocks noGrp="1"/>
          </p:cNvSpPr>
          <p:nvPr>
            <p:ph type="ctrTitle"/>
          </p:nvPr>
        </p:nvSpPr>
        <p:spPr/>
        <p:txBody>
          <a:bodyPr/>
          <a:lstStyle/>
          <a:p>
            <a:r>
              <a:rPr lang="ja-JP" altLang="en-US" dirty="0"/>
              <a:t>現行のアクセス権限</a:t>
            </a:r>
            <a:endParaRPr kumimoji="1" lang="ja-JP" altLang="en-US" dirty="0"/>
          </a:p>
        </p:txBody>
      </p:sp>
    </p:spTree>
    <p:extLst>
      <p:ext uri="{BB962C8B-B14F-4D97-AF65-F5344CB8AC3E}">
        <p14:creationId xmlns:p14="http://schemas.microsoft.com/office/powerpoint/2010/main" val="3520405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5FF542EC-94E1-3CE0-EC35-B85CA10F9D29}"/>
              </a:ext>
            </a:extLst>
          </p:cNvPr>
          <p:cNvSpPr>
            <a:spLocks noGrp="1"/>
          </p:cNvSpPr>
          <p:nvPr>
            <p:ph type="sldNum" sz="quarter" idx="11"/>
          </p:nvPr>
        </p:nvSpPr>
        <p:spPr>
          <a:xfrm>
            <a:off x="11539744" y="6495957"/>
            <a:ext cx="366712" cy="184667"/>
          </a:xfrm>
        </p:spPr>
        <p:txBody>
          <a:bodyPr>
            <a:normAutofit/>
          </a:bodyPr>
          <a:lstStyle/>
          <a:p>
            <a:pPr marL="0" marR="0" lvl="0" indent="0" algn="r" defTabSz="914400" rtl="0" eaLnBrk="1" fontAlgn="auto" latinLnBrk="0" hangingPunct="1">
              <a:spcBef>
                <a:spcPts val="0"/>
              </a:spcBef>
              <a:spcAft>
                <a:spcPts val="600"/>
              </a:spcAft>
              <a:buClrTx/>
              <a:buSzTx/>
              <a:buFontTx/>
              <a:buNone/>
              <a:tabLst/>
              <a:defRPr/>
            </a:pPr>
            <a:fld id="{310C3FBB-4380-45ED-9B70-8D9DEB58C862}" type="slidenum">
              <a:rPr kumimoji="0" lang="en-US" b="0" i="0" u="none" strike="noStrike" kern="1200" cap="none" spc="0" normalizeH="0" baseline="0" noProof="0" smtClean="0">
                <a:ln>
                  <a:noFill/>
                </a:ln>
                <a:solidFill>
                  <a:srgbClr val="000000"/>
                </a:solidFill>
                <a:effectLst/>
                <a:uLnTx/>
                <a:uFillTx/>
              </a:rPr>
              <a:pPr marL="0" marR="0" lvl="0" indent="0" algn="r" defTabSz="914400" rtl="0" eaLnBrk="1" fontAlgn="auto" latinLnBrk="0" hangingPunct="1">
                <a:spcBef>
                  <a:spcPts val="0"/>
                </a:spcBef>
                <a:spcAft>
                  <a:spcPts val="600"/>
                </a:spcAft>
                <a:buClrTx/>
                <a:buSzTx/>
                <a:buFontTx/>
                <a:buNone/>
                <a:tabLst/>
                <a:defRPr/>
              </a:pPr>
              <a:t>11</a:t>
            </a:fld>
            <a:endParaRPr kumimoji="0" lang="en-US" b="0" i="0" u="none" strike="noStrike" kern="1200" cap="none" spc="0" normalizeH="0" baseline="0" noProof="0">
              <a:ln>
                <a:noFill/>
              </a:ln>
              <a:solidFill>
                <a:srgbClr val="000000"/>
              </a:solidFill>
              <a:effectLst/>
              <a:uLnTx/>
              <a:uFillTx/>
            </a:endParaRPr>
          </a:p>
        </p:txBody>
      </p:sp>
      <p:sp>
        <p:nvSpPr>
          <p:cNvPr id="2" name="タイトル 1">
            <a:extLst>
              <a:ext uri="{FF2B5EF4-FFF2-40B4-BE49-F238E27FC236}">
                <a16:creationId xmlns:a16="http://schemas.microsoft.com/office/drawing/2014/main" id="{0C7ED5D4-4BDD-FB83-61D2-BC749F200BF0}"/>
              </a:ext>
            </a:extLst>
          </p:cNvPr>
          <p:cNvSpPr>
            <a:spLocks noGrp="1"/>
          </p:cNvSpPr>
          <p:nvPr>
            <p:ph type="title"/>
          </p:nvPr>
        </p:nvSpPr>
        <p:spPr>
          <a:xfrm>
            <a:off x="563218" y="535199"/>
            <a:ext cx="9577247" cy="468653"/>
          </a:xfrm>
        </p:spPr>
        <p:txBody>
          <a:bodyPr anchor="t">
            <a:normAutofit/>
          </a:bodyPr>
          <a:lstStyle/>
          <a:p>
            <a:r>
              <a:rPr kumimoji="1" lang="en-US" altLang="ja-JP" dirty="0"/>
              <a:t>SharePoint</a:t>
            </a:r>
            <a:r>
              <a:rPr kumimoji="1" lang="ja-JP" altLang="en-US" dirty="0"/>
              <a:t>アクセス権限グループ（現行）</a:t>
            </a:r>
          </a:p>
        </p:txBody>
      </p:sp>
      <p:graphicFrame>
        <p:nvGraphicFramePr>
          <p:cNvPr id="7" name="表 6">
            <a:extLst>
              <a:ext uri="{FF2B5EF4-FFF2-40B4-BE49-F238E27FC236}">
                <a16:creationId xmlns:a16="http://schemas.microsoft.com/office/drawing/2014/main" id="{1106E007-690C-85B7-3193-89009CC6DEB2}"/>
              </a:ext>
            </a:extLst>
          </p:cNvPr>
          <p:cNvGraphicFramePr>
            <a:graphicFrameLocks noGrp="1"/>
          </p:cNvGraphicFramePr>
          <p:nvPr>
            <p:extLst>
              <p:ext uri="{D42A27DB-BD31-4B8C-83A1-F6EECF244321}">
                <p14:modId xmlns:p14="http://schemas.microsoft.com/office/powerpoint/2010/main" val="3819013461"/>
              </p:ext>
            </p:extLst>
          </p:nvPr>
        </p:nvGraphicFramePr>
        <p:xfrm>
          <a:off x="571701" y="1559872"/>
          <a:ext cx="10968043" cy="4160176"/>
        </p:xfrm>
        <a:graphic>
          <a:graphicData uri="http://schemas.openxmlformats.org/drawingml/2006/table">
            <a:tbl>
              <a:tblPr firstRow="1" firstCol="1" bandRow="1">
                <a:tableStyleId>{5C22544A-7EE6-4342-B048-85BDC9FD1C3A}</a:tableStyleId>
              </a:tblPr>
              <a:tblGrid>
                <a:gridCol w="4436012">
                  <a:extLst>
                    <a:ext uri="{9D8B030D-6E8A-4147-A177-3AD203B41FA5}">
                      <a16:colId xmlns:a16="http://schemas.microsoft.com/office/drawing/2014/main" val="1105445316"/>
                    </a:ext>
                  </a:extLst>
                </a:gridCol>
                <a:gridCol w="2385195">
                  <a:extLst>
                    <a:ext uri="{9D8B030D-6E8A-4147-A177-3AD203B41FA5}">
                      <a16:colId xmlns:a16="http://schemas.microsoft.com/office/drawing/2014/main" val="646000810"/>
                    </a:ext>
                  </a:extLst>
                </a:gridCol>
                <a:gridCol w="4146836">
                  <a:extLst>
                    <a:ext uri="{9D8B030D-6E8A-4147-A177-3AD203B41FA5}">
                      <a16:colId xmlns:a16="http://schemas.microsoft.com/office/drawing/2014/main" val="2179618461"/>
                    </a:ext>
                  </a:extLst>
                </a:gridCol>
              </a:tblGrid>
              <a:tr h="544231">
                <a:tc>
                  <a:txBody>
                    <a:bodyPr/>
                    <a:lstStyle/>
                    <a:p>
                      <a:pPr algn="l" latinLnBrk="1"/>
                      <a:r>
                        <a:rPr lang="ja-JP" sz="2000">
                          <a:effectLst/>
                        </a:rPr>
                        <a:t>名称</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dirty="0">
                          <a:effectLst/>
                        </a:rPr>
                        <a:t>アクセス許可レベル</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a:effectLst/>
                        </a:rPr>
                        <a:t>対象者</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extLst>
                  <a:ext uri="{0D108BD9-81ED-4DB2-BD59-A6C34878D82A}">
                    <a16:rowId xmlns:a16="http://schemas.microsoft.com/office/drawing/2014/main" val="3646887146"/>
                  </a:ext>
                </a:extLst>
              </a:tr>
              <a:tr h="629265">
                <a:tc>
                  <a:txBody>
                    <a:bodyPr/>
                    <a:lstStyle/>
                    <a:p>
                      <a:pPr algn="l" latinLnBrk="1"/>
                      <a:r>
                        <a:rPr lang="ja-JP" sz="2000">
                          <a:effectLst/>
                        </a:rPr>
                        <a:t>旭化成ファインケムの管理者</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a:effectLst/>
                        </a:rPr>
                        <a:t>管理</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a:effectLst/>
                        </a:rPr>
                        <a:t>企画管理部長、指名された者</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extLst>
                  <a:ext uri="{0D108BD9-81ED-4DB2-BD59-A6C34878D82A}">
                    <a16:rowId xmlns:a16="http://schemas.microsoft.com/office/drawing/2014/main" val="814984136"/>
                  </a:ext>
                </a:extLst>
              </a:tr>
              <a:tr h="746670">
                <a:tc>
                  <a:txBody>
                    <a:bodyPr/>
                    <a:lstStyle/>
                    <a:p>
                      <a:pPr algn="l" latinLnBrk="1"/>
                      <a:r>
                        <a:rPr lang="ja-JP" sz="2000">
                          <a:effectLst/>
                        </a:rPr>
                        <a:t>旭化成ファインケム　</a:t>
                      </a:r>
                      <a:r>
                        <a:rPr lang="en-US" sz="2000">
                          <a:effectLst/>
                        </a:rPr>
                        <a:t>RC</a:t>
                      </a:r>
                      <a:r>
                        <a:rPr lang="ja-JP" sz="2000">
                          <a:effectLst/>
                        </a:rPr>
                        <a:t>・</a:t>
                      </a:r>
                      <a:r>
                        <a:rPr lang="en-US" sz="2000">
                          <a:effectLst/>
                        </a:rPr>
                        <a:t>C</a:t>
                      </a:r>
                      <a:r>
                        <a:rPr lang="ja-JP" sz="2000">
                          <a:effectLst/>
                        </a:rPr>
                        <a:t>の管理者</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a:effectLst/>
                        </a:rPr>
                        <a:t>管理</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a:effectLst/>
                        </a:rPr>
                        <a:t>社長付</a:t>
                      </a:r>
                      <a:r>
                        <a:rPr lang="en-US" sz="2000">
                          <a:effectLst/>
                        </a:rPr>
                        <a:t>(DX</a:t>
                      </a:r>
                      <a:r>
                        <a:rPr lang="ja-JP" sz="2000">
                          <a:effectLst/>
                        </a:rPr>
                        <a:t>責任者</a:t>
                      </a:r>
                      <a:r>
                        <a:rPr lang="en-US" sz="2000">
                          <a:effectLst/>
                        </a:rPr>
                        <a:t>)</a:t>
                      </a:r>
                      <a:r>
                        <a:rPr lang="ja-JP" sz="2000">
                          <a:effectLst/>
                        </a:rPr>
                        <a:t>、指名された者</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extLst>
                  <a:ext uri="{0D108BD9-81ED-4DB2-BD59-A6C34878D82A}">
                    <a16:rowId xmlns:a16="http://schemas.microsoft.com/office/drawing/2014/main" val="3412733943"/>
                  </a:ext>
                </a:extLst>
              </a:tr>
              <a:tr h="746670">
                <a:tc>
                  <a:txBody>
                    <a:bodyPr/>
                    <a:lstStyle/>
                    <a:p>
                      <a:pPr algn="l" latinLnBrk="1"/>
                      <a:r>
                        <a:rPr lang="ja-JP" sz="2000">
                          <a:effectLst/>
                        </a:rPr>
                        <a:t>旭化成ファインケム　</a:t>
                      </a:r>
                      <a:r>
                        <a:rPr lang="en-US" sz="2000">
                          <a:effectLst/>
                        </a:rPr>
                        <a:t>RC</a:t>
                      </a:r>
                      <a:r>
                        <a:rPr lang="ja-JP" sz="2000">
                          <a:effectLst/>
                        </a:rPr>
                        <a:t>・</a:t>
                      </a:r>
                      <a:r>
                        <a:rPr lang="en-US" sz="2000">
                          <a:effectLst/>
                        </a:rPr>
                        <a:t>C</a:t>
                      </a:r>
                      <a:r>
                        <a:rPr lang="ja-JP" sz="2000">
                          <a:effectLst/>
                        </a:rPr>
                        <a:t>の投稿者</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a:effectLst/>
                        </a:rPr>
                        <a:t>投稿</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a:effectLst/>
                        </a:rPr>
                        <a:t>課長職以上、指名された者</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extLst>
                  <a:ext uri="{0D108BD9-81ED-4DB2-BD59-A6C34878D82A}">
                    <a16:rowId xmlns:a16="http://schemas.microsoft.com/office/drawing/2014/main" val="3354049938"/>
                  </a:ext>
                </a:extLst>
              </a:tr>
              <a:tr h="746670">
                <a:tc>
                  <a:txBody>
                    <a:bodyPr/>
                    <a:lstStyle/>
                    <a:p>
                      <a:pPr algn="l" latinLnBrk="1"/>
                      <a:r>
                        <a:rPr lang="ja-JP" sz="2000">
                          <a:effectLst/>
                        </a:rPr>
                        <a:t>旭化成ファインケム　</a:t>
                      </a:r>
                      <a:r>
                        <a:rPr lang="en-US" sz="2000">
                          <a:effectLst/>
                        </a:rPr>
                        <a:t>RC</a:t>
                      </a:r>
                      <a:r>
                        <a:rPr lang="ja-JP" sz="2000">
                          <a:effectLst/>
                        </a:rPr>
                        <a:t>・</a:t>
                      </a:r>
                      <a:r>
                        <a:rPr lang="en-US" sz="2000">
                          <a:effectLst/>
                        </a:rPr>
                        <a:t>C</a:t>
                      </a:r>
                      <a:r>
                        <a:rPr lang="ja-JP" sz="2000">
                          <a:effectLst/>
                        </a:rPr>
                        <a:t>の閲覧者</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a:effectLst/>
                        </a:rPr>
                        <a:t>閲覧</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a:effectLst/>
                        </a:rPr>
                        <a:t>全社員</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extLst>
                  <a:ext uri="{0D108BD9-81ED-4DB2-BD59-A6C34878D82A}">
                    <a16:rowId xmlns:a16="http://schemas.microsoft.com/office/drawing/2014/main" val="1772787858"/>
                  </a:ext>
                </a:extLst>
              </a:tr>
              <a:tr h="746670">
                <a:tc>
                  <a:txBody>
                    <a:bodyPr/>
                    <a:lstStyle/>
                    <a:p>
                      <a:pPr algn="l" latinLnBrk="1"/>
                      <a:r>
                        <a:rPr lang="ja-JP" sz="2000">
                          <a:effectLst/>
                        </a:rPr>
                        <a:t>旭化成ファインケム　</a:t>
                      </a:r>
                      <a:r>
                        <a:rPr lang="en-US" sz="2000">
                          <a:effectLst/>
                        </a:rPr>
                        <a:t>RC</a:t>
                      </a:r>
                      <a:r>
                        <a:rPr lang="ja-JP" sz="2000">
                          <a:effectLst/>
                        </a:rPr>
                        <a:t>・</a:t>
                      </a:r>
                      <a:r>
                        <a:rPr lang="en-US" sz="2000">
                          <a:effectLst/>
                        </a:rPr>
                        <a:t>C</a:t>
                      </a:r>
                      <a:r>
                        <a:rPr lang="ja-JP" sz="2000">
                          <a:effectLst/>
                        </a:rPr>
                        <a:t>の承認者</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a:effectLst/>
                        </a:rPr>
                        <a:t>承認</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dirty="0">
                          <a:effectLst/>
                        </a:rPr>
                        <a:t>該当なし（未使用）</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extLst>
                  <a:ext uri="{0D108BD9-81ED-4DB2-BD59-A6C34878D82A}">
                    <a16:rowId xmlns:a16="http://schemas.microsoft.com/office/drawing/2014/main" val="196297527"/>
                  </a:ext>
                </a:extLst>
              </a:tr>
            </a:tbl>
          </a:graphicData>
        </a:graphic>
      </p:graphicFrame>
    </p:spTree>
    <p:extLst>
      <p:ext uri="{BB962C8B-B14F-4D97-AF65-F5344CB8AC3E}">
        <p14:creationId xmlns:p14="http://schemas.microsoft.com/office/powerpoint/2010/main" val="3618339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5FF542EC-94E1-3CE0-EC35-B85CA10F9D29}"/>
              </a:ext>
            </a:extLst>
          </p:cNvPr>
          <p:cNvSpPr>
            <a:spLocks noGrp="1"/>
          </p:cNvSpPr>
          <p:nvPr>
            <p:ph type="sldNum" sz="quarter" idx="11"/>
          </p:nvPr>
        </p:nvSpPr>
        <p:spPr>
          <a:xfrm>
            <a:off x="11539744" y="6495957"/>
            <a:ext cx="366712" cy="184667"/>
          </a:xfrm>
        </p:spPr>
        <p:txBody>
          <a:bodyPr>
            <a:normAutofit/>
          </a:bodyPr>
          <a:lstStyle/>
          <a:p>
            <a:pPr marL="0" marR="0" lvl="0" indent="0" algn="r" defTabSz="914400" rtl="0" eaLnBrk="1" fontAlgn="auto" latinLnBrk="0" hangingPunct="1">
              <a:spcBef>
                <a:spcPts val="0"/>
              </a:spcBef>
              <a:spcAft>
                <a:spcPts val="600"/>
              </a:spcAft>
              <a:buClrTx/>
              <a:buSzTx/>
              <a:buFontTx/>
              <a:buNone/>
              <a:tabLst/>
              <a:defRPr/>
            </a:pPr>
            <a:fld id="{310C3FBB-4380-45ED-9B70-8D9DEB58C862}" type="slidenum">
              <a:rPr kumimoji="0" lang="en-US" b="0" i="0" u="none" strike="noStrike" kern="1200" cap="none" spc="0" normalizeH="0" baseline="0" noProof="0" smtClean="0">
                <a:ln>
                  <a:noFill/>
                </a:ln>
                <a:solidFill>
                  <a:srgbClr val="000000"/>
                </a:solidFill>
                <a:effectLst/>
                <a:uLnTx/>
                <a:uFillTx/>
              </a:rPr>
              <a:pPr marL="0" marR="0" lvl="0" indent="0" algn="r" defTabSz="914400" rtl="0" eaLnBrk="1" fontAlgn="auto" latinLnBrk="0" hangingPunct="1">
                <a:spcBef>
                  <a:spcPts val="0"/>
                </a:spcBef>
                <a:spcAft>
                  <a:spcPts val="600"/>
                </a:spcAft>
                <a:buClrTx/>
                <a:buSzTx/>
                <a:buFontTx/>
                <a:buNone/>
                <a:tabLst/>
                <a:defRPr/>
              </a:pPr>
              <a:t>12</a:t>
            </a:fld>
            <a:endParaRPr kumimoji="0" lang="en-US" b="0" i="0" u="none" strike="noStrike" kern="1200" cap="none" spc="0" normalizeH="0" baseline="0" noProof="0">
              <a:ln>
                <a:noFill/>
              </a:ln>
              <a:solidFill>
                <a:srgbClr val="000000"/>
              </a:solidFill>
              <a:effectLst/>
              <a:uLnTx/>
              <a:uFillTx/>
            </a:endParaRPr>
          </a:p>
        </p:txBody>
      </p:sp>
      <p:sp>
        <p:nvSpPr>
          <p:cNvPr id="2" name="タイトル 1">
            <a:extLst>
              <a:ext uri="{FF2B5EF4-FFF2-40B4-BE49-F238E27FC236}">
                <a16:creationId xmlns:a16="http://schemas.microsoft.com/office/drawing/2014/main" id="{0C7ED5D4-4BDD-FB83-61D2-BC749F200BF0}"/>
              </a:ext>
            </a:extLst>
          </p:cNvPr>
          <p:cNvSpPr>
            <a:spLocks noGrp="1"/>
          </p:cNvSpPr>
          <p:nvPr>
            <p:ph type="title"/>
          </p:nvPr>
        </p:nvSpPr>
        <p:spPr>
          <a:xfrm>
            <a:off x="563218" y="535199"/>
            <a:ext cx="9577247" cy="468653"/>
          </a:xfrm>
        </p:spPr>
        <p:txBody>
          <a:bodyPr anchor="t">
            <a:normAutofit/>
          </a:bodyPr>
          <a:lstStyle/>
          <a:p>
            <a:r>
              <a:rPr kumimoji="1" lang="ja-JP" altLang="en-US" dirty="0"/>
              <a:t>各サイトの管理部場（現行）</a:t>
            </a:r>
          </a:p>
        </p:txBody>
      </p:sp>
      <p:graphicFrame>
        <p:nvGraphicFramePr>
          <p:cNvPr id="4" name="表 3">
            <a:extLst>
              <a:ext uri="{FF2B5EF4-FFF2-40B4-BE49-F238E27FC236}">
                <a16:creationId xmlns:a16="http://schemas.microsoft.com/office/drawing/2014/main" id="{4B649CAE-D21F-1DB7-32D3-9070B91A1CC9}"/>
              </a:ext>
            </a:extLst>
          </p:cNvPr>
          <p:cNvGraphicFramePr>
            <a:graphicFrameLocks noGrp="1"/>
          </p:cNvGraphicFramePr>
          <p:nvPr>
            <p:extLst>
              <p:ext uri="{D42A27DB-BD31-4B8C-83A1-F6EECF244321}">
                <p14:modId xmlns:p14="http://schemas.microsoft.com/office/powerpoint/2010/main" val="1137242400"/>
              </p:ext>
            </p:extLst>
          </p:nvPr>
        </p:nvGraphicFramePr>
        <p:xfrm>
          <a:off x="563218" y="1325296"/>
          <a:ext cx="10976526" cy="4732119"/>
        </p:xfrm>
        <a:graphic>
          <a:graphicData uri="http://schemas.openxmlformats.org/drawingml/2006/table">
            <a:tbl>
              <a:tblPr firstRow="1" firstCol="1" bandRow="1">
                <a:tableStyleId>{5C22544A-7EE6-4342-B048-85BDC9FD1C3A}</a:tableStyleId>
              </a:tblPr>
              <a:tblGrid>
                <a:gridCol w="4677376">
                  <a:extLst>
                    <a:ext uri="{9D8B030D-6E8A-4147-A177-3AD203B41FA5}">
                      <a16:colId xmlns:a16="http://schemas.microsoft.com/office/drawing/2014/main" val="2030138942"/>
                    </a:ext>
                  </a:extLst>
                </a:gridCol>
                <a:gridCol w="3532923">
                  <a:extLst>
                    <a:ext uri="{9D8B030D-6E8A-4147-A177-3AD203B41FA5}">
                      <a16:colId xmlns:a16="http://schemas.microsoft.com/office/drawing/2014/main" val="1402787326"/>
                    </a:ext>
                  </a:extLst>
                </a:gridCol>
                <a:gridCol w="2766227">
                  <a:extLst>
                    <a:ext uri="{9D8B030D-6E8A-4147-A177-3AD203B41FA5}">
                      <a16:colId xmlns:a16="http://schemas.microsoft.com/office/drawing/2014/main" val="2305497571"/>
                    </a:ext>
                  </a:extLst>
                </a:gridCol>
              </a:tblGrid>
              <a:tr h="594372">
                <a:tc>
                  <a:txBody>
                    <a:bodyPr/>
                    <a:lstStyle/>
                    <a:p>
                      <a:pPr algn="ctr" latinLnBrk="1"/>
                      <a:r>
                        <a:rPr lang="ja-JP" sz="1800">
                          <a:effectLst/>
                        </a:rPr>
                        <a:t>サイト名</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ctr" latinLnBrk="1"/>
                      <a:r>
                        <a:rPr lang="ja-JP" sz="1800">
                          <a:effectLst/>
                        </a:rPr>
                        <a:t>管理部場</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ctr" latinLnBrk="1">
                        <a:spcAft>
                          <a:spcPts val="0"/>
                        </a:spcAft>
                      </a:pPr>
                      <a:r>
                        <a:rPr lang="ja-JP" sz="1800" spc="-60">
                          <a:effectLst/>
                        </a:rPr>
                        <a:t>アクセス許可レベルの承認者</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extLst>
                  <a:ext uri="{0D108BD9-81ED-4DB2-BD59-A6C34878D82A}">
                    <a16:rowId xmlns:a16="http://schemas.microsoft.com/office/drawing/2014/main" val="3666694147"/>
                  </a:ext>
                </a:extLst>
              </a:tr>
              <a:tr h="327667">
                <a:tc>
                  <a:txBody>
                    <a:bodyPr/>
                    <a:lstStyle/>
                    <a:p>
                      <a:pPr algn="just" latinLnBrk="1"/>
                      <a:r>
                        <a:rPr lang="ja-JP" sz="1800">
                          <a:effectLst/>
                        </a:rPr>
                        <a:t>旭化成ファインケム ポータル</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企画管理部</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企画管理部長</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extLst>
                  <a:ext uri="{0D108BD9-81ED-4DB2-BD59-A6C34878D82A}">
                    <a16:rowId xmlns:a16="http://schemas.microsoft.com/office/drawing/2014/main" val="3573110572"/>
                  </a:ext>
                </a:extLst>
              </a:tr>
              <a:tr h="594372">
                <a:tc>
                  <a:txBody>
                    <a:bodyPr/>
                    <a:lstStyle/>
                    <a:p>
                      <a:pPr algn="just" latinLnBrk="1"/>
                      <a:r>
                        <a:rPr lang="ja-JP" sz="1800" spc="-60">
                          <a:effectLst/>
                        </a:rPr>
                        <a:t>旭化成ファインケム</a:t>
                      </a:r>
                      <a:r>
                        <a:rPr lang="en-US" sz="1800" spc="-60">
                          <a:effectLst/>
                        </a:rPr>
                        <a:t>&lt;</a:t>
                      </a:r>
                      <a:r>
                        <a:rPr lang="ja-JP" sz="1800" spc="-60">
                          <a:effectLst/>
                        </a:rPr>
                        <a:t>環境安全・コンプライアンス</a:t>
                      </a:r>
                      <a:r>
                        <a:rPr lang="en-US" sz="1800" spc="-60">
                          <a:effectLst/>
                        </a:rPr>
                        <a:t>&gt;</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社長付</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en-US" sz="1800">
                          <a:effectLst/>
                        </a:rPr>
                        <a:t>DX</a:t>
                      </a:r>
                      <a:r>
                        <a:rPr lang="ja-JP" sz="1800">
                          <a:effectLst/>
                        </a:rPr>
                        <a:t>責任者</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extLst>
                  <a:ext uri="{0D108BD9-81ED-4DB2-BD59-A6C34878D82A}">
                    <a16:rowId xmlns:a16="http://schemas.microsoft.com/office/drawing/2014/main" val="1214686073"/>
                  </a:ext>
                </a:extLst>
              </a:tr>
              <a:tr h="327667">
                <a:tc>
                  <a:txBody>
                    <a:bodyPr/>
                    <a:lstStyle/>
                    <a:p>
                      <a:pPr algn="just" latinLnBrk="1"/>
                      <a:r>
                        <a:rPr lang="ja-JP" sz="1800">
                          <a:effectLst/>
                        </a:rPr>
                        <a:t>延岡製造所</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延岡製造所　製造課 環境安全課</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製造所長、各課長</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extLst>
                  <a:ext uri="{0D108BD9-81ED-4DB2-BD59-A6C34878D82A}">
                    <a16:rowId xmlns:a16="http://schemas.microsoft.com/office/drawing/2014/main" val="4224360919"/>
                  </a:ext>
                </a:extLst>
              </a:tr>
              <a:tr h="594372">
                <a:tc>
                  <a:txBody>
                    <a:bodyPr/>
                    <a:lstStyle/>
                    <a:p>
                      <a:pPr algn="just" latinLnBrk="1"/>
                      <a:r>
                        <a:rPr lang="ja-JP" sz="1800">
                          <a:effectLst/>
                        </a:rPr>
                        <a:t>延岡医薬工場</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延岡医薬工場　製造課 環境安全課</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医薬工場長、各課長</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extLst>
                  <a:ext uri="{0D108BD9-81ED-4DB2-BD59-A6C34878D82A}">
                    <a16:rowId xmlns:a16="http://schemas.microsoft.com/office/drawing/2014/main" val="2010780067"/>
                  </a:ext>
                </a:extLst>
              </a:tr>
              <a:tr h="327667">
                <a:tc>
                  <a:txBody>
                    <a:bodyPr/>
                    <a:lstStyle/>
                    <a:p>
                      <a:pPr algn="just" latinLnBrk="1"/>
                      <a:r>
                        <a:rPr lang="ja-JP" sz="1800">
                          <a:effectLst/>
                        </a:rPr>
                        <a:t>環境安全部</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環境安全部</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環境安全部長</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extLst>
                  <a:ext uri="{0D108BD9-81ED-4DB2-BD59-A6C34878D82A}">
                    <a16:rowId xmlns:a16="http://schemas.microsoft.com/office/drawing/2014/main" val="1730119954"/>
                  </a:ext>
                </a:extLst>
              </a:tr>
              <a:tr h="327667">
                <a:tc>
                  <a:txBody>
                    <a:bodyPr/>
                    <a:lstStyle/>
                    <a:p>
                      <a:pPr algn="just" latinLnBrk="1"/>
                      <a:r>
                        <a:rPr lang="ja-JP" sz="1800">
                          <a:effectLst/>
                        </a:rPr>
                        <a:t>品質保証部</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品質保証部</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品質保証部長</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extLst>
                  <a:ext uri="{0D108BD9-81ED-4DB2-BD59-A6C34878D82A}">
                    <a16:rowId xmlns:a16="http://schemas.microsoft.com/office/drawing/2014/main" val="3296386846"/>
                  </a:ext>
                </a:extLst>
              </a:tr>
              <a:tr h="327667">
                <a:tc>
                  <a:txBody>
                    <a:bodyPr/>
                    <a:lstStyle/>
                    <a:p>
                      <a:pPr algn="just" latinLnBrk="1"/>
                      <a:r>
                        <a:rPr lang="ja-JP" sz="1800">
                          <a:effectLst/>
                        </a:rPr>
                        <a:t>設備技術部</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設備技術部</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設備技術部長</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extLst>
                  <a:ext uri="{0D108BD9-81ED-4DB2-BD59-A6C34878D82A}">
                    <a16:rowId xmlns:a16="http://schemas.microsoft.com/office/drawing/2014/main" val="1029524976"/>
                  </a:ext>
                </a:extLst>
              </a:tr>
              <a:tr h="327667">
                <a:tc>
                  <a:txBody>
                    <a:bodyPr/>
                    <a:lstStyle/>
                    <a:p>
                      <a:pPr algn="just" latinLnBrk="1"/>
                      <a:r>
                        <a:rPr lang="en-US" sz="1800">
                          <a:effectLst/>
                        </a:rPr>
                        <a:t>DX</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社長付</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en-US" sz="1800">
                          <a:effectLst/>
                        </a:rPr>
                        <a:t>DX</a:t>
                      </a:r>
                      <a:r>
                        <a:rPr lang="ja-JP" sz="1800">
                          <a:effectLst/>
                        </a:rPr>
                        <a:t>責任者</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extLst>
                  <a:ext uri="{0D108BD9-81ED-4DB2-BD59-A6C34878D82A}">
                    <a16:rowId xmlns:a16="http://schemas.microsoft.com/office/drawing/2014/main" val="211078680"/>
                  </a:ext>
                </a:extLst>
              </a:tr>
              <a:tr h="327667">
                <a:tc>
                  <a:txBody>
                    <a:bodyPr/>
                    <a:lstStyle/>
                    <a:p>
                      <a:pPr algn="just" latinLnBrk="1"/>
                      <a:r>
                        <a:rPr lang="ja-JP" sz="1800">
                          <a:effectLst/>
                        </a:rPr>
                        <a:t>統合内規</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社長付</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en-US" sz="1800">
                          <a:effectLst/>
                        </a:rPr>
                        <a:t>DX</a:t>
                      </a:r>
                      <a:r>
                        <a:rPr lang="ja-JP" sz="1800">
                          <a:effectLst/>
                        </a:rPr>
                        <a:t>責任者</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extLst>
                  <a:ext uri="{0D108BD9-81ED-4DB2-BD59-A6C34878D82A}">
                    <a16:rowId xmlns:a16="http://schemas.microsoft.com/office/drawing/2014/main" val="3041601043"/>
                  </a:ext>
                </a:extLst>
              </a:tr>
              <a:tr h="327667">
                <a:tc>
                  <a:txBody>
                    <a:bodyPr/>
                    <a:lstStyle/>
                    <a:p>
                      <a:pPr algn="just" latinLnBrk="1"/>
                      <a:r>
                        <a:rPr lang="ja-JP" sz="1800">
                          <a:effectLst/>
                        </a:rPr>
                        <a:t>工場見学</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社長付</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en-US" sz="1800">
                          <a:effectLst/>
                        </a:rPr>
                        <a:t>DX</a:t>
                      </a:r>
                      <a:r>
                        <a:rPr lang="ja-JP" sz="1800">
                          <a:effectLst/>
                        </a:rPr>
                        <a:t>責任者</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extLst>
                  <a:ext uri="{0D108BD9-81ED-4DB2-BD59-A6C34878D82A}">
                    <a16:rowId xmlns:a16="http://schemas.microsoft.com/office/drawing/2014/main" val="52655210"/>
                  </a:ext>
                </a:extLst>
              </a:tr>
              <a:tr h="327667">
                <a:tc>
                  <a:txBody>
                    <a:bodyPr/>
                    <a:lstStyle/>
                    <a:p>
                      <a:pPr algn="just" latinLnBrk="1"/>
                      <a:r>
                        <a:rPr lang="ja-JP" sz="1800">
                          <a:effectLst/>
                        </a:rPr>
                        <a:t>社長付</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ja-JP" sz="1800">
                          <a:effectLst/>
                        </a:rPr>
                        <a:t>社長付</a:t>
                      </a:r>
                      <a:endParaRPr lang="ja-JP" sz="18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tc>
                  <a:txBody>
                    <a:bodyPr/>
                    <a:lstStyle/>
                    <a:p>
                      <a:pPr algn="just" latinLnBrk="1"/>
                      <a:r>
                        <a:rPr lang="en-US" sz="1800" dirty="0">
                          <a:effectLst/>
                        </a:rPr>
                        <a:t>DX</a:t>
                      </a:r>
                      <a:r>
                        <a:rPr lang="ja-JP" sz="1800" dirty="0">
                          <a:effectLst/>
                        </a:rPr>
                        <a:t>責任者</a:t>
                      </a:r>
                      <a:endParaRPr lang="ja-JP" sz="18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14302" marR="114302" marT="0" marB="0" anchor="ctr"/>
                </a:tc>
                <a:extLst>
                  <a:ext uri="{0D108BD9-81ED-4DB2-BD59-A6C34878D82A}">
                    <a16:rowId xmlns:a16="http://schemas.microsoft.com/office/drawing/2014/main" val="3398807718"/>
                  </a:ext>
                </a:extLst>
              </a:tr>
            </a:tbl>
          </a:graphicData>
        </a:graphic>
      </p:graphicFrame>
    </p:spTree>
    <p:extLst>
      <p:ext uri="{BB962C8B-B14F-4D97-AF65-F5344CB8AC3E}">
        <p14:creationId xmlns:p14="http://schemas.microsoft.com/office/powerpoint/2010/main" val="4004696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5FF542EC-94E1-3CE0-EC35-B85CA10F9D29}"/>
              </a:ext>
            </a:extLst>
          </p:cNvPr>
          <p:cNvSpPr>
            <a:spLocks noGrp="1"/>
          </p:cNvSpPr>
          <p:nvPr>
            <p:ph type="sldNum" sz="quarter" idx="11"/>
          </p:nvPr>
        </p:nvSpPr>
        <p:spPr>
          <a:xfrm>
            <a:off x="11539744" y="6495957"/>
            <a:ext cx="366712" cy="184667"/>
          </a:xfrm>
        </p:spPr>
        <p:txBody>
          <a:bodyPr>
            <a:normAutofit/>
          </a:bodyPr>
          <a:lstStyle/>
          <a:p>
            <a:pPr marL="0" marR="0" lvl="0" indent="0" algn="r" defTabSz="914400" rtl="0" eaLnBrk="1" fontAlgn="auto" latinLnBrk="0" hangingPunct="1">
              <a:spcBef>
                <a:spcPts val="0"/>
              </a:spcBef>
              <a:spcAft>
                <a:spcPts val="600"/>
              </a:spcAft>
              <a:buClrTx/>
              <a:buSzTx/>
              <a:buFontTx/>
              <a:buNone/>
              <a:tabLst/>
              <a:defRPr/>
            </a:pPr>
            <a:fld id="{310C3FBB-4380-45ED-9B70-8D9DEB58C862}" type="slidenum">
              <a:rPr kumimoji="0" lang="en-US" b="0" i="0" u="none" strike="noStrike" kern="1200" cap="none" spc="0" normalizeH="0" baseline="0" noProof="0" smtClean="0">
                <a:ln>
                  <a:noFill/>
                </a:ln>
                <a:solidFill>
                  <a:srgbClr val="000000"/>
                </a:solidFill>
                <a:effectLst/>
                <a:uLnTx/>
                <a:uFillTx/>
              </a:rPr>
              <a:pPr marL="0" marR="0" lvl="0" indent="0" algn="r" defTabSz="914400" rtl="0" eaLnBrk="1" fontAlgn="auto" latinLnBrk="0" hangingPunct="1">
                <a:spcBef>
                  <a:spcPts val="0"/>
                </a:spcBef>
                <a:spcAft>
                  <a:spcPts val="600"/>
                </a:spcAft>
                <a:buClrTx/>
                <a:buSzTx/>
                <a:buFontTx/>
                <a:buNone/>
                <a:tabLst/>
                <a:defRPr/>
              </a:pPr>
              <a:t>13</a:t>
            </a:fld>
            <a:endParaRPr kumimoji="0" lang="en-US" b="0" i="0" u="none" strike="noStrike" kern="1200" cap="none" spc="0" normalizeH="0" baseline="0" noProof="0">
              <a:ln>
                <a:noFill/>
              </a:ln>
              <a:solidFill>
                <a:srgbClr val="000000"/>
              </a:solidFill>
              <a:effectLst/>
              <a:uLnTx/>
              <a:uFillTx/>
            </a:endParaRPr>
          </a:p>
        </p:txBody>
      </p:sp>
      <p:sp>
        <p:nvSpPr>
          <p:cNvPr id="2" name="タイトル 1">
            <a:extLst>
              <a:ext uri="{FF2B5EF4-FFF2-40B4-BE49-F238E27FC236}">
                <a16:creationId xmlns:a16="http://schemas.microsoft.com/office/drawing/2014/main" id="{0C7ED5D4-4BDD-FB83-61D2-BC749F200BF0}"/>
              </a:ext>
            </a:extLst>
          </p:cNvPr>
          <p:cNvSpPr>
            <a:spLocks noGrp="1"/>
          </p:cNvSpPr>
          <p:nvPr>
            <p:ph type="title"/>
          </p:nvPr>
        </p:nvSpPr>
        <p:spPr>
          <a:xfrm>
            <a:off x="563218" y="535199"/>
            <a:ext cx="9577247" cy="468653"/>
          </a:xfrm>
        </p:spPr>
        <p:txBody>
          <a:bodyPr anchor="t">
            <a:normAutofit/>
          </a:bodyPr>
          <a:lstStyle/>
          <a:p>
            <a:r>
              <a:rPr kumimoji="1" lang="ja-JP" altLang="en-US" dirty="0">
                <a:solidFill>
                  <a:srgbClr val="00B050"/>
                </a:solidFill>
              </a:rPr>
              <a:t>モダンサイト化により追加したグループ（新規）</a:t>
            </a:r>
          </a:p>
        </p:txBody>
      </p:sp>
      <p:graphicFrame>
        <p:nvGraphicFramePr>
          <p:cNvPr id="7" name="表 6">
            <a:extLst>
              <a:ext uri="{FF2B5EF4-FFF2-40B4-BE49-F238E27FC236}">
                <a16:creationId xmlns:a16="http://schemas.microsoft.com/office/drawing/2014/main" id="{1106E007-690C-85B7-3193-89009CC6DEB2}"/>
              </a:ext>
            </a:extLst>
          </p:cNvPr>
          <p:cNvGraphicFramePr>
            <a:graphicFrameLocks noGrp="1"/>
          </p:cNvGraphicFramePr>
          <p:nvPr>
            <p:extLst>
              <p:ext uri="{D42A27DB-BD31-4B8C-83A1-F6EECF244321}">
                <p14:modId xmlns:p14="http://schemas.microsoft.com/office/powerpoint/2010/main" val="79282379"/>
              </p:ext>
            </p:extLst>
          </p:nvPr>
        </p:nvGraphicFramePr>
        <p:xfrm>
          <a:off x="571701" y="2036879"/>
          <a:ext cx="10968043" cy="2784241"/>
        </p:xfrm>
        <a:graphic>
          <a:graphicData uri="http://schemas.openxmlformats.org/drawingml/2006/table">
            <a:tbl>
              <a:tblPr firstRow="1" firstCol="1" bandRow="1">
                <a:tableStyleId>{00A15C55-8517-42AA-B614-E9B94910E393}</a:tableStyleId>
              </a:tblPr>
              <a:tblGrid>
                <a:gridCol w="4436012">
                  <a:extLst>
                    <a:ext uri="{9D8B030D-6E8A-4147-A177-3AD203B41FA5}">
                      <a16:colId xmlns:a16="http://schemas.microsoft.com/office/drawing/2014/main" val="1105445316"/>
                    </a:ext>
                  </a:extLst>
                </a:gridCol>
                <a:gridCol w="2385195">
                  <a:extLst>
                    <a:ext uri="{9D8B030D-6E8A-4147-A177-3AD203B41FA5}">
                      <a16:colId xmlns:a16="http://schemas.microsoft.com/office/drawing/2014/main" val="646000810"/>
                    </a:ext>
                  </a:extLst>
                </a:gridCol>
                <a:gridCol w="4146836">
                  <a:extLst>
                    <a:ext uri="{9D8B030D-6E8A-4147-A177-3AD203B41FA5}">
                      <a16:colId xmlns:a16="http://schemas.microsoft.com/office/drawing/2014/main" val="2179618461"/>
                    </a:ext>
                  </a:extLst>
                </a:gridCol>
              </a:tblGrid>
              <a:tr h="544231">
                <a:tc>
                  <a:txBody>
                    <a:bodyPr/>
                    <a:lstStyle/>
                    <a:p>
                      <a:pPr algn="l" latinLnBrk="1"/>
                      <a:r>
                        <a:rPr lang="ja-JP" sz="2000" dirty="0">
                          <a:effectLst/>
                        </a:rPr>
                        <a:t>名称</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dirty="0">
                          <a:effectLst/>
                        </a:rPr>
                        <a:t>アクセス許可レベル</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a:effectLst/>
                        </a:rPr>
                        <a:t>対象者</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extLst>
                  <a:ext uri="{0D108BD9-81ED-4DB2-BD59-A6C34878D82A}">
                    <a16:rowId xmlns:a16="http://schemas.microsoft.com/office/drawing/2014/main" val="3646887146"/>
                  </a:ext>
                </a:extLst>
              </a:tr>
              <a:tr h="746670">
                <a:tc>
                  <a:txBody>
                    <a:bodyPr/>
                    <a:lstStyle/>
                    <a:p>
                      <a:pPr algn="l" latinLnBrk="1"/>
                      <a:r>
                        <a:rPr lang="ja-JP" altLang="en-US" sz="2000" dirty="0">
                          <a:effectLst/>
                        </a:rPr>
                        <a:t>教育訓練動画</a:t>
                      </a:r>
                      <a:r>
                        <a:rPr lang="ja-JP" sz="2000" dirty="0">
                          <a:effectLst/>
                        </a:rPr>
                        <a:t>の管理者</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a:effectLst/>
                        </a:rPr>
                        <a:t>管理</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dirty="0">
                          <a:effectLst/>
                        </a:rPr>
                        <a:t>社長付</a:t>
                      </a:r>
                      <a:r>
                        <a:rPr lang="en-US" sz="2000" dirty="0">
                          <a:effectLst/>
                        </a:rPr>
                        <a:t>(DX</a:t>
                      </a:r>
                      <a:r>
                        <a:rPr lang="ja-JP" sz="2000" dirty="0">
                          <a:effectLst/>
                        </a:rPr>
                        <a:t>責任者</a:t>
                      </a:r>
                      <a:r>
                        <a:rPr lang="en-US" sz="2000" dirty="0">
                          <a:effectLst/>
                        </a:rPr>
                        <a:t>)</a:t>
                      </a:r>
                      <a:r>
                        <a:rPr lang="ja-JP" sz="2000" dirty="0">
                          <a:effectLst/>
                        </a:rPr>
                        <a:t>、指名された者</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extLst>
                  <a:ext uri="{0D108BD9-81ED-4DB2-BD59-A6C34878D82A}">
                    <a16:rowId xmlns:a16="http://schemas.microsoft.com/office/drawing/2014/main" val="3412733943"/>
                  </a:ext>
                </a:extLst>
              </a:tr>
              <a:tr h="746670">
                <a:tc>
                  <a:txBody>
                    <a:bodyPr/>
                    <a:lstStyle/>
                    <a:p>
                      <a:pPr algn="l" latinLnBrk="1"/>
                      <a:r>
                        <a:rPr lang="ja-JP" altLang="en-US" sz="2000" dirty="0">
                          <a:effectLst/>
                        </a:rPr>
                        <a:t>教育訓練動画</a:t>
                      </a:r>
                      <a:r>
                        <a:rPr lang="ja-JP" sz="2000" dirty="0">
                          <a:effectLst/>
                        </a:rPr>
                        <a:t>の投稿者</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a:effectLst/>
                        </a:rPr>
                        <a:t>投稿</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altLang="ja-JP" sz="2000" dirty="0">
                          <a:effectLst/>
                        </a:rPr>
                        <a:t>該当なし（未使用）</a:t>
                      </a:r>
                      <a:endParaRPr lang="ja-JP" alt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extLst>
                  <a:ext uri="{0D108BD9-81ED-4DB2-BD59-A6C34878D82A}">
                    <a16:rowId xmlns:a16="http://schemas.microsoft.com/office/drawing/2014/main" val="3354049938"/>
                  </a:ext>
                </a:extLst>
              </a:tr>
              <a:tr h="746670">
                <a:tc>
                  <a:txBody>
                    <a:bodyPr/>
                    <a:lstStyle/>
                    <a:p>
                      <a:pPr algn="l" latinLnBrk="1"/>
                      <a:r>
                        <a:rPr lang="ja-JP" altLang="en-US" sz="2000" dirty="0">
                          <a:effectLst/>
                        </a:rPr>
                        <a:t>教育訓練動画</a:t>
                      </a:r>
                      <a:r>
                        <a:rPr lang="ja-JP" sz="2000" dirty="0">
                          <a:effectLst/>
                        </a:rPr>
                        <a:t>の閲覧者</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a:effectLst/>
                        </a:rPr>
                        <a:t>閲覧</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tc>
                  <a:txBody>
                    <a:bodyPr/>
                    <a:lstStyle/>
                    <a:p>
                      <a:pPr algn="l" latinLnBrk="1"/>
                      <a:r>
                        <a:rPr lang="ja-JP" sz="2000" dirty="0">
                          <a:effectLst/>
                        </a:rPr>
                        <a:t>全社員</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143590" marR="143590" marT="0" marB="0" anchor="ctr"/>
                </a:tc>
                <a:extLst>
                  <a:ext uri="{0D108BD9-81ED-4DB2-BD59-A6C34878D82A}">
                    <a16:rowId xmlns:a16="http://schemas.microsoft.com/office/drawing/2014/main" val="1772787858"/>
                  </a:ext>
                </a:extLst>
              </a:tr>
            </a:tbl>
          </a:graphicData>
        </a:graphic>
      </p:graphicFrame>
    </p:spTree>
    <p:extLst>
      <p:ext uri="{BB962C8B-B14F-4D97-AF65-F5344CB8AC3E}">
        <p14:creationId xmlns:p14="http://schemas.microsoft.com/office/powerpoint/2010/main" val="1532278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9E399-9BFE-D2B0-8A13-EE3376D06AF2}"/>
              </a:ext>
            </a:extLst>
          </p:cNvPr>
          <p:cNvSpPr>
            <a:spLocks noGrp="1"/>
          </p:cNvSpPr>
          <p:nvPr>
            <p:ph type="ctrTitle"/>
          </p:nvPr>
        </p:nvSpPr>
        <p:spPr/>
        <p:txBody>
          <a:bodyPr>
            <a:normAutofit fontScale="90000"/>
          </a:bodyPr>
          <a:lstStyle/>
          <a:p>
            <a:r>
              <a:rPr kumimoji="1" lang="ja-JP" altLang="en-US" dirty="0"/>
              <a:t>ドキュメントライブラリ・リスト等の命名ルール</a:t>
            </a:r>
          </a:p>
        </p:txBody>
      </p:sp>
    </p:spTree>
    <p:extLst>
      <p:ext uri="{BB962C8B-B14F-4D97-AF65-F5344CB8AC3E}">
        <p14:creationId xmlns:p14="http://schemas.microsoft.com/office/powerpoint/2010/main" val="1280283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5FF542EC-94E1-3CE0-EC35-B85CA10F9D29}"/>
              </a:ext>
            </a:extLst>
          </p:cNvPr>
          <p:cNvSpPr>
            <a:spLocks noGrp="1"/>
          </p:cNvSpPr>
          <p:nvPr>
            <p:ph type="sldNum" sz="quarter" idx="11"/>
          </p:nvPr>
        </p:nvSpPr>
        <p:spPr>
          <a:xfrm>
            <a:off x="11539744" y="6495957"/>
            <a:ext cx="366712" cy="184667"/>
          </a:xfrm>
        </p:spPr>
        <p:txBody>
          <a:bodyPr>
            <a:normAutofit/>
          </a:bodyPr>
          <a:lstStyle/>
          <a:p>
            <a:pPr marL="0" marR="0" lvl="0" indent="0" algn="r" defTabSz="914400" rtl="0" eaLnBrk="1" fontAlgn="auto" latinLnBrk="0" hangingPunct="1">
              <a:spcBef>
                <a:spcPts val="0"/>
              </a:spcBef>
              <a:spcAft>
                <a:spcPts val="600"/>
              </a:spcAft>
              <a:buClrTx/>
              <a:buSzTx/>
              <a:buFontTx/>
              <a:buNone/>
              <a:tabLst/>
              <a:defRPr/>
            </a:pPr>
            <a:fld id="{310C3FBB-4380-45ED-9B70-8D9DEB58C862}" type="slidenum">
              <a:rPr kumimoji="0" lang="en-US" b="0" i="0" u="none" strike="noStrike" kern="1200" cap="none" spc="0" normalizeH="0" baseline="0" noProof="0" smtClean="0">
                <a:ln>
                  <a:noFill/>
                </a:ln>
                <a:solidFill>
                  <a:srgbClr val="000000"/>
                </a:solidFill>
                <a:effectLst/>
                <a:uLnTx/>
                <a:uFillTx/>
              </a:rPr>
              <a:pPr marL="0" marR="0" lvl="0" indent="0" algn="r" defTabSz="914400" rtl="0" eaLnBrk="1" fontAlgn="auto" latinLnBrk="0" hangingPunct="1">
                <a:spcBef>
                  <a:spcPts val="0"/>
                </a:spcBef>
                <a:spcAft>
                  <a:spcPts val="600"/>
                </a:spcAft>
                <a:buClrTx/>
                <a:buSzTx/>
                <a:buFontTx/>
                <a:buNone/>
                <a:tabLst/>
                <a:defRPr/>
              </a:pPr>
              <a:t>15</a:t>
            </a:fld>
            <a:endParaRPr kumimoji="0" lang="en-US" b="0" i="0" u="none" strike="noStrike" kern="1200" cap="none" spc="0" normalizeH="0" baseline="0" noProof="0">
              <a:ln>
                <a:noFill/>
              </a:ln>
              <a:solidFill>
                <a:srgbClr val="000000"/>
              </a:solidFill>
              <a:effectLst/>
              <a:uLnTx/>
              <a:uFillTx/>
            </a:endParaRPr>
          </a:p>
        </p:txBody>
      </p:sp>
      <p:sp>
        <p:nvSpPr>
          <p:cNvPr id="2" name="タイトル 1">
            <a:extLst>
              <a:ext uri="{FF2B5EF4-FFF2-40B4-BE49-F238E27FC236}">
                <a16:creationId xmlns:a16="http://schemas.microsoft.com/office/drawing/2014/main" id="{0C7ED5D4-4BDD-FB83-61D2-BC749F200BF0}"/>
              </a:ext>
            </a:extLst>
          </p:cNvPr>
          <p:cNvSpPr>
            <a:spLocks noGrp="1"/>
          </p:cNvSpPr>
          <p:nvPr>
            <p:ph type="title"/>
          </p:nvPr>
        </p:nvSpPr>
        <p:spPr>
          <a:xfrm>
            <a:off x="563218" y="535199"/>
            <a:ext cx="9577247" cy="468653"/>
          </a:xfrm>
        </p:spPr>
        <p:txBody>
          <a:bodyPr anchor="t">
            <a:normAutofit/>
          </a:bodyPr>
          <a:lstStyle/>
          <a:p>
            <a:r>
              <a:rPr kumimoji="1" lang="ja-JP" altLang="en-US" dirty="0"/>
              <a:t>ドキュメントライブラリ・リスト等の命名ルール（現行）</a:t>
            </a:r>
          </a:p>
        </p:txBody>
      </p:sp>
      <p:graphicFrame>
        <p:nvGraphicFramePr>
          <p:cNvPr id="4" name="表 3">
            <a:extLst>
              <a:ext uri="{FF2B5EF4-FFF2-40B4-BE49-F238E27FC236}">
                <a16:creationId xmlns:a16="http://schemas.microsoft.com/office/drawing/2014/main" id="{1B0F77F7-B1B5-E424-5B9C-42D434B614B8}"/>
              </a:ext>
            </a:extLst>
          </p:cNvPr>
          <p:cNvGraphicFramePr>
            <a:graphicFrameLocks noGrp="1"/>
          </p:cNvGraphicFramePr>
          <p:nvPr>
            <p:extLst>
              <p:ext uri="{D42A27DB-BD31-4B8C-83A1-F6EECF244321}">
                <p14:modId xmlns:p14="http://schemas.microsoft.com/office/powerpoint/2010/main" val="892719642"/>
              </p:ext>
            </p:extLst>
          </p:nvPr>
        </p:nvGraphicFramePr>
        <p:xfrm>
          <a:off x="1553497" y="1386349"/>
          <a:ext cx="8750709" cy="4807972"/>
        </p:xfrm>
        <a:graphic>
          <a:graphicData uri="http://schemas.openxmlformats.org/drawingml/2006/table">
            <a:tbl>
              <a:tblPr firstRow="1" firstCol="1" bandRow="1">
                <a:tableStyleId>{5C22544A-7EE6-4342-B048-85BDC9FD1C3A}</a:tableStyleId>
              </a:tblPr>
              <a:tblGrid>
                <a:gridCol w="5516091">
                  <a:extLst>
                    <a:ext uri="{9D8B030D-6E8A-4147-A177-3AD203B41FA5}">
                      <a16:colId xmlns:a16="http://schemas.microsoft.com/office/drawing/2014/main" val="3799734032"/>
                    </a:ext>
                  </a:extLst>
                </a:gridCol>
                <a:gridCol w="3234618">
                  <a:extLst>
                    <a:ext uri="{9D8B030D-6E8A-4147-A177-3AD203B41FA5}">
                      <a16:colId xmlns:a16="http://schemas.microsoft.com/office/drawing/2014/main" val="2633879005"/>
                    </a:ext>
                  </a:extLst>
                </a:gridCol>
              </a:tblGrid>
              <a:tr h="369844">
                <a:tc>
                  <a:txBody>
                    <a:bodyPr/>
                    <a:lstStyle/>
                    <a:p>
                      <a:pPr algn="ctr" latinLnBrk="1"/>
                      <a:r>
                        <a:rPr lang="ja-JP" sz="2000">
                          <a:effectLst/>
                        </a:rPr>
                        <a:t>サイト・ページ名</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ctr" latinLnBrk="1"/>
                      <a:r>
                        <a:rPr lang="ja-JP" sz="2000">
                          <a:effectLst/>
                        </a:rPr>
                        <a:t>管理部場</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99571894"/>
                  </a:ext>
                </a:extLst>
              </a:tr>
              <a:tr h="369844">
                <a:tc>
                  <a:txBody>
                    <a:bodyPr/>
                    <a:lstStyle/>
                    <a:p>
                      <a:pPr algn="just" latinLnBrk="1"/>
                      <a:r>
                        <a:rPr lang="ja-JP" sz="2000">
                          <a:effectLst/>
                        </a:rPr>
                        <a:t>旭化成ファインケム ポータル</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en-US" sz="2000">
                          <a:effectLst/>
                        </a:rPr>
                        <a:t>Kikaku_</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952775728"/>
                  </a:ext>
                </a:extLst>
              </a:tr>
              <a:tr h="369844">
                <a:tc>
                  <a:txBody>
                    <a:bodyPr/>
                    <a:lstStyle/>
                    <a:p>
                      <a:pPr algn="just" latinLnBrk="1"/>
                      <a:r>
                        <a:rPr lang="ja-JP" sz="2000">
                          <a:effectLst/>
                        </a:rPr>
                        <a:t>規程・様式</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en-US" sz="2000">
                          <a:effectLst/>
                        </a:rPr>
                        <a:t>Kitei_</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742977323"/>
                  </a:ext>
                </a:extLst>
              </a:tr>
              <a:tr h="369844">
                <a:tc>
                  <a:txBody>
                    <a:bodyPr/>
                    <a:lstStyle/>
                    <a:p>
                      <a:pPr algn="just" latinLnBrk="1"/>
                      <a:r>
                        <a:rPr lang="ja-JP" sz="2000">
                          <a:effectLst/>
                        </a:rPr>
                        <a:t>旭化成ファインケム</a:t>
                      </a:r>
                      <a:r>
                        <a:rPr lang="en-US" sz="2000">
                          <a:effectLst/>
                        </a:rPr>
                        <a:t>&lt;</a:t>
                      </a:r>
                      <a:r>
                        <a:rPr lang="ja-JP" sz="2000">
                          <a:effectLst/>
                        </a:rPr>
                        <a:t>環境安全・コンプライアンス</a:t>
                      </a:r>
                      <a:r>
                        <a:rPr lang="en-US" sz="2000">
                          <a:effectLst/>
                        </a:rPr>
                        <a:t>&gt;</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en-US" sz="2000">
                          <a:effectLst/>
                        </a:rPr>
                        <a:t>AFCRCC_</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595869196"/>
                  </a:ext>
                </a:extLst>
              </a:tr>
              <a:tr h="369844">
                <a:tc>
                  <a:txBody>
                    <a:bodyPr/>
                    <a:lstStyle/>
                    <a:p>
                      <a:pPr algn="just" latinLnBrk="1"/>
                      <a:r>
                        <a:rPr lang="ja-JP" sz="2000">
                          <a:effectLst/>
                        </a:rPr>
                        <a:t>延岡製造所</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en-US" sz="2000">
                          <a:effectLst/>
                        </a:rPr>
                        <a:t>Nobesei_</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133467550"/>
                  </a:ext>
                </a:extLst>
              </a:tr>
              <a:tr h="369844">
                <a:tc>
                  <a:txBody>
                    <a:bodyPr/>
                    <a:lstStyle/>
                    <a:p>
                      <a:pPr algn="just" latinLnBrk="1"/>
                      <a:r>
                        <a:rPr lang="ja-JP" sz="2000">
                          <a:effectLst/>
                        </a:rPr>
                        <a:t>延岡医薬工場</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en-US" sz="2000">
                          <a:effectLst/>
                        </a:rPr>
                        <a:t>Iyaku_</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116181662"/>
                  </a:ext>
                </a:extLst>
              </a:tr>
              <a:tr h="369844">
                <a:tc>
                  <a:txBody>
                    <a:bodyPr/>
                    <a:lstStyle/>
                    <a:p>
                      <a:pPr algn="just" latinLnBrk="1"/>
                      <a:r>
                        <a:rPr lang="ja-JP" sz="2000">
                          <a:effectLst/>
                        </a:rPr>
                        <a:t>環境安全部</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en-US" sz="2000">
                          <a:effectLst/>
                        </a:rPr>
                        <a:t>Kanan_</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44205606"/>
                  </a:ext>
                </a:extLst>
              </a:tr>
              <a:tr h="369844">
                <a:tc>
                  <a:txBody>
                    <a:bodyPr/>
                    <a:lstStyle/>
                    <a:p>
                      <a:pPr algn="just" latinLnBrk="1"/>
                      <a:r>
                        <a:rPr lang="ja-JP" sz="2000">
                          <a:effectLst/>
                        </a:rPr>
                        <a:t>品質保証部</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en-US" sz="2000">
                          <a:effectLst/>
                        </a:rPr>
                        <a:t>Hinsyo_</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5198728"/>
                  </a:ext>
                </a:extLst>
              </a:tr>
              <a:tr h="369844">
                <a:tc>
                  <a:txBody>
                    <a:bodyPr/>
                    <a:lstStyle/>
                    <a:p>
                      <a:pPr algn="just" latinLnBrk="1"/>
                      <a:r>
                        <a:rPr lang="ja-JP" sz="2000">
                          <a:effectLst/>
                        </a:rPr>
                        <a:t>設備技術部</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en-US" sz="2000">
                          <a:effectLst/>
                        </a:rPr>
                        <a:t>Setsugi_</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540769813"/>
                  </a:ext>
                </a:extLst>
              </a:tr>
              <a:tr h="369844">
                <a:tc>
                  <a:txBody>
                    <a:bodyPr/>
                    <a:lstStyle/>
                    <a:p>
                      <a:pPr algn="just" latinLnBrk="1"/>
                      <a:r>
                        <a:rPr lang="en-US" sz="2000">
                          <a:effectLst/>
                        </a:rPr>
                        <a:t>DX</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en-US" sz="2000">
                          <a:effectLst/>
                        </a:rPr>
                        <a:t>DX_</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619587355"/>
                  </a:ext>
                </a:extLst>
              </a:tr>
              <a:tr h="369844">
                <a:tc>
                  <a:txBody>
                    <a:bodyPr/>
                    <a:lstStyle/>
                    <a:p>
                      <a:pPr algn="just" latinLnBrk="1"/>
                      <a:r>
                        <a:rPr lang="ja-JP" sz="2000">
                          <a:effectLst/>
                        </a:rPr>
                        <a:t>統合内規</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en-US" sz="2000">
                          <a:effectLst/>
                        </a:rPr>
                        <a:t>Naiki_</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849332795"/>
                  </a:ext>
                </a:extLst>
              </a:tr>
              <a:tr h="369844">
                <a:tc>
                  <a:txBody>
                    <a:bodyPr/>
                    <a:lstStyle/>
                    <a:p>
                      <a:pPr algn="just" latinLnBrk="1"/>
                      <a:r>
                        <a:rPr lang="ja-JP" sz="2000">
                          <a:effectLst/>
                        </a:rPr>
                        <a:t>工場見学</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en-US" sz="2000">
                          <a:effectLst/>
                        </a:rPr>
                        <a:t>Kengaku_</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773441322"/>
                  </a:ext>
                </a:extLst>
              </a:tr>
              <a:tr h="369844">
                <a:tc>
                  <a:txBody>
                    <a:bodyPr/>
                    <a:lstStyle/>
                    <a:p>
                      <a:pPr algn="just" latinLnBrk="1"/>
                      <a:r>
                        <a:rPr lang="ja-JP" sz="2000">
                          <a:effectLst/>
                        </a:rPr>
                        <a:t>社長付</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en-US" sz="2000" dirty="0" err="1">
                          <a:effectLst/>
                        </a:rPr>
                        <a:t>Shachou</a:t>
                      </a:r>
                      <a:r>
                        <a:rPr lang="en-US" sz="2000" dirty="0">
                          <a:effectLst/>
                        </a:rPr>
                        <a:t>_</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353124240"/>
                  </a:ext>
                </a:extLst>
              </a:tr>
            </a:tbl>
          </a:graphicData>
        </a:graphic>
      </p:graphicFrame>
    </p:spTree>
    <p:extLst>
      <p:ext uri="{BB962C8B-B14F-4D97-AF65-F5344CB8AC3E}">
        <p14:creationId xmlns:p14="http://schemas.microsoft.com/office/powerpoint/2010/main" val="65048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5FF542EC-94E1-3CE0-EC35-B85CA10F9D29}"/>
              </a:ext>
            </a:extLst>
          </p:cNvPr>
          <p:cNvSpPr>
            <a:spLocks noGrp="1"/>
          </p:cNvSpPr>
          <p:nvPr>
            <p:ph type="sldNum" sz="quarter" idx="11"/>
          </p:nvPr>
        </p:nvSpPr>
        <p:spPr>
          <a:xfrm>
            <a:off x="11539744" y="6495957"/>
            <a:ext cx="366712" cy="184667"/>
          </a:xfrm>
        </p:spPr>
        <p:txBody>
          <a:bodyPr>
            <a:normAutofit/>
          </a:bodyPr>
          <a:lstStyle/>
          <a:p>
            <a:pPr marL="0" marR="0" lvl="0" indent="0" algn="r" defTabSz="914400" rtl="0" eaLnBrk="1" fontAlgn="auto" latinLnBrk="0" hangingPunct="1">
              <a:spcBef>
                <a:spcPts val="0"/>
              </a:spcBef>
              <a:spcAft>
                <a:spcPts val="600"/>
              </a:spcAft>
              <a:buClrTx/>
              <a:buSzTx/>
              <a:buFontTx/>
              <a:buNone/>
              <a:tabLst/>
              <a:defRPr/>
            </a:pPr>
            <a:fld id="{310C3FBB-4380-45ED-9B70-8D9DEB58C862}" type="slidenum">
              <a:rPr kumimoji="0" lang="en-US" b="0" i="0" u="none" strike="noStrike" kern="1200" cap="none" spc="0" normalizeH="0" baseline="0" noProof="0" smtClean="0">
                <a:ln>
                  <a:noFill/>
                </a:ln>
                <a:solidFill>
                  <a:srgbClr val="000000"/>
                </a:solidFill>
                <a:effectLst/>
                <a:uLnTx/>
                <a:uFillTx/>
              </a:rPr>
              <a:pPr marL="0" marR="0" lvl="0" indent="0" algn="r" defTabSz="914400" rtl="0" eaLnBrk="1" fontAlgn="auto" latinLnBrk="0" hangingPunct="1">
                <a:spcBef>
                  <a:spcPts val="0"/>
                </a:spcBef>
                <a:spcAft>
                  <a:spcPts val="600"/>
                </a:spcAft>
                <a:buClrTx/>
                <a:buSzTx/>
                <a:buFontTx/>
                <a:buNone/>
                <a:tabLst/>
                <a:defRPr/>
              </a:pPr>
              <a:t>16</a:t>
            </a:fld>
            <a:endParaRPr kumimoji="0" lang="en-US" b="0" i="0" u="none" strike="noStrike" kern="1200" cap="none" spc="0" normalizeH="0" baseline="0" noProof="0">
              <a:ln>
                <a:noFill/>
              </a:ln>
              <a:solidFill>
                <a:srgbClr val="000000"/>
              </a:solidFill>
              <a:effectLst/>
              <a:uLnTx/>
              <a:uFillTx/>
            </a:endParaRPr>
          </a:p>
        </p:txBody>
      </p:sp>
      <p:sp>
        <p:nvSpPr>
          <p:cNvPr id="2" name="タイトル 1">
            <a:extLst>
              <a:ext uri="{FF2B5EF4-FFF2-40B4-BE49-F238E27FC236}">
                <a16:creationId xmlns:a16="http://schemas.microsoft.com/office/drawing/2014/main" id="{0C7ED5D4-4BDD-FB83-61D2-BC749F200BF0}"/>
              </a:ext>
            </a:extLst>
          </p:cNvPr>
          <p:cNvSpPr>
            <a:spLocks noGrp="1"/>
          </p:cNvSpPr>
          <p:nvPr>
            <p:ph type="title"/>
          </p:nvPr>
        </p:nvSpPr>
        <p:spPr>
          <a:xfrm>
            <a:off x="563218" y="535199"/>
            <a:ext cx="9577247" cy="468653"/>
          </a:xfrm>
        </p:spPr>
        <p:txBody>
          <a:bodyPr anchor="t">
            <a:normAutofit/>
          </a:bodyPr>
          <a:lstStyle/>
          <a:p>
            <a:r>
              <a:rPr kumimoji="1" lang="ja-JP" altLang="en-US" dirty="0"/>
              <a:t>ドキュメントライブラリ・リスト等の命名ルール（モダンサイト案）</a:t>
            </a:r>
          </a:p>
        </p:txBody>
      </p:sp>
      <p:graphicFrame>
        <p:nvGraphicFramePr>
          <p:cNvPr id="4" name="表 3">
            <a:extLst>
              <a:ext uri="{FF2B5EF4-FFF2-40B4-BE49-F238E27FC236}">
                <a16:creationId xmlns:a16="http://schemas.microsoft.com/office/drawing/2014/main" id="{1B0F77F7-B1B5-E424-5B9C-42D434B614B8}"/>
              </a:ext>
            </a:extLst>
          </p:cNvPr>
          <p:cNvGraphicFramePr>
            <a:graphicFrameLocks noGrp="1"/>
          </p:cNvGraphicFramePr>
          <p:nvPr>
            <p:extLst>
              <p:ext uri="{D42A27DB-BD31-4B8C-83A1-F6EECF244321}">
                <p14:modId xmlns:p14="http://schemas.microsoft.com/office/powerpoint/2010/main" val="441730594"/>
              </p:ext>
            </p:extLst>
          </p:nvPr>
        </p:nvGraphicFramePr>
        <p:xfrm>
          <a:off x="1553497" y="1386348"/>
          <a:ext cx="8809703" cy="4857138"/>
        </p:xfrm>
        <a:graphic>
          <a:graphicData uri="http://schemas.openxmlformats.org/drawingml/2006/table">
            <a:tbl>
              <a:tblPr firstRow="1" firstCol="1" bandRow="1">
                <a:tableStyleId>{00A15C55-8517-42AA-B614-E9B94910E393}</a:tableStyleId>
              </a:tblPr>
              <a:tblGrid>
                <a:gridCol w="5553278">
                  <a:extLst>
                    <a:ext uri="{9D8B030D-6E8A-4147-A177-3AD203B41FA5}">
                      <a16:colId xmlns:a16="http://schemas.microsoft.com/office/drawing/2014/main" val="3799734032"/>
                    </a:ext>
                  </a:extLst>
                </a:gridCol>
                <a:gridCol w="3256425">
                  <a:extLst>
                    <a:ext uri="{9D8B030D-6E8A-4147-A177-3AD203B41FA5}">
                      <a16:colId xmlns:a16="http://schemas.microsoft.com/office/drawing/2014/main" val="2633879005"/>
                    </a:ext>
                  </a:extLst>
                </a:gridCol>
              </a:tblGrid>
              <a:tr h="441558">
                <a:tc>
                  <a:txBody>
                    <a:bodyPr/>
                    <a:lstStyle/>
                    <a:p>
                      <a:pPr algn="ctr" latinLnBrk="1"/>
                      <a:r>
                        <a:rPr lang="ja-JP" sz="2000">
                          <a:effectLst/>
                        </a:rPr>
                        <a:t>サイト・ページ名</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ctr" latinLnBrk="1"/>
                      <a:r>
                        <a:rPr lang="ja-JP" sz="2000">
                          <a:effectLst/>
                        </a:rPr>
                        <a:t>管理部場</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99571894"/>
                  </a:ext>
                </a:extLst>
              </a:tr>
              <a:tr h="441558">
                <a:tc>
                  <a:txBody>
                    <a:bodyPr/>
                    <a:lstStyle/>
                    <a:p>
                      <a:pPr algn="just" latinLnBrk="1"/>
                      <a:r>
                        <a:rPr lang="ja-JP" sz="2000">
                          <a:effectLst/>
                        </a:rPr>
                        <a:t>旭化成ファインケム ポータル</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ja-JP" altLang="en-US" sz="2000" dirty="0">
                          <a:effectLst/>
                        </a:rPr>
                        <a:t>企画管理</a:t>
                      </a:r>
                      <a:r>
                        <a:rPr lang="en-US" sz="2000" dirty="0">
                          <a:effectLst/>
                        </a:rPr>
                        <a:t>_</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952775728"/>
                  </a:ext>
                </a:extLst>
              </a:tr>
              <a:tr h="441558">
                <a:tc>
                  <a:txBody>
                    <a:bodyPr/>
                    <a:lstStyle/>
                    <a:p>
                      <a:pPr algn="just" latinLnBrk="1"/>
                      <a:r>
                        <a:rPr lang="ja-JP" sz="2000" dirty="0">
                          <a:effectLst/>
                        </a:rPr>
                        <a:t>規程・様式</a:t>
                      </a:r>
                      <a:r>
                        <a:rPr lang="ja-JP" altLang="en-US" sz="2000" dirty="0">
                          <a:effectLst/>
                        </a:rPr>
                        <a:t>、統合内規、工場見学</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ja-JP" altLang="en-US" sz="2000" dirty="0">
                          <a:effectLst/>
                        </a:rPr>
                        <a:t>規程</a:t>
                      </a:r>
                      <a:r>
                        <a:rPr lang="en-US" sz="2000" dirty="0">
                          <a:effectLst/>
                        </a:rPr>
                        <a:t>_</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742977323"/>
                  </a:ext>
                </a:extLst>
              </a:tr>
              <a:tr h="441558">
                <a:tc>
                  <a:txBody>
                    <a:bodyPr/>
                    <a:lstStyle/>
                    <a:p>
                      <a:pPr algn="just" latinLnBrk="1"/>
                      <a:r>
                        <a:rPr lang="ja-JP" sz="2000">
                          <a:effectLst/>
                        </a:rPr>
                        <a:t>旭化成ファインケム</a:t>
                      </a:r>
                      <a:r>
                        <a:rPr lang="en-US" sz="2000">
                          <a:effectLst/>
                        </a:rPr>
                        <a:t>&lt;</a:t>
                      </a:r>
                      <a:r>
                        <a:rPr lang="ja-JP" sz="2000">
                          <a:effectLst/>
                        </a:rPr>
                        <a:t>環境安全・コンプライアンス</a:t>
                      </a:r>
                      <a:r>
                        <a:rPr lang="en-US" sz="2000">
                          <a:effectLst/>
                        </a:rPr>
                        <a:t>&gt;</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ja-JP" altLang="en-US" sz="2000" dirty="0">
                          <a:effectLst/>
                        </a:rPr>
                        <a:t>延岡</a:t>
                      </a:r>
                      <a:r>
                        <a:rPr lang="en-US" sz="2000" dirty="0">
                          <a:effectLst/>
                        </a:rPr>
                        <a:t>_ </a:t>
                      </a:r>
                      <a:r>
                        <a:rPr lang="ja-JP" altLang="en-US" sz="2000" dirty="0">
                          <a:effectLst/>
                        </a:rPr>
                        <a:t>または </a:t>
                      </a:r>
                      <a:r>
                        <a:rPr lang="en-US" altLang="ja-JP" sz="2000" dirty="0">
                          <a:effectLst/>
                        </a:rPr>
                        <a:t>TOP</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595869196"/>
                  </a:ext>
                </a:extLst>
              </a:tr>
              <a:tr h="441558">
                <a:tc>
                  <a:txBody>
                    <a:bodyPr/>
                    <a:lstStyle/>
                    <a:p>
                      <a:pPr algn="just" latinLnBrk="1"/>
                      <a:r>
                        <a:rPr lang="ja-JP" sz="2000">
                          <a:effectLst/>
                        </a:rPr>
                        <a:t>延岡製造所</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ja-JP" altLang="en-US" sz="2000" dirty="0">
                          <a:effectLst/>
                        </a:rPr>
                        <a:t>延製</a:t>
                      </a:r>
                      <a:r>
                        <a:rPr lang="en-US" sz="2000" dirty="0">
                          <a:effectLst/>
                        </a:rPr>
                        <a:t>_</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133467550"/>
                  </a:ext>
                </a:extLst>
              </a:tr>
              <a:tr h="441558">
                <a:tc>
                  <a:txBody>
                    <a:bodyPr/>
                    <a:lstStyle/>
                    <a:p>
                      <a:pPr algn="just" latinLnBrk="1"/>
                      <a:r>
                        <a:rPr lang="ja-JP" sz="2000">
                          <a:effectLst/>
                        </a:rPr>
                        <a:t>延岡医薬工場</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ja-JP" altLang="en-US" sz="2000" dirty="0">
                          <a:effectLst/>
                        </a:rPr>
                        <a:t>医薬</a:t>
                      </a:r>
                      <a:r>
                        <a:rPr lang="en-US" sz="2000" dirty="0">
                          <a:effectLst/>
                        </a:rPr>
                        <a:t>_</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116181662"/>
                  </a:ext>
                </a:extLst>
              </a:tr>
              <a:tr h="441558">
                <a:tc>
                  <a:txBody>
                    <a:bodyPr/>
                    <a:lstStyle/>
                    <a:p>
                      <a:pPr algn="just" latinLnBrk="1"/>
                      <a:r>
                        <a:rPr lang="ja-JP" sz="2000">
                          <a:effectLst/>
                        </a:rPr>
                        <a:t>環境安全部</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ja-JP" altLang="en-US" sz="2000" dirty="0">
                          <a:effectLst/>
                        </a:rPr>
                        <a:t>環安</a:t>
                      </a:r>
                      <a:r>
                        <a:rPr lang="en-US" sz="2000" dirty="0">
                          <a:effectLst/>
                        </a:rPr>
                        <a:t>_</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44205606"/>
                  </a:ext>
                </a:extLst>
              </a:tr>
              <a:tr h="441558">
                <a:tc>
                  <a:txBody>
                    <a:bodyPr/>
                    <a:lstStyle/>
                    <a:p>
                      <a:pPr algn="just" latinLnBrk="1"/>
                      <a:r>
                        <a:rPr lang="ja-JP" sz="2000" dirty="0">
                          <a:effectLst/>
                        </a:rPr>
                        <a:t>品質保証部</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ja-JP" altLang="en-US" sz="2000" dirty="0">
                          <a:effectLst/>
                        </a:rPr>
                        <a:t>品証</a:t>
                      </a:r>
                      <a:r>
                        <a:rPr lang="en-US" sz="2000" dirty="0">
                          <a:effectLst/>
                        </a:rPr>
                        <a:t>_</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5198728"/>
                  </a:ext>
                </a:extLst>
              </a:tr>
              <a:tr h="441558">
                <a:tc>
                  <a:txBody>
                    <a:bodyPr/>
                    <a:lstStyle/>
                    <a:p>
                      <a:pPr algn="just" latinLnBrk="1"/>
                      <a:r>
                        <a:rPr lang="ja-JP" sz="2000">
                          <a:effectLst/>
                        </a:rPr>
                        <a:t>設備技術部</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ja-JP" altLang="en-US" sz="2000" dirty="0">
                          <a:effectLst/>
                        </a:rPr>
                        <a:t>設技</a:t>
                      </a:r>
                      <a:r>
                        <a:rPr lang="en-US" sz="2000" dirty="0">
                          <a:effectLst/>
                        </a:rPr>
                        <a:t>_</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540769813"/>
                  </a:ext>
                </a:extLst>
              </a:tr>
              <a:tr h="441558">
                <a:tc>
                  <a:txBody>
                    <a:bodyPr/>
                    <a:lstStyle/>
                    <a:p>
                      <a:pPr algn="just" latinLnBrk="1"/>
                      <a:r>
                        <a:rPr lang="en-US" sz="2000">
                          <a:effectLst/>
                        </a:rPr>
                        <a:t>DX</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en-US" sz="2000">
                          <a:effectLst/>
                        </a:rPr>
                        <a:t>DX_</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619587355"/>
                  </a:ext>
                </a:extLst>
              </a:tr>
              <a:tr h="441558">
                <a:tc>
                  <a:txBody>
                    <a:bodyPr/>
                    <a:lstStyle/>
                    <a:p>
                      <a:pPr algn="just" latinLnBrk="1"/>
                      <a:r>
                        <a:rPr lang="ja-JP" sz="2000">
                          <a:effectLst/>
                        </a:rPr>
                        <a:t>社長付</a:t>
                      </a:r>
                      <a:endParaRPr lang="ja-JP" sz="200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tc>
                  <a:txBody>
                    <a:bodyPr/>
                    <a:lstStyle/>
                    <a:p>
                      <a:pPr algn="just" latinLnBrk="1"/>
                      <a:r>
                        <a:rPr lang="ja-JP" altLang="en-US" sz="2000" dirty="0">
                          <a:effectLst/>
                        </a:rPr>
                        <a:t>社長付</a:t>
                      </a:r>
                      <a:r>
                        <a:rPr lang="en-US" sz="2000" dirty="0">
                          <a:effectLst/>
                        </a:rPr>
                        <a:t>_</a:t>
                      </a:r>
                      <a:endParaRPr lang="ja-JP" sz="2000" dirty="0">
                        <a:effectLst/>
                        <a:latin typeface="ＭＳ Ｐ明朝" panose="02020600040205080304" pitchFamily="18" charset="-128"/>
                        <a:ea typeface="ＭＳ Ｐ明朝" panose="02020600040205080304" pitchFamily="18"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353124240"/>
                  </a:ext>
                </a:extLst>
              </a:tr>
            </a:tbl>
          </a:graphicData>
        </a:graphic>
      </p:graphicFrame>
    </p:spTree>
    <p:extLst>
      <p:ext uri="{BB962C8B-B14F-4D97-AF65-F5344CB8AC3E}">
        <p14:creationId xmlns:p14="http://schemas.microsoft.com/office/powerpoint/2010/main" val="3686609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9E399-9BFE-D2B0-8A13-EE3376D06AF2}"/>
              </a:ext>
            </a:extLst>
          </p:cNvPr>
          <p:cNvSpPr>
            <a:spLocks noGrp="1"/>
          </p:cNvSpPr>
          <p:nvPr>
            <p:ph type="ctrTitle"/>
          </p:nvPr>
        </p:nvSpPr>
        <p:spPr/>
        <p:txBody>
          <a:bodyPr/>
          <a:lstStyle/>
          <a:p>
            <a:r>
              <a:rPr lang="ja-JP" altLang="en-US" dirty="0"/>
              <a:t>課題</a:t>
            </a:r>
            <a:endParaRPr kumimoji="1" lang="ja-JP" altLang="en-US" dirty="0"/>
          </a:p>
        </p:txBody>
      </p:sp>
    </p:spTree>
    <p:extLst>
      <p:ext uri="{BB962C8B-B14F-4D97-AF65-F5344CB8AC3E}">
        <p14:creationId xmlns:p14="http://schemas.microsoft.com/office/powerpoint/2010/main" val="2424221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7ED5D4-4BDD-FB83-61D2-BC749F200BF0}"/>
              </a:ext>
            </a:extLst>
          </p:cNvPr>
          <p:cNvSpPr>
            <a:spLocks noGrp="1"/>
          </p:cNvSpPr>
          <p:nvPr>
            <p:ph type="title"/>
          </p:nvPr>
        </p:nvSpPr>
        <p:spPr/>
        <p:txBody>
          <a:bodyPr/>
          <a:lstStyle/>
          <a:p>
            <a:r>
              <a:rPr kumimoji="1" lang="ja-JP" altLang="en-US" dirty="0"/>
              <a:t>モダンサイトへ移行した際に生じる課題</a:t>
            </a:r>
          </a:p>
        </p:txBody>
      </p:sp>
      <p:sp>
        <p:nvSpPr>
          <p:cNvPr id="3" name="スライド番号プレースホルダー 2">
            <a:extLst>
              <a:ext uri="{FF2B5EF4-FFF2-40B4-BE49-F238E27FC236}">
                <a16:creationId xmlns:a16="http://schemas.microsoft.com/office/drawing/2014/main" id="{5FF542EC-94E1-3CE0-EC35-B85CA10F9D29}"/>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srgbClr val="000000"/>
              </a:solidFill>
              <a:effectLst/>
              <a:uLnTx/>
              <a:uFillTx/>
              <a:latin typeface="Segoe UI"/>
              <a:ea typeface="Meiryo UI"/>
              <a:cs typeface="+mn-cs"/>
            </a:endParaRPr>
          </a:p>
        </p:txBody>
      </p:sp>
      <p:sp>
        <p:nvSpPr>
          <p:cNvPr id="4" name="コンテンツ プレースホルダー 3">
            <a:extLst>
              <a:ext uri="{FF2B5EF4-FFF2-40B4-BE49-F238E27FC236}">
                <a16:creationId xmlns:a16="http://schemas.microsoft.com/office/drawing/2014/main" id="{0B0431B9-0F6E-8A29-96AF-1A2FAAA5A787}"/>
              </a:ext>
            </a:extLst>
          </p:cNvPr>
          <p:cNvSpPr>
            <a:spLocks noGrp="1"/>
          </p:cNvSpPr>
          <p:nvPr>
            <p:ph idx="1"/>
          </p:nvPr>
        </p:nvSpPr>
        <p:spPr/>
        <p:txBody>
          <a:bodyPr/>
          <a:lstStyle/>
          <a:p>
            <a:pPr marL="342900" indent="-342900">
              <a:buFont typeface="+mj-lt"/>
              <a:buAutoNum type="arabicPeriod"/>
            </a:pPr>
            <a:r>
              <a:rPr kumimoji="1" lang="ja-JP" altLang="en-US" sz="2000" dirty="0"/>
              <a:t>ポータルサイト・フォーラムサイト傘下のリストなどを使用してアプリを作成している場合、それらの移行も必要となる。なお、延岡サイドは未着手（特に異常処置アプリが複雑かつ日々稼働しているため）。</a:t>
            </a:r>
            <a:endParaRPr kumimoji="1" lang="en-US" altLang="ja-JP" sz="2000" dirty="0"/>
          </a:p>
        </p:txBody>
      </p:sp>
    </p:spTree>
    <p:extLst>
      <p:ext uri="{BB962C8B-B14F-4D97-AF65-F5344CB8AC3E}">
        <p14:creationId xmlns:p14="http://schemas.microsoft.com/office/powerpoint/2010/main" val="2147593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71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9E399-9BFE-D2B0-8A13-EE3376D06AF2}"/>
              </a:ext>
            </a:extLst>
          </p:cNvPr>
          <p:cNvSpPr>
            <a:spLocks noGrp="1"/>
          </p:cNvSpPr>
          <p:nvPr>
            <p:ph type="ctrTitle"/>
          </p:nvPr>
        </p:nvSpPr>
        <p:spPr/>
        <p:txBody>
          <a:bodyPr/>
          <a:lstStyle/>
          <a:p>
            <a:r>
              <a:rPr kumimoji="1" lang="ja-JP" altLang="en-US" dirty="0"/>
              <a:t>背景</a:t>
            </a:r>
          </a:p>
        </p:txBody>
      </p:sp>
    </p:spTree>
    <p:extLst>
      <p:ext uri="{BB962C8B-B14F-4D97-AF65-F5344CB8AC3E}">
        <p14:creationId xmlns:p14="http://schemas.microsoft.com/office/powerpoint/2010/main" val="2603889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68528-DFEB-BACF-12B1-D7526A520E43}"/>
              </a:ext>
            </a:extLst>
          </p:cNvPr>
          <p:cNvSpPr>
            <a:spLocks noGrp="1"/>
          </p:cNvSpPr>
          <p:nvPr>
            <p:ph type="title"/>
          </p:nvPr>
        </p:nvSpPr>
        <p:spPr/>
        <p:txBody>
          <a:bodyPr/>
          <a:lstStyle/>
          <a:p>
            <a:r>
              <a:rPr kumimoji="1" lang="en-US" altLang="ja-JP" dirty="0"/>
              <a:t>SharePoint</a:t>
            </a:r>
            <a:r>
              <a:rPr kumimoji="1" lang="ja-JP" altLang="en-US" dirty="0"/>
              <a:t>モダンサイトの利用開始のお知らせ</a:t>
            </a:r>
          </a:p>
        </p:txBody>
      </p:sp>
      <p:sp>
        <p:nvSpPr>
          <p:cNvPr id="3" name="スライド番号プレースホルダー 2">
            <a:extLst>
              <a:ext uri="{FF2B5EF4-FFF2-40B4-BE49-F238E27FC236}">
                <a16:creationId xmlns:a16="http://schemas.microsoft.com/office/drawing/2014/main" id="{3EFE6360-2E49-F298-695F-3548BF75667B}"/>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000000"/>
              </a:solidFill>
              <a:effectLst/>
              <a:uLnTx/>
              <a:uFillTx/>
              <a:latin typeface="Segoe UI"/>
              <a:ea typeface="Meiryo UI"/>
              <a:cs typeface="+mn-cs"/>
            </a:endParaRPr>
          </a:p>
        </p:txBody>
      </p:sp>
      <p:sp>
        <p:nvSpPr>
          <p:cNvPr id="4" name="コンテンツ プレースホルダー 3">
            <a:extLst>
              <a:ext uri="{FF2B5EF4-FFF2-40B4-BE49-F238E27FC236}">
                <a16:creationId xmlns:a16="http://schemas.microsoft.com/office/drawing/2014/main" id="{6A5BB47D-CCD6-678D-0B1D-9BFE59ED8099}"/>
              </a:ext>
            </a:extLst>
          </p:cNvPr>
          <p:cNvSpPr>
            <a:spLocks noGrp="1"/>
          </p:cNvSpPr>
          <p:nvPr>
            <p:ph idx="1"/>
          </p:nvPr>
        </p:nvSpPr>
        <p:spPr>
          <a:xfrm>
            <a:off x="1038296" y="1295799"/>
            <a:ext cx="10034853" cy="1079448"/>
          </a:xfrm>
        </p:spPr>
        <p:txBody>
          <a:bodyPr/>
          <a:lstStyle/>
          <a:p>
            <a:r>
              <a:rPr kumimoji="1" lang="en-US" altLang="ja-JP" sz="1800" dirty="0"/>
              <a:t>SharePoint</a:t>
            </a:r>
            <a:r>
              <a:rPr kumimoji="1" lang="ja-JP" altLang="en-US" sz="1800" dirty="0"/>
              <a:t>モダンサイト利用開始通知に、フォーラムサイトの新規払出停止連絡、モダンサイトへの移行に関する案内が記載されていた。（</a:t>
            </a:r>
            <a:r>
              <a:rPr kumimoji="1" lang="en-US" altLang="ja-JP" sz="1800" dirty="0"/>
              <a:t>2024</a:t>
            </a:r>
            <a:r>
              <a:rPr kumimoji="1" lang="ja-JP" altLang="en-US" sz="1800" dirty="0"/>
              <a:t>年</a:t>
            </a:r>
            <a:r>
              <a:rPr kumimoji="1" lang="en-US" altLang="ja-JP" sz="1800" dirty="0"/>
              <a:t>6</a:t>
            </a:r>
            <a:r>
              <a:rPr kumimoji="1" lang="ja-JP" altLang="en-US" sz="1800" dirty="0"/>
              <a:t>月</a:t>
            </a:r>
            <a:r>
              <a:rPr kumimoji="1" lang="en-US" altLang="ja-JP" sz="1800" dirty="0"/>
              <a:t>25</a:t>
            </a:r>
            <a:r>
              <a:rPr kumimoji="1" lang="ja-JP" altLang="en-US" sz="1800" dirty="0"/>
              <a:t>日）</a:t>
            </a:r>
            <a:endParaRPr kumimoji="1" lang="en-US" altLang="ja-JP" sz="1800" dirty="0"/>
          </a:p>
          <a:p>
            <a:r>
              <a:rPr lang="ja-JP" altLang="en-US" sz="1800" dirty="0"/>
              <a:t>なお、</a:t>
            </a:r>
            <a:r>
              <a:rPr lang="en-US" altLang="ja-JP" sz="1800" dirty="0"/>
              <a:t>2025</a:t>
            </a:r>
            <a:r>
              <a:rPr lang="ja-JP" altLang="en-US" sz="1800" dirty="0"/>
              <a:t>年</a:t>
            </a:r>
            <a:r>
              <a:rPr lang="en-US" altLang="ja-JP" sz="1800" dirty="0"/>
              <a:t>2</a:t>
            </a:r>
            <a:r>
              <a:rPr lang="ja-JP" altLang="en-US" sz="1800" dirty="0"/>
              <a:t>月現在、移行するためのツールやサービスは公開されていない。（アビリティが請け負う様子）</a:t>
            </a:r>
            <a:endParaRPr kumimoji="1" lang="ja-JP" altLang="en-US" sz="1800" dirty="0"/>
          </a:p>
        </p:txBody>
      </p:sp>
      <p:sp>
        <p:nvSpPr>
          <p:cNvPr id="8" name="テキスト ボックス 7">
            <a:extLst>
              <a:ext uri="{FF2B5EF4-FFF2-40B4-BE49-F238E27FC236}">
                <a16:creationId xmlns:a16="http://schemas.microsoft.com/office/drawing/2014/main" id="{28562287-3E6F-0A17-A732-DEA8A8369E17}"/>
              </a:ext>
            </a:extLst>
          </p:cNvPr>
          <p:cNvSpPr txBox="1"/>
          <p:nvPr/>
        </p:nvSpPr>
        <p:spPr>
          <a:xfrm>
            <a:off x="7437607" y="5971606"/>
            <a:ext cx="4102137" cy="307777"/>
          </a:xfrm>
          <a:prstGeom prst="rect">
            <a:avLst/>
          </a:prstGeom>
          <a:noFill/>
        </p:spPr>
        <p:txBody>
          <a:bodyPr wrap="square">
            <a:spAutoFit/>
          </a:bodyPr>
          <a:lstStyle/>
          <a:p>
            <a:r>
              <a:rPr lang="en-US" altLang="ja-JP" sz="1400" dirty="0">
                <a:hlinkClick r:id="rId2"/>
              </a:rPr>
              <a:t>【</a:t>
            </a:r>
            <a:r>
              <a:rPr lang="ja-JP" altLang="en-US" sz="1400" dirty="0">
                <a:hlinkClick r:id="rId2"/>
              </a:rPr>
              <a:t>通知</a:t>
            </a:r>
            <a:r>
              <a:rPr lang="en-US" altLang="ja-JP" sz="1400" dirty="0">
                <a:hlinkClick r:id="rId2"/>
              </a:rPr>
              <a:t>】SharePoint</a:t>
            </a:r>
            <a:r>
              <a:rPr lang="ja-JP" altLang="en-US" sz="1400" dirty="0">
                <a:hlinkClick r:id="rId2"/>
              </a:rPr>
              <a:t>モダンサイトの利用開始のお知らせ</a:t>
            </a:r>
            <a:endParaRPr lang="ja-JP" altLang="en-US" sz="1400" dirty="0"/>
          </a:p>
        </p:txBody>
      </p:sp>
      <p:pic>
        <p:nvPicPr>
          <p:cNvPr id="11" name="図 10" descr="テキスト&#10;&#10;AI によって生成されたコンテンツは間違っている可能性があります。">
            <a:extLst>
              <a:ext uri="{FF2B5EF4-FFF2-40B4-BE49-F238E27FC236}">
                <a16:creationId xmlns:a16="http://schemas.microsoft.com/office/drawing/2014/main" id="{E110C9B4-2EB4-E2AF-5B7B-6B5EE3A98B59}"/>
              </a:ext>
            </a:extLst>
          </p:cNvPr>
          <p:cNvPicPr>
            <a:picLocks noChangeAspect="1"/>
          </p:cNvPicPr>
          <p:nvPr/>
        </p:nvPicPr>
        <p:blipFill>
          <a:blip r:embed="rId3"/>
          <a:stretch>
            <a:fillRect/>
          </a:stretch>
        </p:blipFill>
        <p:spPr>
          <a:xfrm>
            <a:off x="566391" y="2725709"/>
            <a:ext cx="10841009" cy="2118096"/>
          </a:xfrm>
          <a:prstGeom prst="rect">
            <a:avLst/>
          </a:prstGeom>
        </p:spPr>
      </p:pic>
      <p:cxnSp>
        <p:nvCxnSpPr>
          <p:cNvPr id="14" name="直線コネクタ 13">
            <a:extLst>
              <a:ext uri="{FF2B5EF4-FFF2-40B4-BE49-F238E27FC236}">
                <a16:creationId xmlns:a16="http://schemas.microsoft.com/office/drawing/2014/main" id="{AD9CE0CA-94E1-C85D-1DC8-52FFD015CA63}"/>
              </a:ext>
            </a:extLst>
          </p:cNvPr>
          <p:cNvCxnSpPr>
            <a:cxnSpLocks/>
          </p:cNvCxnSpPr>
          <p:nvPr/>
        </p:nvCxnSpPr>
        <p:spPr>
          <a:xfrm>
            <a:off x="7570839" y="3274142"/>
            <a:ext cx="293984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7895951-97A0-51A6-FFEC-79F3D64408B9}"/>
              </a:ext>
            </a:extLst>
          </p:cNvPr>
          <p:cNvCxnSpPr>
            <a:cxnSpLocks/>
          </p:cNvCxnSpPr>
          <p:nvPr/>
        </p:nvCxnSpPr>
        <p:spPr>
          <a:xfrm>
            <a:off x="687310" y="4473678"/>
            <a:ext cx="498590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731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68528-DFEB-BACF-12B1-D7526A520E43}"/>
              </a:ext>
            </a:extLst>
          </p:cNvPr>
          <p:cNvSpPr>
            <a:spLocks noGrp="1"/>
          </p:cNvSpPr>
          <p:nvPr>
            <p:ph type="title"/>
          </p:nvPr>
        </p:nvSpPr>
        <p:spPr/>
        <p:txBody>
          <a:bodyPr/>
          <a:lstStyle/>
          <a:p>
            <a:r>
              <a:rPr kumimoji="1" lang="ja-JP" altLang="en-US" dirty="0"/>
              <a:t>ポータルサイト・フォーラムサイトの新規申請停止</a:t>
            </a:r>
          </a:p>
        </p:txBody>
      </p:sp>
      <p:sp>
        <p:nvSpPr>
          <p:cNvPr id="3" name="スライド番号プレースホルダー 2">
            <a:extLst>
              <a:ext uri="{FF2B5EF4-FFF2-40B4-BE49-F238E27FC236}">
                <a16:creationId xmlns:a16="http://schemas.microsoft.com/office/drawing/2014/main" id="{3EFE6360-2E49-F298-695F-3548BF75667B}"/>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000000"/>
              </a:solidFill>
              <a:effectLst/>
              <a:uLnTx/>
              <a:uFillTx/>
              <a:latin typeface="Segoe UI"/>
              <a:ea typeface="Meiryo UI"/>
              <a:cs typeface="+mn-cs"/>
            </a:endParaRPr>
          </a:p>
        </p:txBody>
      </p:sp>
      <p:sp>
        <p:nvSpPr>
          <p:cNvPr id="4" name="コンテンツ プレースホルダー 3">
            <a:extLst>
              <a:ext uri="{FF2B5EF4-FFF2-40B4-BE49-F238E27FC236}">
                <a16:creationId xmlns:a16="http://schemas.microsoft.com/office/drawing/2014/main" id="{6A5BB47D-CCD6-678D-0B1D-9BFE59ED8099}"/>
              </a:ext>
            </a:extLst>
          </p:cNvPr>
          <p:cNvSpPr>
            <a:spLocks noGrp="1"/>
          </p:cNvSpPr>
          <p:nvPr>
            <p:ph idx="1"/>
          </p:nvPr>
        </p:nvSpPr>
        <p:spPr>
          <a:xfrm>
            <a:off x="1038296" y="1364281"/>
            <a:ext cx="10034853" cy="478592"/>
          </a:xfrm>
        </p:spPr>
        <p:txBody>
          <a:bodyPr/>
          <a:lstStyle/>
          <a:p>
            <a:r>
              <a:rPr kumimoji="1" lang="ja-JP" altLang="en-US" sz="1800" dirty="0"/>
              <a:t>既に使用しているポータルサイト（</a:t>
            </a:r>
            <a:r>
              <a:rPr kumimoji="1" lang="en-US" altLang="ja-JP" sz="1800" dirty="0"/>
              <a:t>AFC</a:t>
            </a:r>
            <a:r>
              <a:rPr kumimoji="1" lang="ja-JP" altLang="en-US" sz="1800" dirty="0"/>
              <a:t>ポータル）、フォーラムサイト（環境安全</a:t>
            </a:r>
            <a:r>
              <a:rPr lang="ja-JP" altLang="en-US" sz="1800" dirty="0"/>
              <a:t>）の</a:t>
            </a:r>
            <a:r>
              <a:rPr lang="ja-JP" altLang="en-US" sz="1800" b="1" dirty="0">
                <a:solidFill>
                  <a:srgbClr val="FF0000"/>
                </a:solidFill>
              </a:rPr>
              <a:t>新規申請は停止</a:t>
            </a:r>
            <a:r>
              <a:rPr lang="ja-JP" altLang="en-US" sz="1800" dirty="0"/>
              <a:t>となった</a:t>
            </a:r>
            <a:r>
              <a:rPr kumimoji="1" lang="ja-JP" altLang="en-US" sz="1800" dirty="0"/>
              <a:t>。</a:t>
            </a:r>
          </a:p>
        </p:txBody>
      </p:sp>
      <p:sp>
        <p:nvSpPr>
          <p:cNvPr id="9" name="テキスト ボックス 8">
            <a:extLst>
              <a:ext uri="{FF2B5EF4-FFF2-40B4-BE49-F238E27FC236}">
                <a16:creationId xmlns:a16="http://schemas.microsoft.com/office/drawing/2014/main" id="{A165DC40-2576-6EBF-2EB8-7055C5B4FB7C}"/>
              </a:ext>
            </a:extLst>
          </p:cNvPr>
          <p:cNvSpPr txBox="1"/>
          <p:nvPr/>
        </p:nvSpPr>
        <p:spPr>
          <a:xfrm>
            <a:off x="8857129" y="6267515"/>
            <a:ext cx="2996943" cy="307777"/>
          </a:xfrm>
          <a:prstGeom prst="rect">
            <a:avLst/>
          </a:prstGeom>
          <a:noFill/>
        </p:spPr>
        <p:txBody>
          <a:bodyPr wrap="square">
            <a:spAutoFit/>
          </a:bodyPr>
          <a:lstStyle/>
          <a:p>
            <a:r>
              <a:rPr lang="ja-JP" altLang="en-US" sz="1400" dirty="0">
                <a:hlinkClick r:id="rId2"/>
              </a:rPr>
              <a:t>ヘルプデスク </a:t>
            </a:r>
            <a:r>
              <a:rPr lang="en-US" altLang="ja-JP" sz="1400" dirty="0">
                <a:hlinkClick r:id="rId2"/>
              </a:rPr>
              <a:t>- </a:t>
            </a:r>
            <a:r>
              <a:rPr lang="en-US" altLang="ja-JP" sz="1400" dirty="0" err="1">
                <a:hlinkClick r:id="rId2"/>
              </a:rPr>
              <a:t>SharePointOnline</a:t>
            </a:r>
            <a:endParaRPr lang="ja-JP" altLang="en-US" sz="1400" dirty="0"/>
          </a:p>
        </p:txBody>
      </p:sp>
      <p:pic>
        <p:nvPicPr>
          <p:cNvPr id="8" name="図 7" descr="テキスト&#10;&#10;AI によって生成されたコンテンツは間違っている可能性があります。">
            <a:extLst>
              <a:ext uri="{FF2B5EF4-FFF2-40B4-BE49-F238E27FC236}">
                <a16:creationId xmlns:a16="http://schemas.microsoft.com/office/drawing/2014/main" id="{BE322EAB-2E79-A1A3-F838-086476B3D2B9}"/>
              </a:ext>
            </a:extLst>
          </p:cNvPr>
          <p:cNvPicPr>
            <a:picLocks noChangeAspect="1"/>
          </p:cNvPicPr>
          <p:nvPr/>
        </p:nvPicPr>
        <p:blipFill>
          <a:blip r:embed="rId3"/>
          <a:stretch>
            <a:fillRect/>
          </a:stretch>
        </p:blipFill>
        <p:spPr>
          <a:xfrm>
            <a:off x="2690115" y="1854655"/>
            <a:ext cx="6217910" cy="1183229"/>
          </a:xfrm>
          <a:prstGeom prst="rect">
            <a:avLst/>
          </a:prstGeom>
        </p:spPr>
      </p:pic>
      <p:pic>
        <p:nvPicPr>
          <p:cNvPr id="11" name="図 10" descr="テキスト&#10;&#10;AI によって生成されたコンテンツは間違っている可能性があります。">
            <a:extLst>
              <a:ext uri="{FF2B5EF4-FFF2-40B4-BE49-F238E27FC236}">
                <a16:creationId xmlns:a16="http://schemas.microsoft.com/office/drawing/2014/main" id="{610D9404-BAF6-0C18-72A8-3576641C8862}"/>
              </a:ext>
            </a:extLst>
          </p:cNvPr>
          <p:cNvPicPr>
            <a:picLocks noChangeAspect="1"/>
          </p:cNvPicPr>
          <p:nvPr/>
        </p:nvPicPr>
        <p:blipFill>
          <a:blip r:embed="rId4"/>
          <a:stretch>
            <a:fillRect/>
          </a:stretch>
        </p:blipFill>
        <p:spPr>
          <a:xfrm>
            <a:off x="2690115" y="3125136"/>
            <a:ext cx="7074815" cy="2867581"/>
          </a:xfrm>
          <a:prstGeom prst="rect">
            <a:avLst/>
          </a:prstGeom>
        </p:spPr>
      </p:pic>
      <p:cxnSp>
        <p:nvCxnSpPr>
          <p:cNvPr id="12" name="直線コネクタ 11">
            <a:extLst>
              <a:ext uri="{FF2B5EF4-FFF2-40B4-BE49-F238E27FC236}">
                <a16:creationId xmlns:a16="http://schemas.microsoft.com/office/drawing/2014/main" id="{FBA5E295-08E7-6002-97CB-05592AA42A3B}"/>
              </a:ext>
            </a:extLst>
          </p:cNvPr>
          <p:cNvCxnSpPr>
            <a:cxnSpLocks/>
          </p:cNvCxnSpPr>
          <p:nvPr/>
        </p:nvCxnSpPr>
        <p:spPr>
          <a:xfrm>
            <a:off x="3155207" y="2733368"/>
            <a:ext cx="513338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4A58E9E-2B18-D508-1644-992213CF210A}"/>
              </a:ext>
            </a:extLst>
          </p:cNvPr>
          <p:cNvCxnSpPr>
            <a:cxnSpLocks/>
          </p:cNvCxnSpPr>
          <p:nvPr/>
        </p:nvCxnSpPr>
        <p:spPr>
          <a:xfrm flipV="1">
            <a:off x="2865156" y="5992717"/>
            <a:ext cx="2670405" cy="2458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597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68528-DFEB-BACF-12B1-D7526A520E43}"/>
              </a:ext>
            </a:extLst>
          </p:cNvPr>
          <p:cNvSpPr>
            <a:spLocks noGrp="1"/>
          </p:cNvSpPr>
          <p:nvPr>
            <p:ph type="title"/>
          </p:nvPr>
        </p:nvSpPr>
        <p:spPr/>
        <p:txBody>
          <a:bodyPr/>
          <a:lstStyle/>
          <a:p>
            <a:r>
              <a:rPr kumimoji="1" lang="en-US" altLang="ja-JP" dirty="0"/>
              <a:t>SharePoint</a:t>
            </a:r>
            <a:r>
              <a:rPr kumimoji="1" lang="ja-JP" altLang="en-US" dirty="0"/>
              <a:t>サイト一部機能編集時の事前利用申請開始</a:t>
            </a:r>
          </a:p>
        </p:txBody>
      </p:sp>
      <p:sp>
        <p:nvSpPr>
          <p:cNvPr id="3" name="スライド番号プレースホルダー 2">
            <a:extLst>
              <a:ext uri="{FF2B5EF4-FFF2-40B4-BE49-F238E27FC236}">
                <a16:creationId xmlns:a16="http://schemas.microsoft.com/office/drawing/2014/main" id="{3EFE6360-2E49-F298-695F-3548BF75667B}"/>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srgbClr val="000000"/>
              </a:solidFill>
              <a:effectLst/>
              <a:uLnTx/>
              <a:uFillTx/>
              <a:latin typeface="Segoe UI"/>
              <a:ea typeface="Meiryo UI"/>
              <a:cs typeface="+mn-cs"/>
            </a:endParaRPr>
          </a:p>
        </p:txBody>
      </p:sp>
      <p:sp>
        <p:nvSpPr>
          <p:cNvPr id="4" name="コンテンツ プレースホルダー 3">
            <a:extLst>
              <a:ext uri="{FF2B5EF4-FFF2-40B4-BE49-F238E27FC236}">
                <a16:creationId xmlns:a16="http://schemas.microsoft.com/office/drawing/2014/main" id="{6A5BB47D-CCD6-678D-0B1D-9BFE59ED8099}"/>
              </a:ext>
            </a:extLst>
          </p:cNvPr>
          <p:cNvSpPr>
            <a:spLocks noGrp="1"/>
          </p:cNvSpPr>
          <p:nvPr>
            <p:ph idx="1"/>
          </p:nvPr>
        </p:nvSpPr>
        <p:spPr>
          <a:xfrm>
            <a:off x="1038296" y="1295799"/>
            <a:ext cx="10034853" cy="746403"/>
          </a:xfrm>
        </p:spPr>
        <p:txBody>
          <a:bodyPr/>
          <a:lstStyle/>
          <a:p>
            <a:r>
              <a:rPr kumimoji="1" lang="en-US" altLang="ja-JP" sz="1800" dirty="0"/>
              <a:t>MS</a:t>
            </a:r>
            <a:r>
              <a:rPr kumimoji="1" lang="ja-JP" altLang="en-US" sz="1800" dirty="0"/>
              <a:t>の仕様変更に伴い、モダンサイト以外のポータルサイト、フォーラムサイトなどでは、</a:t>
            </a:r>
            <a:r>
              <a:rPr kumimoji="1" lang="en-US" altLang="ja-JP" sz="1800" dirty="0"/>
              <a:t>Web</a:t>
            </a:r>
            <a:r>
              <a:rPr kumimoji="1" lang="ja-JP" altLang="en-US" sz="1800" dirty="0"/>
              <a:t>パーツの追加・更新に</a:t>
            </a:r>
            <a:r>
              <a:rPr kumimoji="1" lang="ja-JP" altLang="en-US" sz="1800" b="1" dirty="0">
                <a:solidFill>
                  <a:srgbClr val="FF0000"/>
                </a:solidFill>
              </a:rPr>
              <a:t>都度利用申請</a:t>
            </a:r>
            <a:r>
              <a:rPr kumimoji="1" lang="ja-JP" altLang="en-US" sz="1800" dirty="0"/>
              <a:t>が必要となった。つまり、</a:t>
            </a:r>
            <a:r>
              <a:rPr kumimoji="1" lang="ja-JP" altLang="en-US" sz="1800" b="1" dirty="0">
                <a:solidFill>
                  <a:schemeClr val="bg2"/>
                </a:solidFill>
              </a:rPr>
              <a:t>モダンサイトへ移行しないと実運用に</a:t>
            </a:r>
            <a:r>
              <a:rPr kumimoji="1" lang="ja-JP" altLang="en-US" sz="1800" b="1" dirty="0">
                <a:solidFill>
                  <a:srgbClr val="FF0000"/>
                </a:solidFill>
              </a:rPr>
              <a:t>支障がでる</a:t>
            </a:r>
            <a:r>
              <a:rPr kumimoji="1" lang="ja-JP" altLang="en-US" sz="1800" b="1" dirty="0">
                <a:solidFill>
                  <a:schemeClr val="bg2"/>
                </a:solidFill>
              </a:rPr>
              <a:t>状態になった</a:t>
            </a:r>
            <a:r>
              <a:rPr lang="ja-JP" altLang="en-US" sz="1800" b="1" dirty="0">
                <a:solidFill>
                  <a:schemeClr val="bg2"/>
                </a:solidFill>
              </a:rPr>
              <a:t>。</a:t>
            </a:r>
            <a:endParaRPr kumimoji="1" lang="ja-JP" altLang="en-US" sz="1800" dirty="0"/>
          </a:p>
        </p:txBody>
      </p:sp>
      <p:pic>
        <p:nvPicPr>
          <p:cNvPr id="5" name="図 4" descr="テキスト&#10;&#10;AI によって生成されたコンテンツは間違っている可能性があります。">
            <a:extLst>
              <a:ext uri="{FF2B5EF4-FFF2-40B4-BE49-F238E27FC236}">
                <a16:creationId xmlns:a16="http://schemas.microsoft.com/office/drawing/2014/main" id="{8B6B764E-633D-2C48-2524-E825B0FA6828}"/>
              </a:ext>
            </a:extLst>
          </p:cNvPr>
          <p:cNvPicPr>
            <a:picLocks noChangeAspect="1"/>
          </p:cNvPicPr>
          <p:nvPr/>
        </p:nvPicPr>
        <p:blipFill>
          <a:blip r:embed="rId2"/>
          <a:stretch>
            <a:fillRect/>
          </a:stretch>
        </p:blipFill>
        <p:spPr>
          <a:xfrm>
            <a:off x="1424337" y="2042202"/>
            <a:ext cx="9262772" cy="4083293"/>
          </a:xfrm>
          <a:prstGeom prst="rect">
            <a:avLst/>
          </a:prstGeom>
        </p:spPr>
      </p:pic>
      <p:cxnSp>
        <p:nvCxnSpPr>
          <p:cNvPr id="7" name="直線コネクタ 6">
            <a:extLst>
              <a:ext uri="{FF2B5EF4-FFF2-40B4-BE49-F238E27FC236}">
                <a16:creationId xmlns:a16="http://schemas.microsoft.com/office/drawing/2014/main" id="{8133FBED-79F2-82AF-B7C0-B6740C739638}"/>
              </a:ext>
            </a:extLst>
          </p:cNvPr>
          <p:cNvCxnSpPr/>
          <p:nvPr/>
        </p:nvCxnSpPr>
        <p:spPr>
          <a:xfrm>
            <a:off x="6055723" y="3077497"/>
            <a:ext cx="438291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165DC40-2576-6EBF-2EB8-7055C5B4FB7C}"/>
              </a:ext>
            </a:extLst>
          </p:cNvPr>
          <p:cNvSpPr txBox="1"/>
          <p:nvPr/>
        </p:nvSpPr>
        <p:spPr>
          <a:xfrm>
            <a:off x="8857129" y="6267515"/>
            <a:ext cx="2996943" cy="307777"/>
          </a:xfrm>
          <a:prstGeom prst="rect">
            <a:avLst/>
          </a:prstGeom>
          <a:noFill/>
        </p:spPr>
        <p:txBody>
          <a:bodyPr wrap="square">
            <a:spAutoFit/>
          </a:bodyPr>
          <a:lstStyle/>
          <a:p>
            <a:r>
              <a:rPr lang="ja-JP" altLang="en-US" sz="1400" dirty="0">
                <a:hlinkClick r:id="rId3"/>
              </a:rPr>
              <a:t>ヘルプデスク </a:t>
            </a:r>
            <a:r>
              <a:rPr lang="en-US" altLang="ja-JP" sz="1400" dirty="0">
                <a:hlinkClick r:id="rId3"/>
              </a:rPr>
              <a:t>- </a:t>
            </a:r>
            <a:r>
              <a:rPr lang="en-US" altLang="ja-JP" sz="1400" dirty="0" err="1">
                <a:hlinkClick r:id="rId3"/>
              </a:rPr>
              <a:t>SharePointOnline</a:t>
            </a:r>
            <a:endParaRPr lang="ja-JP" altLang="en-US" sz="1400" dirty="0"/>
          </a:p>
        </p:txBody>
      </p:sp>
      <p:pic>
        <p:nvPicPr>
          <p:cNvPr id="11" name="図 10" descr="グラフィカル ユーザー インターフェイス, テキスト, アプリケーション&#10;&#10;AI によって生成されたコンテンツは間違っている可能性があります。">
            <a:extLst>
              <a:ext uri="{FF2B5EF4-FFF2-40B4-BE49-F238E27FC236}">
                <a16:creationId xmlns:a16="http://schemas.microsoft.com/office/drawing/2014/main" id="{FB48FFCF-B724-69E9-D807-85D8FC731E9F}"/>
              </a:ext>
            </a:extLst>
          </p:cNvPr>
          <p:cNvPicPr>
            <a:picLocks noChangeAspect="1"/>
          </p:cNvPicPr>
          <p:nvPr/>
        </p:nvPicPr>
        <p:blipFill>
          <a:blip r:embed="rId4"/>
          <a:stretch>
            <a:fillRect/>
          </a:stretch>
        </p:blipFill>
        <p:spPr>
          <a:xfrm>
            <a:off x="7815135" y="3756015"/>
            <a:ext cx="3724609" cy="1598186"/>
          </a:xfrm>
          <a:prstGeom prst="rect">
            <a:avLst/>
          </a:prstGeom>
        </p:spPr>
      </p:pic>
      <p:sp>
        <p:nvSpPr>
          <p:cNvPr id="13" name="テキスト ボックス 12">
            <a:extLst>
              <a:ext uri="{FF2B5EF4-FFF2-40B4-BE49-F238E27FC236}">
                <a16:creationId xmlns:a16="http://schemas.microsoft.com/office/drawing/2014/main" id="{1C35FDAE-7356-91F7-61CB-296AF97C7699}"/>
              </a:ext>
            </a:extLst>
          </p:cNvPr>
          <p:cNvSpPr txBox="1"/>
          <p:nvPr/>
        </p:nvSpPr>
        <p:spPr>
          <a:xfrm>
            <a:off x="9148518" y="5326944"/>
            <a:ext cx="1309939" cy="338554"/>
          </a:xfrm>
          <a:prstGeom prst="rect">
            <a:avLst/>
          </a:prstGeom>
          <a:noFill/>
        </p:spPr>
        <p:txBody>
          <a:bodyPr wrap="square">
            <a:spAutoFit/>
          </a:bodyPr>
          <a:lstStyle/>
          <a:p>
            <a:r>
              <a:rPr kumimoji="1" lang="en-US" altLang="ja-JP" sz="1600" dirty="0"/>
              <a:t>Web</a:t>
            </a:r>
            <a:r>
              <a:rPr kumimoji="1" lang="ja-JP" altLang="en-US" sz="1600" dirty="0"/>
              <a:t>パーツ</a:t>
            </a:r>
            <a:endParaRPr lang="ja-JP" altLang="en-US" sz="1600" dirty="0"/>
          </a:p>
        </p:txBody>
      </p:sp>
    </p:spTree>
    <p:extLst>
      <p:ext uri="{BB962C8B-B14F-4D97-AF65-F5344CB8AC3E}">
        <p14:creationId xmlns:p14="http://schemas.microsoft.com/office/powerpoint/2010/main" val="4151522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9E399-9BFE-D2B0-8A13-EE3376D06AF2}"/>
              </a:ext>
            </a:extLst>
          </p:cNvPr>
          <p:cNvSpPr>
            <a:spLocks noGrp="1"/>
          </p:cNvSpPr>
          <p:nvPr>
            <p:ph type="ctrTitle"/>
          </p:nvPr>
        </p:nvSpPr>
        <p:spPr/>
        <p:txBody>
          <a:bodyPr/>
          <a:lstStyle/>
          <a:p>
            <a:r>
              <a:rPr lang="ja-JP" altLang="en-US" dirty="0"/>
              <a:t>モダンサイト移行状況</a:t>
            </a:r>
            <a:endParaRPr kumimoji="1" lang="ja-JP" altLang="en-US" dirty="0"/>
          </a:p>
        </p:txBody>
      </p:sp>
    </p:spTree>
    <p:extLst>
      <p:ext uri="{BB962C8B-B14F-4D97-AF65-F5344CB8AC3E}">
        <p14:creationId xmlns:p14="http://schemas.microsoft.com/office/powerpoint/2010/main" val="1972527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6C3CD5DB-1E39-80CA-17B3-9ADEC8C30983}"/>
              </a:ext>
            </a:extLst>
          </p:cNvPr>
          <p:cNvSpPr/>
          <p:nvPr/>
        </p:nvSpPr>
        <p:spPr>
          <a:xfrm>
            <a:off x="1022548" y="3753461"/>
            <a:ext cx="2349909" cy="2214716"/>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・延岡製造所</a:t>
            </a:r>
            <a:endParaRPr kumimoji="1" lang="en-US" altLang="ja-JP" dirty="0">
              <a:solidFill>
                <a:schemeClr val="tx1"/>
              </a:solidFill>
            </a:endParaRPr>
          </a:p>
          <a:p>
            <a:pPr algn="ctr"/>
            <a:r>
              <a:rPr kumimoji="1" lang="ja-JP" altLang="en-US" dirty="0">
                <a:solidFill>
                  <a:schemeClr val="tx1"/>
                </a:solidFill>
              </a:rPr>
              <a:t>・延岡医薬工場</a:t>
            </a:r>
            <a:endParaRPr kumimoji="1" lang="en-US" altLang="ja-JP" dirty="0">
              <a:solidFill>
                <a:schemeClr val="tx1"/>
              </a:solidFill>
            </a:endParaRPr>
          </a:p>
          <a:p>
            <a:pPr algn="ctr"/>
            <a:r>
              <a:rPr kumimoji="1" lang="ja-JP" altLang="en-US" dirty="0">
                <a:solidFill>
                  <a:schemeClr val="tx1"/>
                </a:solidFill>
              </a:rPr>
              <a:t>・環境安全部</a:t>
            </a:r>
            <a:endParaRPr kumimoji="1" lang="en-US" altLang="ja-JP" dirty="0">
              <a:solidFill>
                <a:schemeClr val="tx1"/>
              </a:solidFill>
            </a:endParaRPr>
          </a:p>
          <a:p>
            <a:pPr algn="ctr"/>
            <a:r>
              <a:rPr kumimoji="1" lang="ja-JP" altLang="en-US" dirty="0">
                <a:solidFill>
                  <a:schemeClr val="tx1"/>
                </a:solidFill>
              </a:rPr>
              <a:t>・品質保証部</a:t>
            </a:r>
            <a:endParaRPr kumimoji="1" lang="en-US" altLang="ja-JP" dirty="0">
              <a:solidFill>
                <a:schemeClr val="tx1"/>
              </a:solidFill>
            </a:endParaRPr>
          </a:p>
          <a:p>
            <a:pPr algn="ctr"/>
            <a:r>
              <a:rPr kumimoji="1" lang="ja-JP" altLang="en-US" dirty="0">
                <a:solidFill>
                  <a:schemeClr val="tx1"/>
                </a:solidFill>
              </a:rPr>
              <a:t>・その他の部場</a:t>
            </a:r>
          </a:p>
        </p:txBody>
      </p:sp>
      <p:sp>
        <p:nvSpPr>
          <p:cNvPr id="2" name="タイトル 1">
            <a:extLst>
              <a:ext uri="{FF2B5EF4-FFF2-40B4-BE49-F238E27FC236}">
                <a16:creationId xmlns:a16="http://schemas.microsoft.com/office/drawing/2014/main" id="{D939682B-C72C-EF2D-6527-ED9A03D82B27}"/>
              </a:ext>
            </a:extLst>
          </p:cNvPr>
          <p:cNvSpPr>
            <a:spLocks noGrp="1"/>
          </p:cNvSpPr>
          <p:nvPr>
            <p:ph type="title"/>
          </p:nvPr>
        </p:nvSpPr>
        <p:spPr/>
        <p:txBody>
          <a:bodyPr/>
          <a:lstStyle/>
          <a:p>
            <a:r>
              <a:rPr lang="en-US" altLang="ja-JP" dirty="0"/>
              <a:t>AFC</a:t>
            </a:r>
            <a:r>
              <a:rPr lang="ja-JP" altLang="en-US" dirty="0"/>
              <a:t>サイトのモダンサイト移行状況</a:t>
            </a:r>
            <a:endParaRPr kumimoji="1" lang="ja-JP" altLang="en-US" dirty="0"/>
          </a:p>
        </p:txBody>
      </p:sp>
      <p:sp>
        <p:nvSpPr>
          <p:cNvPr id="3" name="フローチャート: 処理 2">
            <a:extLst>
              <a:ext uri="{FF2B5EF4-FFF2-40B4-BE49-F238E27FC236}">
                <a16:creationId xmlns:a16="http://schemas.microsoft.com/office/drawing/2014/main" id="{3D55402F-B5A8-A91A-4635-FB0A12265120}"/>
              </a:ext>
            </a:extLst>
          </p:cNvPr>
          <p:cNvSpPr/>
          <p:nvPr/>
        </p:nvSpPr>
        <p:spPr>
          <a:xfrm>
            <a:off x="4091596" y="1316288"/>
            <a:ext cx="1445342" cy="550607"/>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t>AFC</a:t>
            </a:r>
            <a:r>
              <a:rPr kumimoji="1" lang="ja-JP" altLang="en-US" b="1" dirty="0"/>
              <a:t>ポータル</a:t>
            </a:r>
          </a:p>
        </p:txBody>
      </p:sp>
      <p:sp>
        <p:nvSpPr>
          <p:cNvPr id="4" name="フローチャート: 処理 3">
            <a:extLst>
              <a:ext uri="{FF2B5EF4-FFF2-40B4-BE49-F238E27FC236}">
                <a16:creationId xmlns:a16="http://schemas.microsoft.com/office/drawing/2014/main" id="{CA60F52E-9A40-6251-195F-62F455E37FA7}"/>
              </a:ext>
            </a:extLst>
          </p:cNvPr>
          <p:cNvSpPr/>
          <p:nvPr/>
        </p:nvSpPr>
        <p:spPr>
          <a:xfrm>
            <a:off x="3368925" y="2278621"/>
            <a:ext cx="2890684" cy="550607"/>
          </a:xfrm>
          <a:prstGeom prst="flowChartProcess">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b="1" dirty="0"/>
              <a:t>環境安全・コンプライアンス</a:t>
            </a:r>
          </a:p>
        </p:txBody>
      </p:sp>
      <p:sp>
        <p:nvSpPr>
          <p:cNvPr id="7" name="フローチャート: 処理 6">
            <a:extLst>
              <a:ext uri="{FF2B5EF4-FFF2-40B4-BE49-F238E27FC236}">
                <a16:creationId xmlns:a16="http://schemas.microsoft.com/office/drawing/2014/main" id="{66C76A29-6275-CED8-E58F-D0DF8034BD40}"/>
              </a:ext>
            </a:extLst>
          </p:cNvPr>
          <p:cNvSpPr/>
          <p:nvPr/>
        </p:nvSpPr>
        <p:spPr>
          <a:xfrm>
            <a:off x="1368445" y="3478157"/>
            <a:ext cx="1658113" cy="550607"/>
          </a:xfrm>
          <a:prstGeom prst="flowChartProcess">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b="1" dirty="0"/>
              <a:t>製造関連</a:t>
            </a:r>
          </a:p>
        </p:txBody>
      </p:sp>
      <p:cxnSp>
        <p:nvCxnSpPr>
          <p:cNvPr id="11" name="コネクタ: カギ線 10">
            <a:extLst>
              <a:ext uri="{FF2B5EF4-FFF2-40B4-BE49-F238E27FC236}">
                <a16:creationId xmlns:a16="http://schemas.microsoft.com/office/drawing/2014/main" id="{4F155D8F-A1F1-606A-3BB0-6FACE47CDE91}"/>
              </a:ext>
            </a:extLst>
          </p:cNvPr>
          <p:cNvCxnSpPr>
            <a:stCxn id="4" idx="2"/>
            <a:endCxn id="7" idx="0"/>
          </p:cNvCxnSpPr>
          <p:nvPr/>
        </p:nvCxnSpPr>
        <p:spPr>
          <a:xfrm rot="5400000">
            <a:off x="3181421" y="1845310"/>
            <a:ext cx="648929" cy="2616765"/>
          </a:xfrm>
          <a:prstGeom prst="bentConnector3">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E6FA0F29-66C4-4045-C998-4AC688FEF4B9}"/>
              </a:ext>
            </a:extLst>
          </p:cNvPr>
          <p:cNvCxnSpPr>
            <a:stCxn id="3" idx="2"/>
            <a:endCxn id="4" idx="0"/>
          </p:cNvCxnSpPr>
          <p:nvPr/>
        </p:nvCxnSpPr>
        <p:spPr>
          <a:xfrm>
            <a:off x="4814267" y="1866895"/>
            <a:ext cx="0" cy="41172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FD924E36-CB0D-976A-CD7D-95492C25C624}"/>
              </a:ext>
            </a:extLst>
          </p:cNvPr>
          <p:cNvSpPr/>
          <p:nvPr/>
        </p:nvSpPr>
        <p:spPr>
          <a:xfrm>
            <a:off x="3635770" y="3753461"/>
            <a:ext cx="2349909" cy="2214716"/>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a:t>
            </a:r>
            <a:r>
              <a:rPr kumimoji="1" lang="en-US" altLang="ja-JP" dirty="0">
                <a:solidFill>
                  <a:schemeClr val="tx1"/>
                </a:solidFill>
              </a:rPr>
              <a:t>DX</a:t>
            </a:r>
          </a:p>
          <a:p>
            <a:pPr algn="ctr"/>
            <a:r>
              <a:rPr kumimoji="1" lang="ja-JP" altLang="en-US" dirty="0">
                <a:solidFill>
                  <a:schemeClr val="tx1"/>
                </a:solidFill>
              </a:rPr>
              <a:t>・統合内規</a:t>
            </a:r>
            <a:endParaRPr kumimoji="1" lang="en-US" altLang="ja-JP" dirty="0">
              <a:solidFill>
                <a:schemeClr val="tx1"/>
              </a:solidFill>
            </a:endParaRPr>
          </a:p>
          <a:p>
            <a:pPr algn="ctr"/>
            <a:r>
              <a:rPr kumimoji="1" lang="ja-JP" altLang="en-US" dirty="0">
                <a:solidFill>
                  <a:schemeClr val="tx1"/>
                </a:solidFill>
              </a:rPr>
              <a:t>・工場見学</a:t>
            </a:r>
            <a:endParaRPr kumimoji="1" lang="en-US" altLang="ja-JP" dirty="0">
              <a:solidFill>
                <a:schemeClr val="tx1"/>
              </a:solidFill>
            </a:endParaRPr>
          </a:p>
          <a:p>
            <a:pPr algn="ctr"/>
            <a:r>
              <a:rPr kumimoji="1" lang="ja-JP" altLang="en-US" dirty="0">
                <a:solidFill>
                  <a:schemeClr val="tx1"/>
                </a:solidFill>
              </a:rPr>
              <a:t>・社長付</a:t>
            </a:r>
            <a:endParaRPr kumimoji="1" lang="en-US" altLang="ja-JP" dirty="0">
              <a:solidFill>
                <a:schemeClr val="tx1"/>
              </a:solidFill>
            </a:endParaRPr>
          </a:p>
          <a:p>
            <a:pPr algn="ctr"/>
            <a:r>
              <a:rPr kumimoji="1" lang="ja-JP" altLang="en-US" dirty="0">
                <a:solidFill>
                  <a:schemeClr val="tx1"/>
                </a:solidFill>
              </a:rPr>
              <a:t>・その他</a:t>
            </a:r>
            <a:endParaRPr kumimoji="1" lang="en-US" altLang="ja-JP" dirty="0">
              <a:solidFill>
                <a:schemeClr val="tx1"/>
              </a:solidFill>
            </a:endParaRPr>
          </a:p>
        </p:txBody>
      </p:sp>
      <p:sp>
        <p:nvSpPr>
          <p:cNvPr id="17" name="フローチャート: 処理 16">
            <a:extLst>
              <a:ext uri="{FF2B5EF4-FFF2-40B4-BE49-F238E27FC236}">
                <a16:creationId xmlns:a16="http://schemas.microsoft.com/office/drawing/2014/main" id="{D7015FE8-70F2-8606-F309-C7BFA4A6C207}"/>
              </a:ext>
            </a:extLst>
          </p:cNvPr>
          <p:cNvSpPr/>
          <p:nvPr/>
        </p:nvSpPr>
        <p:spPr>
          <a:xfrm>
            <a:off x="3981667" y="3478157"/>
            <a:ext cx="1658113" cy="550607"/>
          </a:xfrm>
          <a:prstGeom prst="flowChartProcess">
            <a:avLst/>
          </a:prstGeom>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b="1" dirty="0"/>
              <a:t>その他</a:t>
            </a:r>
          </a:p>
        </p:txBody>
      </p:sp>
      <p:cxnSp>
        <p:nvCxnSpPr>
          <p:cNvPr id="18" name="コネクタ: カギ線 17">
            <a:extLst>
              <a:ext uri="{FF2B5EF4-FFF2-40B4-BE49-F238E27FC236}">
                <a16:creationId xmlns:a16="http://schemas.microsoft.com/office/drawing/2014/main" id="{C9CE27EF-DBC1-A52C-20E0-904A32909CAF}"/>
              </a:ext>
            </a:extLst>
          </p:cNvPr>
          <p:cNvCxnSpPr>
            <a:cxnSpLocks/>
            <a:stCxn id="4" idx="2"/>
            <a:endCxn id="17" idx="0"/>
          </p:cNvCxnSpPr>
          <p:nvPr/>
        </p:nvCxnSpPr>
        <p:spPr>
          <a:xfrm rot="5400000">
            <a:off x="4488032" y="3151921"/>
            <a:ext cx="648929" cy="3543"/>
          </a:xfrm>
          <a:prstGeom prst="bentConnector3">
            <a:avLst>
              <a:gd name="adj1" fmla="val 50000"/>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0B302C14-0D19-4C4A-72E0-13ECD84F2E83}"/>
              </a:ext>
            </a:extLst>
          </p:cNvPr>
          <p:cNvSpPr/>
          <p:nvPr/>
        </p:nvSpPr>
        <p:spPr>
          <a:xfrm>
            <a:off x="6321744" y="3753461"/>
            <a:ext cx="2349909" cy="2214716"/>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a:t>
            </a:r>
            <a:r>
              <a:rPr kumimoji="1" lang="en-US" altLang="ja-JP" dirty="0">
                <a:solidFill>
                  <a:schemeClr val="tx1"/>
                </a:solidFill>
              </a:rPr>
              <a:t>HHK</a:t>
            </a:r>
            <a:r>
              <a:rPr kumimoji="1" lang="ja-JP" altLang="en-US" dirty="0">
                <a:solidFill>
                  <a:schemeClr val="tx1"/>
                </a:solidFill>
              </a:rPr>
              <a:t>提案一覧</a:t>
            </a:r>
            <a:endParaRPr kumimoji="1" lang="en-US" altLang="ja-JP" dirty="0">
              <a:solidFill>
                <a:schemeClr val="tx1"/>
              </a:solidFill>
            </a:endParaRPr>
          </a:p>
          <a:p>
            <a:pPr algn="ctr"/>
            <a:r>
              <a:rPr kumimoji="1" lang="ja-JP" altLang="en-US" dirty="0">
                <a:solidFill>
                  <a:schemeClr val="tx1"/>
                </a:solidFill>
              </a:rPr>
              <a:t>・アプリ</a:t>
            </a:r>
            <a:r>
              <a:rPr kumimoji="1" lang="en-US" altLang="ja-JP" dirty="0">
                <a:solidFill>
                  <a:schemeClr val="tx1"/>
                </a:solidFill>
              </a:rPr>
              <a:t>&amp;BI</a:t>
            </a:r>
          </a:p>
          <a:p>
            <a:pPr algn="ctr"/>
            <a:r>
              <a:rPr kumimoji="1" lang="ja-JP" altLang="en-US" dirty="0">
                <a:solidFill>
                  <a:schemeClr val="tx1"/>
                </a:solidFill>
              </a:rPr>
              <a:t>・熱中症予防</a:t>
            </a:r>
            <a:endParaRPr kumimoji="1" lang="en-US" altLang="ja-JP" dirty="0">
              <a:solidFill>
                <a:schemeClr val="tx1"/>
              </a:solidFill>
            </a:endParaRPr>
          </a:p>
          <a:p>
            <a:pPr algn="ctr"/>
            <a:r>
              <a:rPr kumimoji="1" lang="ja-JP" altLang="en-US" dirty="0">
                <a:solidFill>
                  <a:schemeClr val="tx1"/>
                </a:solidFill>
              </a:rPr>
              <a:t>・延製エネルギー</a:t>
            </a:r>
            <a:endParaRPr kumimoji="1" lang="en-US" altLang="ja-JP" dirty="0">
              <a:solidFill>
                <a:schemeClr val="tx1"/>
              </a:solidFill>
            </a:endParaRPr>
          </a:p>
          <a:p>
            <a:pPr algn="ctr"/>
            <a:r>
              <a:rPr kumimoji="1" lang="ja-JP" altLang="en-US" dirty="0">
                <a:solidFill>
                  <a:schemeClr val="tx1"/>
                </a:solidFill>
              </a:rPr>
              <a:t>・その他</a:t>
            </a:r>
            <a:endParaRPr kumimoji="1" lang="en-US" altLang="ja-JP" dirty="0">
              <a:solidFill>
                <a:schemeClr val="tx1"/>
              </a:solidFill>
            </a:endParaRPr>
          </a:p>
        </p:txBody>
      </p:sp>
      <p:sp>
        <p:nvSpPr>
          <p:cNvPr id="22" name="フローチャート: 処理 21">
            <a:extLst>
              <a:ext uri="{FF2B5EF4-FFF2-40B4-BE49-F238E27FC236}">
                <a16:creationId xmlns:a16="http://schemas.microsoft.com/office/drawing/2014/main" id="{46C00A37-543D-109C-6CEE-F753188B1622}"/>
              </a:ext>
            </a:extLst>
          </p:cNvPr>
          <p:cNvSpPr/>
          <p:nvPr/>
        </p:nvSpPr>
        <p:spPr>
          <a:xfrm>
            <a:off x="6667641" y="3478157"/>
            <a:ext cx="1658113" cy="550607"/>
          </a:xfrm>
          <a:prstGeom prst="flowChartProcess">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ja-JP" altLang="en-US" b="1" dirty="0"/>
              <a:t>教育訓練</a:t>
            </a:r>
          </a:p>
        </p:txBody>
      </p:sp>
      <p:cxnSp>
        <p:nvCxnSpPr>
          <p:cNvPr id="23" name="コネクタ: カギ線 22">
            <a:extLst>
              <a:ext uri="{FF2B5EF4-FFF2-40B4-BE49-F238E27FC236}">
                <a16:creationId xmlns:a16="http://schemas.microsoft.com/office/drawing/2014/main" id="{570C2981-5E68-761E-3D7B-AA5CF49C824C}"/>
              </a:ext>
            </a:extLst>
          </p:cNvPr>
          <p:cNvCxnSpPr>
            <a:cxnSpLocks/>
            <a:stCxn id="4" idx="2"/>
            <a:endCxn id="22" idx="0"/>
          </p:cNvCxnSpPr>
          <p:nvPr/>
        </p:nvCxnSpPr>
        <p:spPr>
          <a:xfrm rot="16200000" flipH="1">
            <a:off x="5831018" y="1812476"/>
            <a:ext cx="648929" cy="2682431"/>
          </a:xfrm>
          <a:prstGeom prst="bentConnector3">
            <a:avLst>
              <a:gd name="adj1" fmla="val 50000"/>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8FAEE51F-6DE8-D991-C70F-07A56169D668}"/>
              </a:ext>
            </a:extLst>
          </p:cNvPr>
          <p:cNvSpPr/>
          <p:nvPr/>
        </p:nvSpPr>
        <p:spPr>
          <a:xfrm>
            <a:off x="9017550" y="3753461"/>
            <a:ext cx="2349909" cy="2214716"/>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・規程・様式</a:t>
            </a:r>
            <a:endParaRPr kumimoji="1" lang="en-US" altLang="ja-JP" dirty="0">
              <a:solidFill>
                <a:schemeClr val="tx1"/>
              </a:solidFill>
            </a:endParaRPr>
          </a:p>
          <a:p>
            <a:pPr algn="ctr"/>
            <a:r>
              <a:rPr kumimoji="1" lang="ja-JP" altLang="en-US" dirty="0">
                <a:solidFill>
                  <a:schemeClr val="tx1"/>
                </a:solidFill>
              </a:rPr>
              <a:t>・その他</a:t>
            </a:r>
            <a:endParaRPr kumimoji="1" lang="en-US" altLang="ja-JP" dirty="0">
              <a:solidFill>
                <a:schemeClr val="tx1"/>
              </a:solidFill>
            </a:endParaRPr>
          </a:p>
        </p:txBody>
      </p:sp>
      <p:sp>
        <p:nvSpPr>
          <p:cNvPr id="27" name="フローチャート: 処理 26">
            <a:extLst>
              <a:ext uri="{FF2B5EF4-FFF2-40B4-BE49-F238E27FC236}">
                <a16:creationId xmlns:a16="http://schemas.microsoft.com/office/drawing/2014/main" id="{EBB0D5CB-AA73-91C6-E194-6DB6D95EACEC}"/>
              </a:ext>
            </a:extLst>
          </p:cNvPr>
          <p:cNvSpPr/>
          <p:nvPr/>
        </p:nvSpPr>
        <p:spPr>
          <a:xfrm>
            <a:off x="9363447" y="3478157"/>
            <a:ext cx="1658113" cy="550607"/>
          </a:xfrm>
          <a:prstGeom prst="flowChartProcess">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本社</a:t>
            </a:r>
          </a:p>
        </p:txBody>
      </p:sp>
      <p:cxnSp>
        <p:nvCxnSpPr>
          <p:cNvPr id="28" name="コネクタ: カギ線 27">
            <a:extLst>
              <a:ext uri="{FF2B5EF4-FFF2-40B4-BE49-F238E27FC236}">
                <a16:creationId xmlns:a16="http://schemas.microsoft.com/office/drawing/2014/main" id="{C223C2E8-9976-0003-11C3-00B14F6A3D04}"/>
              </a:ext>
            </a:extLst>
          </p:cNvPr>
          <p:cNvCxnSpPr>
            <a:cxnSpLocks/>
            <a:stCxn id="3" idx="3"/>
            <a:endCxn id="27" idx="0"/>
          </p:cNvCxnSpPr>
          <p:nvPr/>
        </p:nvCxnSpPr>
        <p:spPr>
          <a:xfrm>
            <a:off x="5536938" y="1591592"/>
            <a:ext cx="4655566" cy="1886565"/>
          </a:xfrm>
          <a:prstGeom prst="bentConnector2">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DEC9BDC6-7FBB-F7CE-26B7-CFF79D031748}"/>
              </a:ext>
            </a:extLst>
          </p:cNvPr>
          <p:cNvSpPr txBox="1"/>
          <p:nvPr/>
        </p:nvSpPr>
        <p:spPr>
          <a:xfrm>
            <a:off x="6314660" y="2379705"/>
            <a:ext cx="2584506" cy="369332"/>
          </a:xfrm>
          <a:prstGeom prst="rect">
            <a:avLst/>
          </a:prstGeom>
          <a:noFill/>
        </p:spPr>
        <p:txBody>
          <a:bodyPr wrap="square">
            <a:spAutoFit/>
          </a:bodyPr>
          <a:lstStyle/>
          <a:p>
            <a:r>
              <a:rPr kumimoji="1" lang="ja-JP" altLang="en-US" sz="1800" dirty="0"/>
              <a:t>延岡管理モダンサイト①</a:t>
            </a:r>
            <a:endParaRPr lang="ja-JP" altLang="en-US" dirty="0"/>
          </a:p>
        </p:txBody>
      </p:sp>
      <p:sp>
        <p:nvSpPr>
          <p:cNvPr id="33" name="テキスト ボックス 32">
            <a:extLst>
              <a:ext uri="{FF2B5EF4-FFF2-40B4-BE49-F238E27FC236}">
                <a16:creationId xmlns:a16="http://schemas.microsoft.com/office/drawing/2014/main" id="{47E57944-E5B6-A6A5-E365-7E79B0A60ECF}"/>
              </a:ext>
            </a:extLst>
          </p:cNvPr>
          <p:cNvSpPr txBox="1"/>
          <p:nvPr/>
        </p:nvSpPr>
        <p:spPr>
          <a:xfrm>
            <a:off x="6403548" y="5968177"/>
            <a:ext cx="2584506" cy="369332"/>
          </a:xfrm>
          <a:prstGeom prst="rect">
            <a:avLst/>
          </a:prstGeom>
          <a:noFill/>
        </p:spPr>
        <p:txBody>
          <a:bodyPr wrap="square">
            <a:spAutoFit/>
          </a:bodyPr>
          <a:lstStyle/>
          <a:p>
            <a:r>
              <a:rPr kumimoji="1" lang="ja-JP" altLang="en-US" sz="1800" dirty="0"/>
              <a:t>延岡管理モダンサイト②</a:t>
            </a:r>
            <a:endParaRPr lang="ja-JP" altLang="en-US" dirty="0"/>
          </a:p>
        </p:txBody>
      </p:sp>
      <p:sp>
        <p:nvSpPr>
          <p:cNvPr id="34" name="テキスト ボックス 33">
            <a:extLst>
              <a:ext uri="{FF2B5EF4-FFF2-40B4-BE49-F238E27FC236}">
                <a16:creationId xmlns:a16="http://schemas.microsoft.com/office/drawing/2014/main" id="{DB4DF902-589E-22F1-31CD-DFA162E1F3B9}"/>
              </a:ext>
            </a:extLst>
          </p:cNvPr>
          <p:cNvSpPr txBox="1"/>
          <p:nvPr/>
        </p:nvSpPr>
        <p:spPr>
          <a:xfrm>
            <a:off x="5639779" y="1165303"/>
            <a:ext cx="3907343" cy="369332"/>
          </a:xfrm>
          <a:prstGeom prst="rect">
            <a:avLst/>
          </a:prstGeom>
          <a:noFill/>
        </p:spPr>
        <p:txBody>
          <a:bodyPr wrap="square">
            <a:spAutoFit/>
          </a:bodyPr>
          <a:lstStyle/>
          <a:p>
            <a:r>
              <a:rPr kumimoji="1" lang="ja-JP" altLang="en-US" sz="1800" b="1" dirty="0">
                <a:solidFill>
                  <a:schemeClr val="bg2"/>
                </a:solidFill>
              </a:rPr>
              <a:t>企画管理部ポータルサイト（</a:t>
            </a:r>
            <a:r>
              <a:rPr kumimoji="1" lang="ja-JP" altLang="en-US" sz="1800" b="1" dirty="0">
                <a:solidFill>
                  <a:srgbClr val="FF0000"/>
                </a:solidFill>
              </a:rPr>
              <a:t>未対応</a:t>
            </a:r>
            <a:r>
              <a:rPr kumimoji="1" lang="ja-JP" altLang="en-US" sz="1800" b="1" dirty="0">
                <a:solidFill>
                  <a:schemeClr val="bg2"/>
                </a:solidFill>
              </a:rPr>
              <a:t>）</a:t>
            </a:r>
            <a:endParaRPr lang="ja-JP" altLang="en-US" b="1" dirty="0">
              <a:solidFill>
                <a:schemeClr val="bg2"/>
              </a:solidFill>
            </a:endParaRPr>
          </a:p>
        </p:txBody>
      </p:sp>
    </p:spTree>
    <p:extLst>
      <p:ext uri="{BB962C8B-B14F-4D97-AF65-F5344CB8AC3E}">
        <p14:creationId xmlns:p14="http://schemas.microsoft.com/office/powerpoint/2010/main" val="19645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9E399-9BFE-D2B0-8A13-EE3376D06AF2}"/>
              </a:ext>
            </a:extLst>
          </p:cNvPr>
          <p:cNvSpPr>
            <a:spLocks noGrp="1"/>
          </p:cNvSpPr>
          <p:nvPr>
            <p:ph type="ctrTitle"/>
          </p:nvPr>
        </p:nvSpPr>
        <p:spPr/>
        <p:txBody>
          <a:bodyPr/>
          <a:lstStyle/>
          <a:p>
            <a:r>
              <a:rPr lang="ja-JP" altLang="en-US" dirty="0"/>
              <a:t>モダンサイトへの移行方法</a:t>
            </a:r>
            <a:endParaRPr kumimoji="1" lang="ja-JP" altLang="en-US" dirty="0"/>
          </a:p>
        </p:txBody>
      </p:sp>
    </p:spTree>
    <p:extLst>
      <p:ext uri="{BB962C8B-B14F-4D97-AF65-F5344CB8AC3E}">
        <p14:creationId xmlns:p14="http://schemas.microsoft.com/office/powerpoint/2010/main" val="3500139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7ED5D4-4BDD-FB83-61D2-BC749F200BF0}"/>
              </a:ext>
            </a:extLst>
          </p:cNvPr>
          <p:cNvSpPr>
            <a:spLocks noGrp="1"/>
          </p:cNvSpPr>
          <p:nvPr>
            <p:ph type="title"/>
          </p:nvPr>
        </p:nvSpPr>
        <p:spPr/>
        <p:txBody>
          <a:bodyPr/>
          <a:lstStyle/>
          <a:p>
            <a:r>
              <a:rPr kumimoji="1" lang="ja-JP" altLang="en-US" dirty="0"/>
              <a:t>モダンサイトへの移行の流れ</a:t>
            </a:r>
          </a:p>
        </p:txBody>
      </p:sp>
      <p:sp>
        <p:nvSpPr>
          <p:cNvPr id="3" name="スライド番号プレースホルダー 2">
            <a:extLst>
              <a:ext uri="{FF2B5EF4-FFF2-40B4-BE49-F238E27FC236}">
                <a16:creationId xmlns:a16="http://schemas.microsoft.com/office/drawing/2014/main" id="{5FF542EC-94E1-3CE0-EC35-B85CA10F9D29}"/>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srgbClr val="000000"/>
              </a:solidFill>
              <a:effectLst/>
              <a:uLnTx/>
              <a:uFillTx/>
              <a:latin typeface="Segoe UI"/>
              <a:ea typeface="Meiryo UI"/>
              <a:cs typeface="+mn-cs"/>
            </a:endParaRPr>
          </a:p>
        </p:txBody>
      </p:sp>
      <p:sp>
        <p:nvSpPr>
          <p:cNvPr id="7" name="フローチャート: 代替処理 6">
            <a:extLst>
              <a:ext uri="{FF2B5EF4-FFF2-40B4-BE49-F238E27FC236}">
                <a16:creationId xmlns:a16="http://schemas.microsoft.com/office/drawing/2014/main" id="{BCC51465-0477-C135-0CAF-55A6AAAD6F03}"/>
              </a:ext>
            </a:extLst>
          </p:cNvPr>
          <p:cNvSpPr/>
          <p:nvPr/>
        </p:nvSpPr>
        <p:spPr>
          <a:xfrm>
            <a:off x="1140542" y="1386348"/>
            <a:ext cx="2251587" cy="668594"/>
          </a:xfrm>
          <a:prstGeom prst="flowChartAlternate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t>新規作成申請</a:t>
            </a:r>
            <a:endParaRPr kumimoji="1" lang="ja-JP" altLang="en-US" b="1" dirty="0"/>
          </a:p>
        </p:txBody>
      </p:sp>
      <p:sp>
        <p:nvSpPr>
          <p:cNvPr id="9" name="テキスト ボックス 8">
            <a:extLst>
              <a:ext uri="{FF2B5EF4-FFF2-40B4-BE49-F238E27FC236}">
                <a16:creationId xmlns:a16="http://schemas.microsoft.com/office/drawing/2014/main" id="{0C11732B-1ECE-9370-90BC-BEEB572843E6}"/>
              </a:ext>
            </a:extLst>
          </p:cNvPr>
          <p:cNvSpPr txBox="1"/>
          <p:nvPr/>
        </p:nvSpPr>
        <p:spPr>
          <a:xfrm>
            <a:off x="3677264" y="1408611"/>
            <a:ext cx="6096000" cy="646331"/>
          </a:xfrm>
          <a:prstGeom prst="rect">
            <a:avLst/>
          </a:prstGeom>
          <a:noFill/>
        </p:spPr>
        <p:txBody>
          <a:bodyPr wrap="square">
            <a:spAutoFit/>
          </a:bodyPr>
          <a:lstStyle/>
          <a:p>
            <a:r>
              <a:rPr kumimoji="1" lang="en-US" altLang="ja-JP" sz="1800" dirty="0" err="1"/>
              <a:t>MyHub</a:t>
            </a:r>
            <a:r>
              <a:rPr lang="ja-JP" altLang="en-US" sz="1800" dirty="0"/>
              <a:t>（</a:t>
            </a:r>
            <a:r>
              <a:rPr lang="ja-JP" altLang="en-US" sz="1800" dirty="0">
                <a:hlinkClick r:id="rId2"/>
              </a:rPr>
              <a:t>ヘルプデスク </a:t>
            </a:r>
            <a:r>
              <a:rPr lang="en-US" altLang="ja-JP" sz="1800" dirty="0">
                <a:hlinkClick r:id="rId2"/>
              </a:rPr>
              <a:t>– </a:t>
            </a:r>
            <a:r>
              <a:rPr lang="en-US" altLang="ja-JP" sz="1800" dirty="0" err="1">
                <a:hlinkClick r:id="rId2"/>
              </a:rPr>
              <a:t>MyHubSPO</a:t>
            </a:r>
            <a:r>
              <a:rPr lang="ja-JP" altLang="en-US" sz="1800" dirty="0"/>
              <a:t>）で行う。</a:t>
            </a:r>
            <a:endParaRPr lang="en-US" altLang="ja-JP" sz="1800" dirty="0"/>
          </a:p>
          <a:p>
            <a:r>
              <a:rPr lang="ja-JP" altLang="en-US" dirty="0">
                <a:solidFill>
                  <a:srgbClr val="FF0000"/>
                </a:solidFill>
              </a:rPr>
              <a:t>課題：管理部場は企画管理部？担当者は？</a:t>
            </a:r>
          </a:p>
        </p:txBody>
      </p:sp>
      <p:sp>
        <p:nvSpPr>
          <p:cNvPr id="10" name="フローチャート: 代替処理 9">
            <a:extLst>
              <a:ext uri="{FF2B5EF4-FFF2-40B4-BE49-F238E27FC236}">
                <a16:creationId xmlns:a16="http://schemas.microsoft.com/office/drawing/2014/main" id="{E750EA61-CE67-F9E0-F912-A39E6E773E1F}"/>
              </a:ext>
            </a:extLst>
          </p:cNvPr>
          <p:cNvSpPr/>
          <p:nvPr/>
        </p:nvSpPr>
        <p:spPr>
          <a:xfrm>
            <a:off x="1140542" y="2359740"/>
            <a:ext cx="2251587" cy="668594"/>
          </a:xfrm>
          <a:prstGeom prst="flowChartAlternate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掲載情報の整理</a:t>
            </a:r>
            <a:endParaRPr kumimoji="1" lang="en-US" altLang="ja-JP" b="1" dirty="0"/>
          </a:p>
        </p:txBody>
      </p:sp>
      <p:cxnSp>
        <p:nvCxnSpPr>
          <p:cNvPr id="12" name="直線矢印コネクタ 11">
            <a:extLst>
              <a:ext uri="{FF2B5EF4-FFF2-40B4-BE49-F238E27FC236}">
                <a16:creationId xmlns:a16="http://schemas.microsoft.com/office/drawing/2014/main" id="{F7C88AC7-7D61-7798-1704-92AE3FF073A8}"/>
              </a:ext>
            </a:extLst>
          </p:cNvPr>
          <p:cNvCxnSpPr>
            <a:stCxn id="7" idx="2"/>
            <a:endCxn id="10" idx="0"/>
          </p:cNvCxnSpPr>
          <p:nvPr/>
        </p:nvCxnSpPr>
        <p:spPr>
          <a:xfrm>
            <a:off x="2266336" y="2054942"/>
            <a:ext cx="0" cy="3047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A2C7F688-2B1E-41D3-E591-B04E0D809949}"/>
              </a:ext>
            </a:extLst>
          </p:cNvPr>
          <p:cNvSpPr txBox="1"/>
          <p:nvPr/>
        </p:nvSpPr>
        <p:spPr>
          <a:xfrm>
            <a:off x="3677264" y="2245512"/>
            <a:ext cx="8180439" cy="923330"/>
          </a:xfrm>
          <a:prstGeom prst="rect">
            <a:avLst/>
          </a:prstGeom>
          <a:noFill/>
        </p:spPr>
        <p:txBody>
          <a:bodyPr wrap="square">
            <a:spAutoFit/>
          </a:bodyPr>
          <a:lstStyle/>
          <a:p>
            <a:r>
              <a:rPr kumimoji="1" lang="ja-JP" altLang="en-US" sz="1800" dirty="0"/>
              <a:t>必要なデータ、ページの仕訳を行い、リストやドキュメントライブラリを現行のポータルサイトからモダンサイトへコピーする。</a:t>
            </a:r>
            <a:r>
              <a:rPr lang="ja-JP" altLang="en-US" sz="1800" dirty="0"/>
              <a:t>判断できないデータは、</a:t>
            </a:r>
            <a:r>
              <a:rPr lang="en-US" altLang="ja-JP" sz="1800" dirty="0"/>
              <a:t>DL</a:t>
            </a:r>
            <a:r>
              <a:rPr lang="ja-JP" altLang="en-US" sz="1800" dirty="0"/>
              <a:t>して共有フォルダなどに保管する。</a:t>
            </a:r>
            <a:endParaRPr lang="en-US" altLang="ja-JP" sz="1800" dirty="0"/>
          </a:p>
          <a:p>
            <a:r>
              <a:rPr lang="ja-JP" altLang="en-US" dirty="0">
                <a:solidFill>
                  <a:srgbClr val="FF0000"/>
                </a:solidFill>
              </a:rPr>
              <a:t>課題：誰が判断する？責任の所在</a:t>
            </a:r>
            <a:r>
              <a:rPr lang="ja-JP" altLang="en-US">
                <a:solidFill>
                  <a:srgbClr val="FF0000"/>
                </a:solidFill>
              </a:rPr>
              <a:t>は？とりあえず全部移す？</a:t>
            </a:r>
            <a:endParaRPr lang="ja-JP" altLang="en-US" dirty="0">
              <a:solidFill>
                <a:srgbClr val="FF0000"/>
              </a:solidFill>
            </a:endParaRPr>
          </a:p>
        </p:txBody>
      </p:sp>
      <p:sp>
        <p:nvSpPr>
          <p:cNvPr id="15" name="フローチャート: 代替処理 14">
            <a:extLst>
              <a:ext uri="{FF2B5EF4-FFF2-40B4-BE49-F238E27FC236}">
                <a16:creationId xmlns:a16="http://schemas.microsoft.com/office/drawing/2014/main" id="{BA777FBA-3981-FE83-F071-8B40F9CF93D7}"/>
              </a:ext>
            </a:extLst>
          </p:cNvPr>
          <p:cNvSpPr/>
          <p:nvPr/>
        </p:nvSpPr>
        <p:spPr>
          <a:xfrm>
            <a:off x="1140541" y="3308556"/>
            <a:ext cx="2251587" cy="668594"/>
          </a:xfrm>
          <a:prstGeom prst="flowChartAlternate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テストサイトの作成</a:t>
            </a:r>
            <a:endParaRPr kumimoji="1" lang="en-US" altLang="ja-JP" b="1" dirty="0"/>
          </a:p>
        </p:txBody>
      </p:sp>
      <p:cxnSp>
        <p:nvCxnSpPr>
          <p:cNvPr id="16" name="直線矢印コネクタ 15">
            <a:extLst>
              <a:ext uri="{FF2B5EF4-FFF2-40B4-BE49-F238E27FC236}">
                <a16:creationId xmlns:a16="http://schemas.microsoft.com/office/drawing/2014/main" id="{52D75C9B-ACB4-607E-CDD8-51B6164FC828}"/>
              </a:ext>
            </a:extLst>
          </p:cNvPr>
          <p:cNvCxnSpPr>
            <a:cxnSpLocks/>
            <a:stCxn id="10" idx="2"/>
            <a:endCxn id="15" idx="0"/>
          </p:cNvCxnSpPr>
          <p:nvPr/>
        </p:nvCxnSpPr>
        <p:spPr>
          <a:xfrm flipH="1">
            <a:off x="2266335" y="3028334"/>
            <a:ext cx="1" cy="2802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5A252A6C-6F82-296C-DE79-8DBD97FEA9DD}"/>
              </a:ext>
            </a:extLst>
          </p:cNvPr>
          <p:cNvSpPr txBox="1"/>
          <p:nvPr/>
        </p:nvSpPr>
        <p:spPr>
          <a:xfrm>
            <a:off x="3677264" y="3463999"/>
            <a:ext cx="8180439" cy="369332"/>
          </a:xfrm>
          <a:prstGeom prst="rect">
            <a:avLst/>
          </a:prstGeom>
          <a:noFill/>
        </p:spPr>
        <p:txBody>
          <a:bodyPr wrap="square">
            <a:spAutoFit/>
          </a:bodyPr>
          <a:lstStyle/>
          <a:p>
            <a:r>
              <a:rPr lang="ja-JP" altLang="en-US" sz="1800" dirty="0"/>
              <a:t>非公開状態でテストサイトを作成し、関係者間で確認を行う。</a:t>
            </a:r>
            <a:endParaRPr lang="en-US" altLang="ja-JP" sz="1800" dirty="0"/>
          </a:p>
        </p:txBody>
      </p:sp>
      <p:sp>
        <p:nvSpPr>
          <p:cNvPr id="20" name="フローチャート: 代替処理 19">
            <a:extLst>
              <a:ext uri="{FF2B5EF4-FFF2-40B4-BE49-F238E27FC236}">
                <a16:creationId xmlns:a16="http://schemas.microsoft.com/office/drawing/2014/main" id="{7EFA8FBB-C52E-EEDC-4EFC-DFBACA209EFB}"/>
              </a:ext>
            </a:extLst>
          </p:cNvPr>
          <p:cNvSpPr/>
          <p:nvPr/>
        </p:nvSpPr>
        <p:spPr>
          <a:xfrm>
            <a:off x="1140541" y="4281948"/>
            <a:ext cx="2251587" cy="668594"/>
          </a:xfrm>
          <a:prstGeom prst="flowChartAlternate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アクセス権限の設定</a:t>
            </a:r>
            <a:endParaRPr kumimoji="1" lang="en-US" altLang="ja-JP" b="1" dirty="0"/>
          </a:p>
        </p:txBody>
      </p:sp>
      <p:cxnSp>
        <p:nvCxnSpPr>
          <p:cNvPr id="21" name="直線矢印コネクタ 20">
            <a:extLst>
              <a:ext uri="{FF2B5EF4-FFF2-40B4-BE49-F238E27FC236}">
                <a16:creationId xmlns:a16="http://schemas.microsoft.com/office/drawing/2014/main" id="{EFD53CB0-2085-34BD-D528-7508924A152F}"/>
              </a:ext>
            </a:extLst>
          </p:cNvPr>
          <p:cNvCxnSpPr>
            <a:cxnSpLocks/>
            <a:stCxn id="15" idx="2"/>
            <a:endCxn id="20" idx="0"/>
          </p:cNvCxnSpPr>
          <p:nvPr/>
        </p:nvCxnSpPr>
        <p:spPr>
          <a:xfrm>
            <a:off x="2266335" y="3977150"/>
            <a:ext cx="0" cy="3047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E512E40B-CEDA-DA21-70C7-4A3F9EC1EC74}"/>
              </a:ext>
            </a:extLst>
          </p:cNvPr>
          <p:cNvSpPr txBox="1"/>
          <p:nvPr/>
        </p:nvSpPr>
        <p:spPr>
          <a:xfrm>
            <a:off x="3677263" y="4294720"/>
            <a:ext cx="7862481" cy="646331"/>
          </a:xfrm>
          <a:prstGeom prst="rect">
            <a:avLst/>
          </a:prstGeom>
          <a:noFill/>
        </p:spPr>
        <p:txBody>
          <a:bodyPr wrap="square">
            <a:spAutoFit/>
          </a:bodyPr>
          <a:lstStyle/>
          <a:p>
            <a:r>
              <a:rPr lang="ja-JP" altLang="en-US" sz="1800" dirty="0"/>
              <a:t>新たに策定したアクセス権限をサイト</a:t>
            </a:r>
            <a:r>
              <a:rPr lang="ja-JP" altLang="en-US" dirty="0"/>
              <a:t>、ページ、ドキュメントライブラリなどに設定する。</a:t>
            </a:r>
            <a:endParaRPr lang="en-US" altLang="ja-JP" dirty="0"/>
          </a:p>
          <a:p>
            <a:r>
              <a:rPr lang="ja-JP" altLang="en-US" sz="1800" b="1" dirty="0">
                <a:solidFill>
                  <a:srgbClr val="0070C0"/>
                </a:solidFill>
              </a:rPr>
              <a:t>手順書の修正も併せて行う。</a:t>
            </a:r>
            <a:endParaRPr lang="en-US" altLang="ja-JP" sz="1800" b="1" dirty="0">
              <a:solidFill>
                <a:srgbClr val="0070C0"/>
              </a:solidFill>
            </a:endParaRPr>
          </a:p>
        </p:txBody>
      </p:sp>
      <p:sp>
        <p:nvSpPr>
          <p:cNvPr id="27" name="フローチャート: 代替処理 26">
            <a:extLst>
              <a:ext uri="{FF2B5EF4-FFF2-40B4-BE49-F238E27FC236}">
                <a16:creationId xmlns:a16="http://schemas.microsoft.com/office/drawing/2014/main" id="{DB51B583-A853-C4C2-54B3-0675BB1636FC}"/>
              </a:ext>
            </a:extLst>
          </p:cNvPr>
          <p:cNvSpPr/>
          <p:nvPr/>
        </p:nvSpPr>
        <p:spPr>
          <a:xfrm>
            <a:off x="1135625" y="5240592"/>
            <a:ext cx="2251587" cy="668594"/>
          </a:xfrm>
          <a:prstGeom prst="flowChartAlternate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公開</a:t>
            </a:r>
            <a:endParaRPr kumimoji="1" lang="en-US" altLang="ja-JP" b="1" dirty="0"/>
          </a:p>
        </p:txBody>
      </p:sp>
      <p:sp>
        <p:nvSpPr>
          <p:cNvPr id="28" name="テキスト ボックス 27">
            <a:extLst>
              <a:ext uri="{FF2B5EF4-FFF2-40B4-BE49-F238E27FC236}">
                <a16:creationId xmlns:a16="http://schemas.microsoft.com/office/drawing/2014/main" id="{38D97393-0BE0-0302-0453-E3FE847E6156}"/>
              </a:ext>
            </a:extLst>
          </p:cNvPr>
          <p:cNvSpPr txBox="1"/>
          <p:nvPr/>
        </p:nvSpPr>
        <p:spPr>
          <a:xfrm>
            <a:off x="3672347" y="5351684"/>
            <a:ext cx="7862481" cy="369332"/>
          </a:xfrm>
          <a:prstGeom prst="rect">
            <a:avLst/>
          </a:prstGeom>
          <a:noFill/>
        </p:spPr>
        <p:txBody>
          <a:bodyPr wrap="square">
            <a:spAutoFit/>
          </a:bodyPr>
          <a:lstStyle/>
          <a:p>
            <a:r>
              <a:rPr lang="ja-JP" altLang="en-US" sz="1800" dirty="0"/>
              <a:t>関連するリンクなどの修正も同時に行う。</a:t>
            </a:r>
            <a:endParaRPr lang="en-US" altLang="ja-JP" sz="1800" dirty="0"/>
          </a:p>
        </p:txBody>
      </p:sp>
      <p:cxnSp>
        <p:nvCxnSpPr>
          <p:cNvPr id="29" name="直線矢印コネクタ 28">
            <a:extLst>
              <a:ext uri="{FF2B5EF4-FFF2-40B4-BE49-F238E27FC236}">
                <a16:creationId xmlns:a16="http://schemas.microsoft.com/office/drawing/2014/main" id="{1DD6347C-9732-C1E5-4441-640BB47F1BE5}"/>
              </a:ext>
            </a:extLst>
          </p:cNvPr>
          <p:cNvCxnSpPr>
            <a:cxnSpLocks/>
            <a:stCxn id="20" idx="2"/>
            <a:endCxn id="27" idx="0"/>
          </p:cNvCxnSpPr>
          <p:nvPr/>
        </p:nvCxnSpPr>
        <p:spPr>
          <a:xfrm flipH="1">
            <a:off x="2261419" y="4950542"/>
            <a:ext cx="4916" cy="2900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371995"/>
      </p:ext>
    </p:extLst>
  </p:cSld>
  <p:clrMapOvr>
    <a:masterClrMapping/>
  </p:clrMapOvr>
</p:sld>
</file>

<file path=ppt/theme/theme1.xml><?xml version="1.0" encoding="utf-8"?>
<a:theme xmlns:a="http://schemas.openxmlformats.org/drawingml/2006/main" name="Asahi Kasei W">
  <a:themeElements>
    <a:clrScheme name="2024_asahikasei">
      <a:dk1>
        <a:srgbClr val="000000"/>
      </a:dk1>
      <a:lt1>
        <a:srgbClr val="FFFFFF"/>
      </a:lt1>
      <a:dk2>
        <a:srgbClr val="04233C"/>
      </a:dk2>
      <a:lt2>
        <a:srgbClr val="005BAC"/>
      </a:lt2>
      <a:accent1>
        <a:srgbClr val="005BAC"/>
      </a:accent1>
      <a:accent2>
        <a:srgbClr val="5EAEE1"/>
      </a:accent2>
      <a:accent3>
        <a:srgbClr val="F36868"/>
      </a:accent3>
      <a:accent4>
        <a:srgbClr val="51BAA5"/>
      </a:accent4>
      <a:accent5>
        <a:srgbClr val="CC7DB1"/>
      </a:accent5>
      <a:accent6>
        <a:srgbClr val="F5A200"/>
      </a:accent6>
      <a:hlink>
        <a:srgbClr val="005BAC"/>
      </a:hlink>
      <a:folHlink>
        <a:srgbClr val="4E85C5"/>
      </a:folHlink>
    </a:clrScheme>
    <a:fontScheme name="ユーザー定義 5">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kumimoji="1" dirty="0" err="1" smtClean="0">
            <a:latin typeface="+mn-lt"/>
          </a:defRPr>
        </a:defPPr>
      </a:lstStyle>
    </a:txDef>
  </a:objectDefaults>
  <a:extraClrSchemeLst/>
  <a:extLst>
    <a:ext uri="{05A4C25C-085E-4340-85A3-A5531E510DB2}">
      <thm15:themeFamily xmlns:thm15="http://schemas.microsoft.com/office/thememl/2012/main" name="AsahiKasei_PPT_W（JPEN）v3.potx" id="{FEDBF91F-4474-45A6-8A5B-CE3713B14A20}" vid="{2254F397-35B3-484D-941C-646E069070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f7dea15-c191-4605-ada6-cbf0b9e4bc2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967F7F24FE89FC4A9A0E556CE127EB9B" ma:contentTypeVersion="15" ma:contentTypeDescription="新しいドキュメントを作成します。" ma:contentTypeScope="" ma:versionID="061f2997efe8f82d07b351001202425c">
  <xsd:schema xmlns:xsd="http://www.w3.org/2001/XMLSchema" xmlns:xs="http://www.w3.org/2001/XMLSchema" xmlns:p="http://schemas.microsoft.com/office/2006/metadata/properties" xmlns:ns3="0ba848d7-07be-4bde-8ae8-8e3652b65dcb" xmlns:ns4="df7dea15-c191-4605-ada6-cbf0b9e4bc25" targetNamespace="http://schemas.microsoft.com/office/2006/metadata/properties" ma:root="true" ma:fieldsID="6957715bd82c4284bb24e6c088608395" ns3:_="" ns4:_="">
    <xsd:import namespace="0ba848d7-07be-4bde-8ae8-8e3652b65dcb"/>
    <xsd:import namespace="df7dea15-c191-4605-ada6-cbf0b9e4bc2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_activity" minOccurs="0"/>
                <xsd:element ref="ns4:MediaServiceDateTaken" minOccurs="0"/>
                <xsd:element ref="ns4:MediaLengthInSeconds" minOccurs="0"/>
                <xsd:element ref="ns4:MediaServiceOCR" minOccurs="0"/>
                <xsd:element ref="ns4:MediaServiceObjectDetectorVersions" minOccurs="0"/>
                <xsd:element ref="ns4:MediaServiceSystemTag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a848d7-07be-4bde-8ae8-8e3652b65dcb" elementFormDefault="qualified">
    <xsd:import namespace="http://schemas.microsoft.com/office/2006/documentManagement/types"/>
    <xsd:import namespace="http://schemas.microsoft.com/office/infopath/2007/PartnerControls"/>
    <xsd:element name="SharedWithUsers" ma:index="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有相手の詳細情報" ma:internalName="SharedWithDetails" ma:readOnly="true">
      <xsd:simpleType>
        <xsd:restriction base="dms:Note">
          <xsd:maxLength value="255"/>
        </xsd:restriction>
      </xsd:simpleType>
    </xsd:element>
    <xsd:element name="SharingHintHash" ma:index="10" nillable="true" ma:displayName="共有のヒントのハッシュ"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7dea15-c191-4605-ada6-cbf0b9e4bc2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71C87D-9036-4BD6-808A-DA1C9C83F3C3}">
  <ds:schemaRefs>
    <ds:schemaRef ds:uri="http://schemas.microsoft.com/sharepoint/v3/contenttype/forms"/>
  </ds:schemaRefs>
</ds:datastoreItem>
</file>

<file path=customXml/itemProps2.xml><?xml version="1.0" encoding="utf-8"?>
<ds:datastoreItem xmlns:ds="http://schemas.openxmlformats.org/officeDocument/2006/customXml" ds:itemID="{AD86B407-D6BD-4837-9076-E289827F19AD}">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df7dea15-c191-4605-ada6-cbf0b9e4bc25"/>
    <ds:schemaRef ds:uri="http://schemas.microsoft.com/office/infopath/2007/PartnerControls"/>
    <ds:schemaRef ds:uri="0ba848d7-07be-4bde-8ae8-8e3652b65dcb"/>
    <ds:schemaRef ds:uri="http://www.w3.org/XML/1998/namespace"/>
    <ds:schemaRef ds:uri="http://purl.org/dc/dcmitype/"/>
  </ds:schemaRefs>
</ds:datastoreItem>
</file>

<file path=customXml/itemProps3.xml><?xml version="1.0" encoding="utf-8"?>
<ds:datastoreItem xmlns:ds="http://schemas.openxmlformats.org/officeDocument/2006/customXml" ds:itemID="{6635104C-A30F-4A80-A053-CBEFE54A2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a848d7-07be-4bde-8ae8-8e3652b65dcb"/>
    <ds:schemaRef ds:uri="df7dea15-c191-4605-ada6-cbf0b9e4bc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DN化反応解析_条件最適化検討</Template>
  <TotalTime>318</TotalTime>
  <Words>854</Words>
  <Application>Microsoft Office PowerPoint</Application>
  <PresentationFormat>ワイド画面</PresentationFormat>
  <Paragraphs>190</Paragraphs>
  <Slides>19</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19</vt:i4>
      </vt:variant>
    </vt:vector>
  </HeadingPairs>
  <TitlesOfParts>
    <vt:vector size="26" baseType="lpstr">
      <vt:lpstr>ＭＳ Ｐ明朝</vt:lpstr>
      <vt:lpstr>游ゴシック</vt:lpstr>
      <vt:lpstr>Arial</vt:lpstr>
      <vt:lpstr>Arial Bold</vt:lpstr>
      <vt:lpstr>Calibri</vt:lpstr>
      <vt:lpstr>Segoe UI</vt:lpstr>
      <vt:lpstr>Asahi Kasei W</vt:lpstr>
      <vt:lpstr>SharePointモダンサイト移行について</vt:lpstr>
      <vt:lpstr>背景</vt:lpstr>
      <vt:lpstr>SharePointモダンサイトの利用開始のお知らせ</vt:lpstr>
      <vt:lpstr>ポータルサイト・フォーラムサイトの新規申請停止</vt:lpstr>
      <vt:lpstr>SharePointサイト一部機能編集時の事前利用申請開始</vt:lpstr>
      <vt:lpstr>モダンサイト移行状況</vt:lpstr>
      <vt:lpstr>AFCサイトのモダンサイト移行状況</vt:lpstr>
      <vt:lpstr>モダンサイトへの移行方法</vt:lpstr>
      <vt:lpstr>モダンサイトへの移行の流れ</vt:lpstr>
      <vt:lpstr>現行のアクセス権限</vt:lpstr>
      <vt:lpstr>SharePointアクセス権限グループ（現行）</vt:lpstr>
      <vt:lpstr>各サイトの管理部場（現行）</vt:lpstr>
      <vt:lpstr>モダンサイト化により追加したグループ（新規）</vt:lpstr>
      <vt:lpstr>ドキュメントライブラリ・リスト等の命名ルール</vt:lpstr>
      <vt:lpstr>ドキュメントライブラリ・リスト等の命名ルール（現行）</vt:lpstr>
      <vt:lpstr>ドキュメントライブラリ・リスト等の命名ルール（モダンサイト案）</vt:lpstr>
      <vt:lpstr>課題</vt:lpstr>
      <vt:lpstr>モダンサイトへ移行した際に生じる課題</vt:lpstr>
      <vt:lpstr>PowerPoint プレゼンテーション</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DN化反応学習モデルの構築と条件最適化検討</dc:title>
  <dc:creator>矢野　雅也(Yano, Masaya)</dc:creator>
  <cp:lastModifiedBy>矢野　雅也(Yano, Masaya)</cp:lastModifiedBy>
  <cp:revision>30</cp:revision>
  <cp:lastPrinted>2024-05-24T10:59:55Z</cp:lastPrinted>
  <dcterms:created xsi:type="dcterms:W3CDTF">2024-07-29T02:04:37Z</dcterms:created>
  <dcterms:modified xsi:type="dcterms:W3CDTF">2025-02-27T01:07:27Z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0x010100967F7F24FE89FC4A9A0E556CE127EB9B</vt:lpwstr>
  </property>
</Properties>
</file>