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1" r:id="rId6"/>
    <p:sldId id="325" r:id="rId7"/>
    <p:sldId id="326" r:id="rId8"/>
    <p:sldId id="327" r:id="rId9"/>
    <p:sldId id="328" r:id="rId10"/>
    <p:sldId id="329" r:id="rId11"/>
    <p:sldId id="330" r:id="rId12"/>
    <p:sldId id="322" r:id="rId13"/>
    <p:sldId id="323" r:id="rId14"/>
    <p:sldId id="262"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p:defaultTextStyle>
  <p:extLst>
    <p:ext uri="{521415D9-36F7-43E2-AB2F-B90AF26B5E84}">
      <p14:sectionLst xmlns:p14="http://schemas.microsoft.com/office/powerpoint/2010/main">
        <p14:section name="Title Slide" id="{91000D38-33CC-6A48-8B8D-E6AE1E0FEDF2}">
          <p14:sldIdLst>
            <p14:sldId id="256"/>
          </p14:sldIdLst>
        </p14:section>
        <p14:section name="Basic Slides" id="{E716BA66-D125-0147-B5DF-C1D311F1CC49}">
          <p14:sldIdLst>
            <p14:sldId id="271"/>
            <p14:sldId id="325"/>
            <p14:sldId id="326"/>
            <p14:sldId id="327"/>
            <p14:sldId id="328"/>
            <p14:sldId id="329"/>
            <p14:sldId id="330"/>
            <p14:sldId id="322"/>
            <p14:sldId id="323"/>
          </p14:sldIdLst>
        </p14:section>
        <p14:section name="End Slide" id="{475B860B-1D5B-9044-9714-5B598B1F5B01}">
          <p14:sldIdLst>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BEAA"/>
    <a:srgbClr val="05233C"/>
    <a:srgbClr val="04223C"/>
    <a:srgbClr val="A4C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E6B62-AF6C-4CDC-9B65-6744A3E344BF}" v="296" dt="2024-07-29T04:38:10.51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1" autoAdjust="0"/>
    <p:restoredTop sz="96054"/>
  </p:normalViewPr>
  <p:slideViewPr>
    <p:cSldViewPr snapToGrid="0">
      <p:cViewPr varScale="1">
        <p:scale>
          <a:sx n="85" d="100"/>
          <a:sy n="85" d="100"/>
        </p:scale>
        <p:origin x="665" y="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矢野　雅也(Yano, Masaya)" userId="ec8b8178-2d1b-4e99-9dd8-55a4c8c4e066" providerId="ADAL" clId="{108E6B62-AF6C-4CDC-9B65-6744A3E344BF}"/>
    <pc:docChg chg="undo custSel addSld delSld modSld sldOrd">
      <pc:chgData name="矢野　雅也(Yano, Masaya)" userId="ec8b8178-2d1b-4e99-9dd8-55a4c8c4e066" providerId="ADAL" clId="{108E6B62-AF6C-4CDC-9B65-6744A3E344BF}" dt="2024-07-29T04:38:15.462" v="1699" actId="1076"/>
      <pc:docMkLst>
        <pc:docMk/>
      </pc:docMkLst>
      <pc:sldChg chg="addSp delSp modSp add mod">
        <pc:chgData name="矢野　雅也(Yano, Masaya)" userId="ec8b8178-2d1b-4e99-9dd8-55a4c8c4e066" providerId="ADAL" clId="{108E6B62-AF6C-4CDC-9B65-6744A3E344BF}" dt="2024-07-29T02:20:01.562" v="578" actId="20577"/>
        <pc:sldMkLst>
          <pc:docMk/>
          <pc:sldMk cId="2013866284" sldId="270"/>
        </pc:sldMkLst>
        <pc:spChg chg="mod">
          <ac:chgData name="矢野　雅也(Yano, Masaya)" userId="ec8b8178-2d1b-4e99-9dd8-55a4c8c4e066" providerId="ADAL" clId="{108E6B62-AF6C-4CDC-9B65-6744A3E344BF}" dt="2024-07-29T02:18:58.401" v="520"/>
          <ac:spMkLst>
            <pc:docMk/>
            <pc:sldMk cId="2013866284" sldId="270"/>
            <ac:spMk id="2" creationId="{D939682B-C72C-EF2D-6527-ED9A03D82B27}"/>
          </ac:spMkLst>
        </pc:spChg>
        <pc:spChg chg="add mod">
          <ac:chgData name="矢野　雅也(Yano, Masaya)" userId="ec8b8178-2d1b-4e99-9dd8-55a4c8c4e066" providerId="ADAL" clId="{108E6B62-AF6C-4CDC-9B65-6744A3E344BF}" dt="2024-07-29T02:13:34.519" v="261" actId="1076"/>
          <ac:spMkLst>
            <pc:docMk/>
            <pc:sldMk cId="2013866284" sldId="270"/>
            <ac:spMk id="3" creationId="{E8509828-9238-2488-5CFD-56F207A8CD86}"/>
          </ac:spMkLst>
        </pc:spChg>
        <pc:spChg chg="add mod ord">
          <ac:chgData name="矢野　雅也(Yano, Masaya)" userId="ec8b8178-2d1b-4e99-9dd8-55a4c8c4e066" providerId="ADAL" clId="{108E6B62-AF6C-4CDC-9B65-6744A3E344BF}" dt="2024-07-29T02:13:26.880" v="260" actId="1076"/>
          <ac:spMkLst>
            <pc:docMk/>
            <pc:sldMk cId="2013866284" sldId="270"/>
            <ac:spMk id="4" creationId="{5264F0A4-79C1-E55F-841D-D83905E6B36A}"/>
          </ac:spMkLst>
        </pc:spChg>
        <pc:spChg chg="del">
          <ac:chgData name="矢野　雅也(Yano, Masaya)" userId="ec8b8178-2d1b-4e99-9dd8-55a4c8c4e066" providerId="ADAL" clId="{108E6B62-AF6C-4CDC-9B65-6744A3E344BF}" dt="2024-07-29T02:10:35.467" v="69" actId="478"/>
          <ac:spMkLst>
            <pc:docMk/>
            <pc:sldMk cId="2013866284" sldId="270"/>
            <ac:spMk id="5" creationId="{834DC796-92F7-E417-8A92-DE5600DF7D66}"/>
          </ac:spMkLst>
        </pc:spChg>
        <pc:spChg chg="del">
          <ac:chgData name="矢野　雅也(Yano, Masaya)" userId="ec8b8178-2d1b-4e99-9dd8-55a4c8c4e066" providerId="ADAL" clId="{108E6B62-AF6C-4CDC-9B65-6744A3E344BF}" dt="2024-07-29T02:10:35.467" v="69" actId="478"/>
          <ac:spMkLst>
            <pc:docMk/>
            <pc:sldMk cId="2013866284" sldId="270"/>
            <ac:spMk id="6" creationId="{29F7EBA7-5B68-D376-D0F9-68C0A30E0AB6}"/>
          </ac:spMkLst>
        </pc:spChg>
        <pc:spChg chg="del">
          <ac:chgData name="矢野　雅也(Yano, Masaya)" userId="ec8b8178-2d1b-4e99-9dd8-55a4c8c4e066" providerId="ADAL" clId="{108E6B62-AF6C-4CDC-9B65-6744A3E344BF}" dt="2024-07-29T02:10:35.467" v="69" actId="478"/>
          <ac:spMkLst>
            <pc:docMk/>
            <pc:sldMk cId="2013866284" sldId="270"/>
            <ac:spMk id="7" creationId="{FB4B7A0C-C05F-CBBE-B8B4-E0D341039BC2}"/>
          </ac:spMkLst>
        </pc:spChg>
        <pc:spChg chg="del">
          <ac:chgData name="矢野　雅也(Yano, Masaya)" userId="ec8b8178-2d1b-4e99-9dd8-55a4c8c4e066" providerId="ADAL" clId="{108E6B62-AF6C-4CDC-9B65-6744A3E344BF}" dt="2024-07-29T02:10:35.467" v="69" actId="478"/>
          <ac:spMkLst>
            <pc:docMk/>
            <pc:sldMk cId="2013866284" sldId="270"/>
            <ac:spMk id="8" creationId="{15047DBE-4BB7-32D8-D57C-470FB424D80B}"/>
          </ac:spMkLst>
        </pc:spChg>
        <pc:spChg chg="del">
          <ac:chgData name="矢野　雅也(Yano, Masaya)" userId="ec8b8178-2d1b-4e99-9dd8-55a4c8c4e066" providerId="ADAL" clId="{108E6B62-AF6C-4CDC-9B65-6744A3E344BF}" dt="2024-07-29T02:10:35.467" v="69" actId="478"/>
          <ac:spMkLst>
            <pc:docMk/>
            <pc:sldMk cId="2013866284" sldId="270"/>
            <ac:spMk id="9" creationId="{A2A9A97F-4F53-3EBA-83A4-E3D64C305BF0}"/>
          </ac:spMkLst>
        </pc:spChg>
        <pc:spChg chg="del">
          <ac:chgData name="矢野　雅也(Yano, Masaya)" userId="ec8b8178-2d1b-4e99-9dd8-55a4c8c4e066" providerId="ADAL" clId="{108E6B62-AF6C-4CDC-9B65-6744A3E344BF}" dt="2024-07-29T02:10:35.467" v="69" actId="478"/>
          <ac:spMkLst>
            <pc:docMk/>
            <pc:sldMk cId="2013866284" sldId="270"/>
            <ac:spMk id="10" creationId="{5EAAB94E-718F-B9FE-5C11-68FB500EC39B}"/>
          </ac:spMkLst>
        </pc:spChg>
        <pc:spChg chg="del">
          <ac:chgData name="矢野　雅也(Yano, Masaya)" userId="ec8b8178-2d1b-4e99-9dd8-55a4c8c4e066" providerId="ADAL" clId="{108E6B62-AF6C-4CDC-9B65-6744A3E344BF}" dt="2024-07-29T02:10:35.467" v="69" actId="478"/>
          <ac:spMkLst>
            <pc:docMk/>
            <pc:sldMk cId="2013866284" sldId="270"/>
            <ac:spMk id="11" creationId="{CA9BD96F-A7F4-F9E3-ACE0-EC8A5CA4C2DC}"/>
          </ac:spMkLst>
        </pc:spChg>
        <pc:spChg chg="del">
          <ac:chgData name="矢野　雅也(Yano, Masaya)" userId="ec8b8178-2d1b-4e99-9dd8-55a4c8c4e066" providerId="ADAL" clId="{108E6B62-AF6C-4CDC-9B65-6744A3E344BF}" dt="2024-07-29T02:10:35.467" v="69" actId="478"/>
          <ac:spMkLst>
            <pc:docMk/>
            <pc:sldMk cId="2013866284" sldId="270"/>
            <ac:spMk id="12" creationId="{2B68673F-7165-5471-B7A2-A6F570B5502C}"/>
          </ac:spMkLst>
        </pc:spChg>
        <pc:spChg chg="del">
          <ac:chgData name="矢野　雅也(Yano, Masaya)" userId="ec8b8178-2d1b-4e99-9dd8-55a4c8c4e066" providerId="ADAL" clId="{108E6B62-AF6C-4CDC-9B65-6744A3E344BF}" dt="2024-07-29T02:10:35.467" v="69" actId="478"/>
          <ac:spMkLst>
            <pc:docMk/>
            <pc:sldMk cId="2013866284" sldId="270"/>
            <ac:spMk id="13" creationId="{B4D0E053-9BA6-68DC-8831-05FB6ED02676}"/>
          </ac:spMkLst>
        </pc:spChg>
        <pc:spChg chg="del">
          <ac:chgData name="矢野　雅也(Yano, Masaya)" userId="ec8b8178-2d1b-4e99-9dd8-55a4c8c4e066" providerId="ADAL" clId="{108E6B62-AF6C-4CDC-9B65-6744A3E344BF}" dt="2024-07-29T02:10:35.467" v="69" actId="478"/>
          <ac:spMkLst>
            <pc:docMk/>
            <pc:sldMk cId="2013866284" sldId="270"/>
            <ac:spMk id="14" creationId="{93003B3B-3297-858D-3944-68125DDD903E}"/>
          </ac:spMkLst>
        </pc:spChg>
        <pc:spChg chg="del">
          <ac:chgData name="矢野　雅也(Yano, Masaya)" userId="ec8b8178-2d1b-4e99-9dd8-55a4c8c4e066" providerId="ADAL" clId="{108E6B62-AF6C-4CDC-9B65-6744A3E344BF}" dt="2024-07-29T02:10:35.467" v="69" actId="478"/>
          <ac:spMkLst>
            <pc:docMk/>
            <pc:sldMk cId="2013866284" sldId="270"/>
            <ac:spMk id="15" creationId="{4F8AEAEC-C38B-394A-0D4E-F39FE5003CAB}"/>
          </ac:spMkLst>
        </pc:spChg>
        <pc:spChg chg="del">
          <ac:chgData name="矢野　雅也(Yano, Masaya)" userId="ec8b8178-2d1b-4e99-9dd8-55a4c8c4e066" providerId="ADAL" clId="{108E6B62-AF6C-4CDC-9B65-6744A3E344BF}" dt="2024-07-29T02:10:35.467" v="69" actId="478"/>
          <ac:spMkLst>
            <pc:docMk/>
            <pc:sldMk cId="2013866284" sldId="270"/>
            <ac:spMk id="16" creationId="{7CB60711-1936-FB4C-B3D6-2ECAB6D19331}"/>
          </ac:spMkLst>
        </pc:spChg>
        <pc:spChg chg="del">
          <ac:chgData name="矢野　雅也(Yano, Masaya)" userId="ec8b8178-2d1b-4e99-9dd8-55a4c8c4e066" providerId="ADAL" clId="{108E6B62-AF6C-4CDC-9B65-6744A3E344BF}" dt="2024-07-29T02:10:35.467" v="69" actId="478"/>
          <ac:spMkLst>
            <pc:docMk/>
            <pc:sldMk cId="2013866284" sldId="270"/>
            <ac:spMk id="17" creationId="{C168979F-E566-4C02-0531-BB9A2D413ABB}"/>
          </ac:spMkLst>
        </pc:spChg>
        <pc:spChg chg="del">
          <ac:chgData name="矢野　雅也(Yano, Masaya)" userId="ec8b8178-2d1b-4e99-9dd8-55a4c8c4e066" providerId="ADAL" clId="{108E6B62-AF6C-4CDC-9B65-6744A3E344BF}" dt="2024-07-29T02:10:35.467" v="69" actId="478"/>
          <ac:spMkLst>
            <pc:docMk/>
            <pc:sldMk cId="2013866284" sldId="270"/>
            <ac:spMk id="18" creationId="{2D4234FB-579B-BA43-B0E5-CB4D45D6D357}"/>
          </ac:spMkLst>
        </pc:spChg>
        <pc:spChg chg="del">
          <ac:chgData name="矢野　雅也(Yano, Masaya)" userId="ec8b8178-2d1b-4e99-9dd8-55a4c8c4e066" providerId="ADAL" clId="{108E6B62-AF6C-4CDC-9B65-6744A3E344BF}" dt="2024-07-29T02:10:35.467" v="69" actId="478"/>
          <ac:spMkLst>
            <pc:docMk/>
            <pc:sldMk cId="2013866284" sldId="270"/>
            <ac:spMk id="19" creationId="{9E6244D8-F1DE-DC03-DEED-FB7FADCC3C2E}"/>
          </ac:spMkLst>
        </pc:spChg>
        <pc:spChg chg="add mod">
          <ac:chgData name="矢野　雅也(Yano, Masaya)" userId="ec8b8178-2d1b-4e99-9dd8-55a4c8c4e066" providerId="ADAL" clId="{108E6B62-AF6C-4CDC-9B65-6744A3E344BF}" dt="2024-07-29T02:17:23.693" v="481" actId="1035"/>
          <ac:spMkLst>
            <pc:docMk/>
            <pc:sldMk cId="2013866284" sldId="270"/>
            <ac:spMk id="20" creationId="{35A317BB-69F3-A5CC-31B7-FF8AD4C4AF82}"/>
          </ac:spMkLst>
        </pc:spChg>
        <pc:spChg chg="add mod">
          <ac:chgData name="矢野　雅也(Yano, Masaya)" userId="ec8b8178-2d1b-4e99-9dd8-55a4c8c4e066" providerId="ADAL" clId="{108E6B62-AF6C-4CDC-9B65-6744A3E344BF}" dt="2024-07-29T02:17:23.693" v="481" actId="1035"/>
          <ac:spMkLst>
            <pc:docMk/>
            <pc:sldMk cId="2013866284" sldId="270"/>
            <ac:spMk id="21" creationId="{6E2A3F8E-F1AB-456D-D861-2D6D309A094D}"/>
          </ac:spMkLst>
        </pc:spChg>
        <pc:spChg chg="add">
          <ac:chgData name="矢野　雅也(Yano, Masaya)" userId="ec8b8178-2d1b-4e99-9dd8-55a4c8c4e066" providerId="ADAL" clId="{108E6B62-AF6C-4CDC-9B65-6744A3E344BF}" dt="2024-07-29T02:17:03.041" v="456" actId="11529"/>
          <ac:spMkLst>
            <pc:docMk/>
            <pc:sldMk cId="2013866284" sldId="270"/>
            <ac:spMk id="22" creationId="{E43F655F-4106-5526-BCB8-D77A155A5C50}"/>
          </ac:spMkLst>
        </pc:spChg>
        <pc:spChg chg="add mod">
          <ac:chgData name="矢野　雅也(Yano, Masaya)" userId="ec8b8178-2d1b-4e99-9dd8-55a4c8c4e066" providerId="ADAL" clId="{108E6B62-AF6C-4CDC-9B65-6744A3E344BF}" dt="2024-07-29T02:20:01.562" v="578" actId="20577"/>
          <ac:spMkLst>
            <pc:docMk/>
            <pc:sldMk cId="2013866284" sldId="270"/>
            <ac:spMk id="23" creationId="{CE553523-DA7F-AD2D-6B13-505D8731A9D6}"/>
          </ac:spMkLst>
        </pc:spChg>
        <pc:spChg chg="add mod">
          <ac:chgData name="矢野　雅也(Yano, Masaya)" userId="ec8b8178-2d1b-4e99-9dd8-55a4c8c4e066" providerId="ADAL" clId="{108E6B62-AF6C-4CDC-9B65-6744A3E344BF}" dt="2024-07-29T02:17:48.014" v="501"/>
          <ac:spMkLst>
            <pc:docMk/>
            <pc:sldMk cId="2013866284" sldId="270"/>
            <ac:spMk id="24" creationId="{BFE87CDD-1234-E50D-D657-5DF64DBD8156}"/>
          </ac:spMkLst>
        </pc:spChg>
        <pc:spChg chg="add mod">
          <ac:chgData name="矢野　雅也(Yano, Masaya)" userId="ec8b8178-2d1b-4e99-9dd8-55a4c8c4e066" providerId="ADAL" clId="{108E6B62-AF6C-4CDC-9B65-6744A3E344BF}" dt="2024-07-29T02:17:28.623" v="482" actId="1076"/>
          <ac:spMkLst>
            <pc:docMk/>
            <pc:sldMk cId="2013866284" sldId="270"/>
            <ac:spMk id="25" creationId="{81F3FE19-5BC5-B8E0-4AEC-CC99FCF003C9}"/>
          </ac:spMkLst>
        </pc:spChg>
        <pc:picChg chg="add mod">
          <ac:chgData name="矢野　雅也(Yano, Masaya)" userId="ec8b8178-2d1b-4e99-9dd8-55a4c8c4e066" providerId="ADAL" clId="{108E6B62-AF6C-4CDC-9B65-6744A3E344BF}" dt="2024-07-29T02:17:23.693" v="481" actId="1035"/>
          <ac:picMkLst>
            <pc:docMk/>
            <pc:sldMk cId="2013866284" sldId="270"/>
            <ac:picMk id="1026" creationId="{8246D11E-060A-CB83-1389-1EB7B4FDA54A}"/>
          </ac:picMkLst>
        </pc:picChg>
      </pc:sldChg>
      <pc:sldChg chg="addSp delSp modSp add mod ord">
        <pc:chgData name="矢野　雅也(Yano, Masaya)" userId="ec8b8178-2d1b-4e99-9dd8-55a4c8c4e066" providerId="ADAL" clId="{108E6B62-AF6C-4CDC-9B65-6744A3E344BF}" dt="2024-07-29T02:23:47.973" v="651" actId="20577"/>
        <pc:sldMkLst>
          <pc:docMk/>
          <pc:sldMk cId="19645535" sldId="271"/>
        </pc:sldMkLst>
        <pc:spChg chg="mod">
          <ac:chgData name="矢野　雅也(Yano, Masaya)" userId="ec8b8178-2d1b-4e99-9dd8-55a4c8c4e066" providerId="ADAL" clId="{108E6B62-AF6C-4CDC-9B65-6744A3E344BF}" dt="2024-07-29T02:23:47.973" v="651" actId="20577"/>
          <ac:spMkLst>
            <pc:docMk/>
            <pc:sldMk cId="19645535" sldId="271"/>
            <ac:spMk id="2" creationId="{D939682B-C72C-EF2D-6527-ED9A03D82B27}"/>
          </ac:spMkLst>
        </pc:spChg>
        <pc:spChg chg="del">
          <ac:chgData name="矢野　雅也(Yano, Masaya)" userId="ec8b8178-2d1b-4e99-9dd8-55a4c8c4e066" providerId="ADAL" clId="{108E6B62-AF6C-4CDC-9B65-6744A3E344BF}" dt="2024-07-29T02:20:47.114" v="603" actId="478"/>
          <ac:spMkLst>
            <pc:docMk/>
            <pc:sldMk cId="19645535" sldId="271"/>
            <ac:spMk id="3" creationId="{E8509828-9238-2488-5CFD-56F207A8CD86}"/>
          </ac:spMkLst>
        </pc:spChg>
        <pc:spChg chg="del">
          <ac:chgData name="矢野　雅也(Yano, Masaya)" userId="ec8b8178-2d1b-4e99-9dd8-55a4c8c4e066" providerId="ADAL" clId="{108E6B62-AF6C-4CDC-9B65-6744A3E344BF}" dt="2024-07-29T02:20:47.114" v="603" actId="478"/>
          <ac:spMkLst>
            <pc:docMk/>
            <pc:sldMk cId="19645535" sldId="271"/>
            <ac:spMk id="4" creationId="{5264F0A4-79C1-E55F-841D-D83905E6B36A}"/>
          </ac:spMkLst>
        </pc:spChg>
        <pc:spChg chg="del">
          <ac:chgData name="矢野　雅也(Yano, Masaya)" userId="ec8b8178-2d1b-4e99-9dd8-55a4c8c4e066" providerId="ADAL" clId="{108E6B62-AF6C-4CDC-9B65-6744A3E344BF}" dt="2024-07-29T02:20:47.114" v="603" actId="478"/>
          <ac:spMkLst>
            <pc:docMk/>
            <pc:sldMk cId="19645535" sldId="271"/>
            <ac:spMk id="20" creationId="{35A317BB-69F3-A5CC-31B7-FF8AD4C4AF82}"/>
          </ac:spMkLst>
        </pc:spChg>
        <pc:spChg chg="del">
          <ac:chgData name="矢野　雅也(Yano, Masaya)" userId="ec8b8178-2d1b-4e99-9dd8-55a4c8c4e066" providerId="ADAL" clId="{108E6B62-AF6C-4CDC-9B65-6744A3E344BF}" dt="2024-07-29T02:20:47.114" v="603" actId="478"/>
          <ac:spMkLst>
            <pc:docMk/>
            <pc:sldMk cId="19645535" sldId="271"/>
            <ac:spMk id="21" creationId="{6E2A3F8E-F1AB-456D-D861-2D6D309A094D}"/>
          </ac:spMkLst>
        </pc:spChg>
        <pc:spChg chg="del">
          <ac:chgData name="矢野　雅也(Yano, Masaya)" userId="ec8b8178-2d1b-4e99-9dd8-55a4c8c4e066" providerId="ADAL" clId="{108E6B62-AF6C-4CDC-9B65-6744A3E344BF}" dt="2024-07-29T02:20:47.114" v="603" actId="478"/>
          <ac:spMkLst>
            <pc:docMk/>
            <pc:sldMk cId="19645535" sldId="271"/>
            <ac:spMk id="22" creationId="{E43F655F-4106-5526-BCB8-D77A155A5C50}"/>
          </ac:spMkLst>
        </pc:spChg>
        <pc:spChg chg="del mod">
          <ac:chgData name="矢野　雅也(Yano, Masaya)" userId="ec8b8178-2d1b-4e99-9dd8-55a4c8c4e066" providerId="ADAL" clId="{108E6B62-AF6C-4CDC-9B65-6744A3E344BF}" dt="2024-07-29T02:20:47.114" v="603" actId="478"/>
          <ac:spMkLst>
            <pc:docMk/>
            <pc:sldMk cId="19645535" sldId="271"/>
            <ac:spMk id="23" creationId="{CE553523-DA7F-AD2D-6B13-505D8731A9D6}"/>
          </ac:spMkLst>
        </pc:spChg>
        <pc:spChg chg="del">
          <ac:chgData name="矢野　雅也(Yano, Masaya)" userId="ec8b8178-2d1b-4e99-9dd8-55a4c8c4e066" providerId="ADAL" clId="{108E6B62-AF6C-4CDC-9B65-6744A3E344BF}" dt="2024-07-29T02:20:47.114" v="603" actId="478"/>
          <ac:spMkLst>
            <pc:docMk/>
            <pc:sldMk cId="19645535" sldId="271"/>
            <ac:spMk id="24" creationId="{BFE87CDD-1234-E50D-D657-5DF64DBD8156}"/>
          </ac:spMkLst>
        </pc:spChg>
        <pc:spChg chg="del">
          <ac:chgData name="矢野　雅也(Yano, Masaya)" userId="ec8b8178-2d1b-4e99-9dd8-55a4c8c4e066" providerId="ADAL" clId="{108E6B62-AF6C-4CDC-9B65-6744A3E344BF}" dt="2024-07-29T02:20:47.114" v="603" actId="478"/>
          <ac:spMkLst>
            <pc:docMk/>
            <pc:sldMk cId="19645535" sldId="271"/>
            <ac:spMk id="25" creationId="{81F3FE19-5BC5-B8E0-4AEC-CC99FCF003C9}"/>
          </ac:spMkLst>
        </pc:spChg>
        <pc:picChg chg="add mod">
          <ac:chgData name="矢野　雅也(Yano, Masaya)" userId="ec8b8178-2d1b-4e99-9dd8-55a4c8c4e066" providerId="ADAL" clId="{108E6B62-AF6C-4CDC-9B65-6744A3E344BF}" dt="2024-07-29T02:22:01.739" v="612" actId="1076"/>
          <ac:picMkLst>
            <pc:docMk/>
            <pc:sldMk cId="19645535" sldId="271"/>
            <ac:picMk id="6" creationId="{EC6CE129-E79C-52FF-6F10-72F57216EC86}"/>
          </ac:picMkLst>
        </pc:picChg>
        <pc:picChg chg="del">
          <ac:chgData name="矢野　雅也(Yano, Masaya)" userId="ec8b8178-2d1b-4e99-9dd8-55a4c8c4e066" providerId="ADAL" clId="{108E6B62-AF6C-4CDC-9B65-6744A3E344BF}" dt="2024-07-29T02:20:47.114" v="603" actId="478"/>
          <ac:picMkLst>
            <pc:docMk/>
            <pc:sldMk cId="19645535" sldId="271"/>
            <ac:picMk id="1026" creationId="{8246D11E-060A-CB83-1389-1EB7B4FDA54A}"/>
          </ac:picMkLst>
        </pc:picChg>
      </pc:sldChg>
      <pc:sldChg chg="addSp delSp modSp add mod">
        <pc:chgData name="矢野　雅也(Yano, Masaya)" userId="ec8b8178-2d1b-4e99-9dd8-55a4c8c4e066" providerId="ADAL" clId="{108E6B62-AF6C-4CDC-9B65-6744A3E344BF}" dt="2024-07-29T02:24:01.450" v="667"/>
        <pc:sldMkLst>
          <pc:docMk/>
          <pc:sldMk cId="2424426471" sldId="272"/>
        </pc:sldMkLst>
        <pc:spChg chg="mod">
          <ac:chgData name="矢野　雅也(Yano, Masaya)" userId="ec8b8178-2d1b-4e99-9dd8-55a4c8c4e066" providerId="ADAL" clId="{108E6B62-AF6C-4CDC-9B65-6744A3E344BF}" dt="2024-07-29T02:24:01.450" v="667"/>
          <ac:spMkLst>
            <pc:docMk/>
            <pc:sldMk cId="2424426471" sldId="272"/>
            <ac:spMk id="2" creationId="{D939682B-C72C-EF2D-6527-ED9A03D82B27}"/>
          </ac:spMkLst>
        </pc:spChg>
        <pc:picChg chg="add mod">
          <ac:chgData name="矢野　雅也(Yano, Masaya)" userId="ec8b8178-2d1b-4e99-9dd8-55a4c8c4e066" providerId="ADAL" clId="{108E6B62-AF6C-4CDC-9B65-6744A3E344BF}" dt="2024-07-29T02:22:24.849" v="619" actId="1076"/>
          <ac:picMkLst>
            <pc:docMk/>
            <pc:sldMk cId="2424426471" sldId="272"/>
            <ac:picMk id="4" creationId="{CE02CBDE-9FD9-7C38-4B66-EA186E2F57C3}"/>
          </ac:picMkLst>
        </pc:picChg>
        <pc:picChg chg="del">
          <ac:chgData name="矢野　雅也(Yano, Masaya)" userId="ec8b8178-2d1b-4e99-9dd8-55a4c8c4e066" providerId="ADAL" clId="{108E6B62-AF6C-4CDC-9B65-6744A3E344BF}" dt="2024-07-29T02:22:06.933" v="614" actId="478"/>
          <ac:picMkLst>
            <pc:docMk/>
            <pc:sldMk cId="2424426471" sldId="272"/>
            <ac:picMk id="6" creationId="{EC6CE129-E79C-52FF-6F10-72F57216EC86}"/>
          </ac:picMkLst>
        </pc:picChg>
      </pc:sldChg>
      <pc:sldChg chg="addSp delSp modSp add mod">
        <pc:chgData name="矢野　雅也(Yano, Masaya)" userId="ec8b8178-2d1b-4e99-9dd8-55a4c8c4e066" providerId="ADAL" clId="{108E6B62-AF6C-4CDC-9B65-6744A3E344BF}" dt="2024-07-29T02:24:09.477" v="683"/>
        <pc:sldMkLst>
          <pc:docMk/>
          <pc:sldMk cId="641927028" sldId="273"/>
        </pc:sldMkLst>
        <pc:spChg chg="mod">
          <ac:chgData name="矢野　雅也(Yano, Masaya)" userId="ec8b8178-2d1b-4e99-9dd8-55a4c8c4e066" providerId="ADAL" clId="{108E6B62-AF6C-4CDC-9B65-6744A3E344BF}" dt="2024-07-29T02:24:09.477" v="683"/>
          <ac:spMkLst>
            <pc:docMk/>
            <pc:sldMk cId="641927028" sldId="273"/>
            <ac:spMk id="2" creationId="{D939682B-C72C-EF2D-6527-ED9A03D82B27}"/>
          </ac:spMkLst>
        </pc:spChg>
        <pc:picChg chg="del">
          <ac:chgData name="矢野　雅也(Yano, Masaya)" userId="ec8b8178-2d1b-4e99-9dd8-55a4c8c4e066" providerId="ADAL" clId="{108E6B62-AF6C-4CDC-9B65-6744A3E344BF}" dt="2024-07-29T02:22:36.470" v="621" actId="478"/>
          <ac:picMkLst>
            <pc:docMk/>
            <pc:sldMk cId="641927028" sldId="273"/>
            <ac:picMk id="4" creationId="{CE02CBDE-9FD9-7C38-4B66-EA186E2F57C3}"/>
          </ac:picMkLst>
        </pc:picChg>
        <pc:picChg chg="add mod">
          <ac:chgData name="矢野　雅也(Yano, Masaya)" userId="ec8b8178-2d1b-4e99-9dd8-55a4c8c4e066" providerId="ADAL" clId="{108E6B62-AF6C-4CDC-9B65-6744A3E344BF}" dt="2024-07-29T02:22:47.281" v="625" actId="208"/>
          <ac:picMkLst>
            <pc:docMk/>
            <pc:sldMk cId="641927028" sldId="273"/>
            <ac:picMk id="5" creationId="{CB76E141-0F14-BF56-5036-7736B9414AF7}"/>
          </ac:picMkLst>
        </pc:picChg>
      </pc:sldChg>
      <pc:sldChg chg="addSp delSp modSp add mod">
        <pc:chgData name="矢野　雅也(Yano, Masaya)" userId="ec8b8178-2d1b-4e99-9dd8-55a4c8c4e066" providerId="ADAL" clId="{108E6B62-AF6C-4CDC-9B65-6744A3E344BF}" dt="2024-07-29T02:24:22.860" v="714"/>
        <pc:sldMkLst>
          <pc:docMk/>
          <pc:sldMk cId="4200920078" sldId="274"/>
        </pc:sldMkLst>
        <pc:spChg chg="mod">
          <ac:chgData name="矢野　雅也(Yano, Masaya)" userId="ec8b8178-2d1b-4e99-9dd8-55a4c8c4e066" providerId="ADAL" clId="{108E6B62-AF6C-4CDC-9B65-6744A3E344BF}" dt="2024-07-29T02:24:22.860" v="714"/>
          <ac:spMkLst>
            <pc:docMk/>
            <pc:sldMk cId="4200920078" sldId="274"/>
            <ac:spMk id="2" creationId="{D939682B-C72C-EF2D-6527-ED9A03D82B27}"/>
          </ac:spMkLst>
        </pc:spChg>
        <pc:picChg chg="del">
          <ac:chgData name="矢野　雅也(Yano, Masaya)" userId="ec8b8178-2d1b-4e99-9dd8-55a4c8c4e066" providerId="ADAL" clId="{108E6B62-AF6C-4CDC-9B65-6744A3E344BF}" dt="2024-07-29T02:23:12.644" v="627" actId="478"/>
          <ac:picMkLst>
            <pc:docMk/>
            <pc:sldMk cId="4200920078" sldId="274"/>
            <ac:picMk id="4" creationId="{CE02CBDE-9FD9-7C38-4B66-EA186E2F57C3}"/>
          </ac:picMkLst>
        </pc:picChg>
        <pc:picChg chg="add mod">
          <ac:chgData name="矢野　雅也(Yano, Masaya)" userId="ec8b8178-2d1b-4e99-9dd8-55a4c8c4e066" providerId="ADAL" clId="{108E6B62-AF6C-4CDC-9B65-6744A3E344BF}" dt="2024-07-29T02:23:26.069" v="634" actId="1076"/>
          <ac:picMkLst>
            <pc:docMk/>
            <pc:sldMk cId="4200920078" sldId="274"/>
            <ac:picMk id="5" creationId="{72861817-558F-6088-BADD-440EDFB6FCA7}"/>
          </ac:picMkLst>
        </pc:picChg>
      </pc:sldChg>
      <pc:sldChg chg="addSp delSp modSp add mod">
        <pc:chgData name="矢野　雅也(Yano, Masaya)" userId="ec8b8178-2d1b-4e99-9dd8-55a4c8c4e066" providerId="ADAL" clId="{108E6B62-AF6C-4CDC-9B65-6744A3E344BF}" dt="2024-07-29T02:26:00.482" v="819"/>
        <pc:sldMkLst>
          <pc:docMk/>
          <pc:sldMk cId="454406352" sldId="275"/>
        </pc:sldMkLst>
        <pc:spChg chg="mod">
          <ac:chgData name="矢野　雅也(Yano, Masaya)" userId="ec8b8178-2d1b-4e99-9dd8-55a4c8c4e066" providerId="ADAL" clId="{108E6B62-AF6C-4CDC-9B65-6744A3E344BF}" dt="2024-07-29T02:24:49.141" v="743"/>
          <ac:spMkLst>
            <pc:docMk/>
            <pc:sldMk cId="454406352" sldId="275"/>
            <ac:spMk id="2" creationId="{D939682B-C72C-EF2D-6527-ED9A03D82B27}"/>
          </ac:spMkLst>
        </pc:spChg>
        <pc:spChg chg="add mod">
          <ac:chgData name="矢野　雅也(Yano, Masaya)" userId="ec8b8178-2d1b-4e99-9dd8-55a4c8c4e066" providerId="ADAL" clId="{108E6B62-AF6C-4CDC-9B65-6744A3E344BF}" dt="2024-07-29T02:25:08.437" v="747" actId="207"/>
          <ac:spMkLst>
            <pc:docMk/>
            <pc:sldMk cId="454406352" sldId="275"/>
            <ac:spMk id="6" creationId="{44952849-EDF1-411E-C60D-5B429AA18B37}"/>
          </ac:spMkLst>
        </pc:spChg>
        <pc:spChg chg="add mod">
          <ac:chgData name="矢野　雅也(Yano, Masaya)" userId="ec8b8178-2d1b-4e99-9dd8-55a4c8c4e066" providerId="ADAL" clId="{108E6B62-AF6C-4CDC-9B65-6744A3E344BF}" dt="2024-07-29T02:26:00.482" v="819"/>
          <ac:spMkLst>
            <pc:docMk/>
            <pc:sldMk cId="454406352" sldId="275"/>
            <ac:spMk id="7" creationId="{C6920C0F-5F81-E08E-65AE-15217767C3D7}"/>
          </ac:spMkLst>
        </pc:spChg>
        <pc:picChg chg="add mod">
          <ac:chgData name="矢野　雅也(Yano, Masaya)" userId="ec8b8178-2d1b-4e99-9dd8-55a4c8c4e066" providerId="ADAL" clId="{108E6B62-AF6C-4CDC-9B65-6744A3E344BF}" dt="2024-07-29T02:24:42.973" v="721" actId="208"/>
          <ac:picMkLst>
            <pc:docMk/>
            <pc:sldMk cId="454406352" sldId="275"/>
            <ac:picMk id="4" creationId="{16264357-67E2-B7A9-038B-5036B4F3B702}"/>
          </ac:picMkLst>
        </pc:picChg>
        <pc:picChg chg="del">
          <ac:chgData name="矢野　雅也(Yano, Masaya)" userId="ec8b8178-2d1b-4e99-9dd8-55a4c8c4e066" providerId="ADAL" clId="{108E6B62-AF6C-4CDC-9B65-6744A3E344BF}" dt="2024-07-29T02:24:27.293" v="716" actId="478"/>
          <ac:picMkLst>
            <pc:docMk/>
            <pc:sldMk cId="454406352" sldId="275"/>
            <ac:picMk id="5" creationId="{72861817-558F-6088-BADD-440EDFB6FCA7}"/>
          </ac:picMkLst>
        </pc:picChg>
      </pc:sldChg>
      <pc:sldChg chg="addSp delSp modSp add mod">
        <pc:chgData name="矢野　雅也(Yano, Masaya)" userId="ec8b8178-2d1b-4e99-9dd8-55a4c8c4e066" providerId="ADAL" clId="{108E6B62-AF6C-4CDC-9B65-6744A3E344BF}" dt="2024-07-29T02:40:18.622" v="842" actId="1076"/>
        <pc:sldMkLst>
          <pc:docMk/>
          <pc:sldMk cId="653872921" sldId="276"/>
        </pc:sldMkLst>
        <pc:spChg chg="mod">
          <ac:chgData name="矢野　雅也(Yano, Masaya)" userId="ec8b8178-2d1b-4e99-9dd8-55a4c8c4e066" providerId="ADAL" clId="{108E6B62-AF6C-4CDC-9B65-6744A3E344BF}" dt="2024-07-29T02:37:19.469" v="831" actId="207"/>
          <ac:spMkLst>
            <pc:docMk/>
            <pc:sldMk cId="653872921" sldId="276"/>
            <ac:spMk id="2" creationId="{D939682B-C72C-EF2D-6527-ED9A03D82B27}"/>
          </ac:spMkLst>
        </pc:spChg>
        <pc:picChg chg="add mod">
          <ac:chgData name="矢野　雅也(Yano, Masaya)" userId="ec8b8178-2d1b-4e99-9dd8-55a4c8c4e066" providerId="ADAL" clId="{108E6B62-AF6C-4CDC-9B65-6744A3E344BF}" dt="2024-07-29T02:40:18.622" v="842" actId="1076"/>
          <ac:picMkLst>
            <pc:docMk/>
            <pc:sldMk cId="653872921" sldId="276"/>
            <ac:picMk id="4" creationId="{F6CC3B13-E071-F89A-D6DB-A2A619C83A09}"/>
          </ac:picMkLst>
        </pc:picChg>
        <pc:picChg chg="del">
          <ac:chgData name="矢野　雅也(Yano, Masaya)" userId="ec8b8178-2d1b-4e99-9dd8-55a4c8c4e066" providerId="ADAL" clId="{108E6B62-AF6C-4CDC-9B65-6744A3E344BF}" dt="2024-07-29T02:38:40.793" v="832" actId="478"/>
          <ac:picMkLst>
            <pc:docMk/>
            <pc:sldMk cId="653872921" sldId="276"/>
            <ac:picMk id="6" creationId="{EC6CE129-E79C-52FF-6F10-72F57216EC86}"/>
          </ac:picMkLst>
        </pc:picChg>
      </pc:sldChg>
      <pc:sldChg chg="addSp delSp modSp add mod">
        <pc:chgData name="矢野　雅也(Yano, Masaya)" userId="ec8b8178-2d1b-4e99-9dd8-55a4c8c4e066" providerId="ADAL" clId="{108E6B62-AF6C-4CDC-9B65-6744A3E344BF}" dt="2024-07-29T02:40:36.952" v="847" actId="1076"/>
        <pc:sldMkLst>
          <pc:docMk/>
          <pc:sldMk cId="3215979093" sldId="277"/>
        </pc:sldMkLst>
        <pc:spChg chg="mod">
          <ac:chgData name="矢野　雅也(Yano, Masaya)" userId="ec8b8178-2d1b-4e99-9dd8-55a4c8c4e066" providerId="ADAL" clId="{108E6B62-AF6C-4CDC-9B65-6744A3E344BF}" dt="2024-07-29T02:40:00.736" v="838"/>
          <ac:spMkLst>
            <pc:docMk/>
            <pc:sldMk cId="3215979093" sldId="277"/>
            <ac:spMk id="2" creationId="{D939682B-C72C-EF2D-6527-ED9A03D82B27}"/>
          </ac:spMkLst>
        </pc:spChg>
        <pc:picChg chg="del">
          <ac:chgData name="矢野　雅也(Yano, Masaya)" userId="ec8b8178-2d1b-4e99-9dd8-55a4c8c4e066" providerId="ADAL" clId="{108E6B62-AF6C-4CDC-9B65-6744A3E344BF}" dt="2024-07-29T02:39:54.245" v="837" actId="478"/>
          <ac:picMkLst>
            <pc:docMk/>
            <pc:sldMk cId="3215979093" sldId="277"/>
            <ac:picMk id="4" creationId="{CE02CBDE-9FD9-7C38-4B66-EA186E2F57C3}"/>
          </ac:picMkLst>
        </pc:picChg>
        <pc:picChg chg="add mod">
          <ac:chgData name="矢野　雅也(Yano, Masaya)" userId="ec8b8178-2d1b-4e99-9dd8-55a4c8c4e066" providerId="ADAL" clId="{108E6B62-AF6C-4CDC-9B65-6744A3E344BF}" dt="2024-07-29T02:40:36.952" v="847" actId="1076"/>
          <ac:picMkLst>
            <pc:docMk/>
            <pc:sldMk cId="3215979093" sldId="277"/>
            <ac:picMk id="5" creationId="{835B20D6-2CE0-991C-CAA6-967F02FAF606}"/>
          </ac:picMkLst>
        </pc:picChg>
      </pc:sldChg>
      <pc:sldChg chg="addSp delSp modSp add mod">
        <pc:chgData name="矢野　雅也(Yano, Masaya)" userId="ec8b8178-2d1b-4e99-9dd8-55a4c8c4e066" providerId="ADAL" clId="{108E6B62-AF6C-4CDC-9B65-6744A3E344BF}" dt="2024-07-29T02:41:04.812" v="854" actId="1076"/>
        <pc:sldMkLst>
          <pc:docMk/>
          <pc:sldMk cId="4049295751" sldId="278"/>
        </pc:sldMkLst>
        <pc:spChg chg="mod">
          <ac:chgData name="矢野　雅也(Yano, Masaya)" userId="ec8b8178-2d1b-4e99-9dd8-55a4c8c4e066" providerId="ADAL" clId="{108E6B62-AF6C-4CDC-9B65-6744A3E344BF}" dt="2024-07-29T02:40:49.003" v="848"/>
          <ac:spMkLst>
            <pc:docMk/>
            <pc:sldMk cId="4049295751" sldId="278"/>
            <ac:spMk id="2" creationId="{D939682B-C72C-EF2D-6527-ED9A03D82B27}"/>
          </ac:spMkLst>
        </pc:spChg>
        <pc:picChg chg="add mod">
          <ac:chgData name="矢野　雅也(Yano, Masaya)" userId="ec8b8178-2d1b-4e99-9dd8-55a4c8c4e066" providerId="ADAL" clId="{108E6B62-AF6C-4CDC-9B65-6744A3E344BF}" dt="2024-07-29T02:41:04.812" v="854" actId="1076"/>
          <ac:picMkLst>
            <pc:docMk/>
            <pc:sldMk cId="4049295751" sldId="278"/>
            <ac:picMk id="4" creationId="{8A67F18C-9DB2-EED7-99BE-3D039A5F15FA}"/>
          </ac:picMkLst>
        </pc:picChg>
        <pc:picChg chg="del">
          <ac:chgData name="矢野　雅也(Yano, Masaya)" userId="ec8b8178-2d1b-4e99-9dd8-55a4c8c4e066" providerId="ADAL" clId="{108E6B62-AF6C-4CDC-9B65-6744A3E344BF}" dt="2024-07-29T02:40:50.258" v="849" actId="478"/>
          <ac:picMkLst>
            <pc:docMk/>
            <pc:sldMk cId="4049295751" sldId="278"/>
            <ac:picMk id="5" creationId="{CB76E141-0F14-BF56-5036-7736B9414AF7}"/>
          </ac:picMkLst>
        </pc:picChg>
      </pc:sldChg>
      <pc:sldChg chg="addSp delSp modSp add mod">
        <pc:chgData name="矢野　雅也(Yano, Masaya)" userId="ec8b8178-2d1b-4e99-9dd8-55a4c8c4e066" providerId="ADAL" clId="{108E6B62-AF6C-4CDC-9B65-6744A3E344BF}" dt="2024-07-29T02:41:29.242" v="860" actId="1076"/>
        <pc:sldMkLst>
          <pc:docMk/>
          <pc:sldMk cId="207056016" sldId="279"/>
        </pc:sldMkLst>
        <pc:spChg chg="mod">
          <ac:chgData name="矢野　雅也(Yano, Masaya)" userId="ec8b8178-2d1b-4e99-9dd8-55a4c8c4e066" providerId="ADAL" clId="{108E6B62-AF6C-4CDC-9B65-6744A3E344BF}" dt="2024-07-29T02:41:12.817" v="855"/>
          <ac:spMkLst>
            <pc:docMk/>
            <pc:sldMk cId="207056016" sldId="279"/>
            <ac:spMk id="2" creationId="{D939682B-C72C-EF2D-6527-ED9A03D82B27}"/>
          </ac:spMkLst>
        </pc:spChg>
        <pc:picChg chg="add mod">
          <ac:chgData name="矢野　雅也(Yano, Masaya)" userId="ec8b8178-2d1b-4e99-9dd8-55a4c8c4e066" providerId="ADAL" clId="{108E6B62-AF6C-4CDC-9B65-6744A3E344BF}" dt="2024-07-29T02:41:29.242" v="860" actId="1076"/>
          <ac:picMkLst>
            <pc:docMk/>
            <pc:sldMk cId="207056016" sldId="279"/>
            <ac:picMk id="4" creationId="{735B0B83-F0C9-CBA0-D069-97E5FB1347A0}"/>
          </ac:picMkLst>
        </pc:picChg>
        <pc:picChg chg="del">
          <ac:chgData name="矢野　雅也(Yano, Masaya)" userId="ec8b8178-2d1b-4e99-9dd8-55a4c8c4e066" providerId="ADAL" clId="{108E6B62-AF6C-4CDC-9B65-6744A3E344BF}" dt="2024-07-29T02:41:13.865" v="856" actId="478"/>
          <ac:picMkLst>
            <pc:docMk/>
            <pc:sldMk cId="207056016" sldId="279"/>
            <ac:picMk id="5" creationId="{72861817-558F-6088-BADD-440EDFB6FCA7}"/>
          </ac:picMkLst>
        </pc:picChg>
      </pc:sldChg>
      <pc:sldChg chg="addSp delSp modSp add mod">
        <pc:chgData name="矢野　雅也(Yano, Masaya)" userId="ec8b8178-2d1b-4e99-9dd8-55a4c8c4e066" providerId="ADAL" clId="{108E6B62-AF6C-4CDC-9B65-6744A3E344BF}" dt="2024-07-29T02:42:05.142" v="870" actId="1076"/>
        <pc:sldMkLst>
          <pc:docMk/>
          <pc:sldMk cId="3503352034" sldId="280"/>
        </pc:sldMkLst>
        <pc:spChg chg="mod">
          <ac:chgData name="矢野　雅也(Yano, Masaya)" userId="ec8b8178-2d1b-4e99-9dd8-55a4c8c4e066" providerId="ADAL" clId="{108E6B62-AF6C-4CDC-9B65-6744A3E344BF}" dt="2024-07-29T02:41:41.091" v="862"/>
          <ac:spMkLst>
            <pc:docMk/>
            <pc:sldMk cId="3503352034" sldId="280"/>
            <ac:spMk id="2" creationId="{D939682B-C72C-EF2D-6527-ED9A03D82B27}"/>
          </ac:spMkLst>
        </pc:spChg>
        <pc:spChg chg="mod">
          <ac:chgData name="矢野　雅也(Yano, Masaya)" userId="ec8b8178-2d1b-4e99-9dd8-55a4c8c4e066" providerId="ADAL" clId="{108E6B62-AF6C-4CDC-9B65-6744A3E344BF}" dt="2024-07-29T02:42:03.102" v="869" actId="14100"/>
          <ac:spMkLst>
            <pc:docMk/>
            <pc:sldMk cId="3503352034" sldId="280"/>
            <ac:spMk id="6" creationId="{44952849-EDF1-411E-C60D-5B429AA18B37}"/>
          </ac:spMkLst>
        </pc:spChg>
        <pc:spChg chg="mod">
          <ac:chgData name="矢野　雅也(Yano, Masaya)" userId="ec8b8178-2d1b-4e99-9dd8-55a4c8c4e066" providerId="ADAL" clId="{108E6B62-AF6C-4CDC-9B65-6744A3E344BF}" dt="2024-07-29T02:42:05.142" v="870" actId="1076"/>
          <ac:spMkLst>
            <pc:docMk/>
            <pc:sldMk cId="3503352034" sldId="280"/>
            <ac:spMk id="7" creationId="{C6920C0F-5F81-E08E-65AE-15217767C3D7}"/>
          </ac:spMkLst>
        </pc:spChg>
        <pc:picChg chg="del">
          <ac:chgData name="矢野　雅也(Yano, Masaya)" userId="ec8b8178-2d1b-4e99-9dd8-55a4c8c4e066" providerId="ADAL" clId="{108E6B62-AF6C-4CDC-9B65-6744A3E344BF}" dt="2024-07-29T02:41:32.297" v="861" actId="478"/>
          <ac:picMkLst>
            <pc:docMk/>
            <pc:sldMk cId="3503352034" sldId="280"/>
            <ac:picMk id="4" creationId="{16264357-67E2-B7A9-038B-5036B4F3B702}"/>
          </ac:picMkLst>
        </pc:picChg>
        <pc:picChg chg="add mod ord">
          <ac:chgData name="矢野　雅也(Yano, Masaya)" userId="ec8b8178-2d1b-4e99-9dd8-55a4c8c4e066" providerId="ADAL" clId="{108E6B62-AF6C-4CDC-9B65-6744A3E344BF}" dt="2024-07-29T02:41:56.241" v="867" actId="1076"/>
          <ac:picMkLst>
            <pc:docMk/>
            <pc:sldMk cId="3503352034" sldId="280"/>
            <ac:picMk id="5" creationId="{5C7A9A74-A76F-E6E1-CDEA-E6D8A5A33DAF}"/>
          </ac:picMkLst>
        </pc:picChg>
      </pc:sldChg>
      <pc:sldChg chg="addSp delSp modSp add mod">
        <pc:chgData name="矢野　雅也(Yano, Masaya)" userId="ec8b8178-2d1b-4e99-9dd8-55a4c8c4e066" providerId="ADAL" clId="{108E6B62-AF6C-4CDC-9B65-6744A3E344BF}" dt="2024-07-29T02:48:36.502" v="913" actId="1076"/>
        <pc:sldMkLst>
          <pc:docMk/>
          <pc:sldMk cId="191948971" sldId="281"/>
        </pc:sldMkLst>
        <pc:spChg chg="mod">
          <ac:chgData name="矢野　雅也(Yano, Masaya)" userId="ec8b8178-2d1b-4e99-9dd8-55a4c8c4e066" providerId="ADAL" clId="{108E6B62-AF6C-4CDC-9B65-6744A3E344BF}" dt="2024-07-29T02:47:51.341" v="885"/>
          <ac:spMkLst>
            <pc:docMk/>
            <pc:sldMk cId="191948971" sldId="281"/>
            <ac:spMk id="2" creationId="{D939682B-C72C-EF2D-6527-ED9A03D82B27}"/>
          </ac:spMkLst>
        </pc:spChg>
        <pc:picChg chg="add mod">
          <ac:chgData name="矢野　雅也(Yano, Masaya)" userId="ec8b8178-2d1b-4e99-9dd8-55a4c8c4e066" providerId="ADAL" clId="{108E6B62-AF6C-4CDC-9B65-6744A3E344BF}" dt="2024-07-29T02:48:36.502" v="913" actId="1076"/>
          <ac:picMkLst>
            <pc:docMk/>
            <pc:sldMk cId="191948971" sldId="281"/>
            <ac:picMk id="4" creationId="{6DBCB948-5FD4-2740-33C9-05736E03FB88}"/>
          </ac:picMkLst>
        </pc:picChg>
        <pc:picChg chg="del mod">
          <ac:chgData name="矢野　雅也(Yano, Masaya)" userId="ec8b8178-2d1b-4e99-9dd8-55a4c8c4e066" providerId="ADAL" clId="{108E6B62-AF6C-4CDC-9B65-6744A3E344BF}" dt="2024-07-29T02:47:53.322" v="887" actId="478"/>
          <ac:picMkLst>
            <pc:docMk/>
            <pc:sldMk cId="191948971" sldId="281"/>
            <ac:picMk id="6" creationId="{EC6CE129-E79C-52FF-6F10-72F57216EC86}"/>
          </ac:picMkLst>
        </pc:picChg>
      </pc:sldChg>
      <pc:sldChg chg="add del">
        <pc:chgData name="矢野　雅也(Yano, Masaya)" userId="ec8b8178-2d1b-4e99-9dd8-55a4c8c4e066" providerId="ADAL" clId="{108E6B62-AF6C-4CDC-9B65-6744A3E344BF}" dt="2024-07-29T02:38:42.031" v="834"/>
        <pc:sldMkLst>
          <pc:docMk/>
          <pc:sldMk cId="3676985263" sldId="281"/>
        </pc:sldMkLst>
      </pc:sldChg>
      <pc:sldChg chg="add del">
        <pc:chgData name="矢野　雅也(Yano, Masaya)" userId="ec8b8178-2d1b-4e99-9dd8-55a4c8c4e066" providerId="ADAL" clId="{108E6B62-AF6C-4CDC-9B65-6744A3E344BF}" dt="2024-07-29T02:39:00.448" v="836"/>
        <pc:sldMkLst>
          <pc:docMk/>
          <pc:sldMk cId="3869413792" sldId="281"/>
        </pc:sldMkLst>
      </pc:sldChg>
      <pc:sldChg chg="addSp delSp modSp add mod">
        <pc:chgData name="矢野　雅也(Yano, Masaya)" userId="ec8b8178-2d1b-4e99-9dd8-55a4c8c4e066" providerId="ADAL" clId="{108E6B62-AF6C-4CDC-9B65-6744A3E344BF}" dt="2024-07-29T02:48:30.383" v="911" actId="1076"/>
        <pc:sldMkLst>
          <pc:docMk/>
          <pc:sldMk cId="367008005" sldId="282"/>
        </pc:sldMkLst>
        <pc:spChg chg="mod">
          <ac:chgData name="矢野　雅也(Yano, Masaya)" userId="ec8b8178-2d1b-4e99-9dd8-55a4c8c4e066" providerId="ADAL" clId="{108E6B62-AF6C-4CDC-9B65-6744A3E344BF}" dt="2024-07-29T02:48:19.913" v="906"/>
          <ac:spMkLst>
            <pc:docMk/>
            <pc:sldMk cId="367008005" sldId="282"/>
            <ac:spMk id="2" creationId="{D939682B-C72C-EF2D-6527-ED9A03D82B27}"/>
          </ac:spMkLst>
        </pc:spChg>
        <pc:picChg chg="del">
          <ac:chgData name="矢野　雅也(Yano, Masaya)" userId="ec8b8178-2d1b-4e99-9dd8-55a4c8c4e066" providerId="ADAL" clId="{108E6B62-AF6C-4CDC-9B65-6744A3E344BF}" dt="2024-07-29T02:48:21.752" v="907" actId="478"/>
          <ac:picMkLst>
            <pc:docMk/>
            <pc:sldMk cId="367008005" sldId="282"/>
            <ac:picMk id="4" creationId="{CE02CBDE-9FD9-7C38-4B66-EA186E2F57C3}"/>
          </ac:picMkLst>
        </pc:picChg>
        <pc:picChg chg="add mod">
          <ac:chgData name="矢野　雅也(Yano, Masaya)" userId="ec8b8178-2d1b-4e99-9dd8-55a4c8c4e066" providerId="ADAL" clId="{108E6B62-AF6C-4CDC-9B65-6744A3E344BF}" dt="2024-07-29T02:48:30.383" v="911" actId="1076"/>
          <ac:picMkLst>
            <pc:docMk/>
            <pc:sldMk cId="367008005" sldId="282"/>
            <ac:picMk id="5" creationId="{B47BCA81-2675-7E20-DE0F-0C9085FF1469}"/>
          </ac:picMkLst>
        </pc:picChg>
      </pc:sldChg>
      <pc:sldChg chg="add del">
        <pc:chgData name="矢野　雅也(Yano, Masaya)" userId="ec8b8178-2d1b-4e99-9dd8-55a4c8c4e066" providerId="ADAL" clId="{108E6B62-AF6C-4CDC-9B65-6744A3E344BF}" dt="2024-07-29T02:38:42.031" v="834"/>
        <pc:sldMkLst>
          <pc:docMk/>
          <pc:sldMk cId="696237851" sldId="282"/>
        </pc:sldMkLst>
      </pc:sldChg>
      <pc:sldChg chg="add del">
        <pc:chgData name="矢野　雅也(Yano, Masaya)" userId="ec8b8178-2d1b-4e99-9dd8-55a4c8c4e066" providerId="ADAL" clId="{108E6B62-AF6C-4CDC-9B65-6744A3E344BF}" dt="2024-07-29T02:39:00.448" v="836"/>
        <pc:sldMkLst>
          <pc:docMk/>
          <pc:sldMk cId="1374043182" sldId="282"/>
        </pc:sldMkLst>
      </pc:sldChg>
      <pc:sldChg chg="add del">
        <pc:chgData name="矢野　雅也(Yano, Masaya)" userId="ec8b8178-2d1b-4e99-9dd8-55a4c8c4e066" providerId="ADAL" clId="{108E6B62-AF6C-4CDC-9B65-6744A3E344BF}" dt="2024-07-29T02:39:00.448" v="836"/>
        <pc:sldMkLst>
          <pc:docMk/>
          <pc:sldMk cId="1393871293" sldId="283"/>
        </pc:sldMkLst>
      </pc:sldChg>
      <pc:sldChg chg="add del">
        <pc:chgData name="矢野　雅也(Yano, Masaya)" userId="ec8b8178-2d1b-4e99-9dd8-55a4c8c4e066" providerId="ADAL" clId="{108E6B62-AF6C-4CDC-9B65-6744A3E344BF}" dt="2024-07-29T02:38:42.031" v="834"/>
        <pc:sldMkLst>
          <pc:docMk/>
          <pc:sldMk cId="2038429217" sldId="283"/>
        </pc:sldMkLst>
      </pc:sldChg>
      <pc:sldChg chg="addSp delSp modSp add mod">
        <pc:chgData name="矢野　雅也(Yano, Masaya)" userId="ec8b8178-2d1b-4e99-9dd8-55a4c8c4e066" providerId="ADAL" clId="{108E6B62-AF6C-4CDC-9B65-6744A3E344BF}" dt="2024-07-29T02:48:51.650" v="932" actId="1076"/>
        <pc:sldMkLst>
          <pc:docMk/>
          <pc:sldMk cId="2760536008" sldId="283"/>
        </pc:sldMkLst>
        <pc:spChg chg="mod">
          <ac:chgData name="矢野　雅也(Yano, Masaya)" userId="ec8b8178-2d1b-4e99-9dd8-55a4c8c4e066" providerId="ADAL" clId="{108E6B62-AF6C-4CDC-9B65-6744A3E344BF}" dt="2024-07-29T02:48:41.741" v="927"/>
          <ac:spMkLst>
            <pc:docMk/>
            <pc:sldMk cId="2760536008" sldId="283"/>
            <ac:spMk id="2" creationId="{D939682B-C72C-EF2D-6527-ED9A03D82B27}"/>
          </ac:spMkLst>
        </pc:spChg>
        <pc:picChg chg="add mod">
          <ac:chgData name="矢野　雅也(Yano, Masaya)" userId="ec8b8178-2d1b-4e99-9dd8-55a4c8c4e066" providerId="ADAL" clId="{108E6B62-AF6C-4CDC-9B65-6744A3E344BF}" dt="2024-07-29T02:48:51.650" v="932" actId="1076"/>
          <ac:picMkLst>
            <pc:docMk/>
            <pc:sldMk cId="2760536008" sldId="283"/>
            <ac:picMk id="4" creationId="{AD880847-596A-895A-7C31-AD0FF0E87818}"/>
          </ac:picMkLst>
        </pc:picChg>
        <pc:picChg chg="del">
          <ac:chgData name="矢野　雅也(Yano, Masaya)" userId="ec8b8178-2d1b-4e99-9dd8-55a4c8c4e066" providerId="ADAL" clId="{108E6B62-AF6C-4CDC-9B65-6744A3E344BF}" dt="2024-07-29T02:48:43.623" v="928" actId="478"/>
          <ac:picMkLst>
            <pc:docMk/>
            <pc:sldMk cId="2760536008" sldId="283"/>
            <ac:picMk id="5" creationId="{CB76E141-0F14-BF56-5036-7736B9414AF7}"/>
          </ac:picMkLst>
        </pc:picChg>
      </pc:sldChg>
      <pc:sldChg chg="add del">
        <pc:chgData name="矢野　雅也(Yano, Masaya)" userId="ec8b8178-2d1b-4e99-9dd8-55a4c8c4e066" providerId="ADAL" clId="{108E6B62-AF6C-4CDC-9B65-6744A3E344BF}" dt="2024-07-29T02:39:00.448" v="836"/>
        <pc:sldMkLst>
          <pc:docMk/>
          <pc:sldMk cId="499372427" sldId="284"/>
        </pc:sldMkLst>
      </pc:sldChg>
      <pc:sldChg chg="add del">
        <pc:chgData name="矢野　雅也(Yano, Masaya)" userId="ec8b8178-2d1b-4e99-9dd8-55a4c8c4e066" providerId="ADAL" clId="{108E6B62-AF6C-4CDC-9B65-6744A3E344BF}" dt="2024-07-29T02:38:42.031" v="834"/>
        <pc:sldMkLst>
          <pc:docMk/>
          <pc:sldMk cId="1306955323" sldId="284"/>
        </pc:sldMkLst>
      </pc:sldChg>
      <pc:sldChg chg="addSp delSp modSp add mod">
        <pc:chgData name="矢野　雅也(Yano, Masaya)" userId="ec8b8178-2d1b-4e99-9dd8-55a4c8c4e066" providerId="ADAL" clId="{108E6B62-AF6C-4CDC-9B65-6744A3E344BF}" dt="2024-07-29T02:49:08.063" v="951" actId="1076"/>
        <pc:sldMkLst>
          <pc:docMk/>
          <pc:sldMk cId="3174707720" sldId="284"/>
        </pc:sldMkLst>
        <pc:spChg chg="mod">
          <ac:chgData name="矢野　雅也(Yano, Masaya)" userId="ec8b8178-2d1b-4e99-9dd8-55a4c8c4e066" providerId="ADAL" clId="{108E6B62-AF6C-4CDC-9B65-6744A3E344BF}" dt="2024-07-29T02:48:58.346" v="947"/>
          <ac:spMkLst>
            <pc:docMk/>
            <pc:sldMk cId="3174707720" sldId="284"/>
            <ac:spMk id="2" creationId="{D939682B-C72C-EF2D-6527-ED9A03D82B27}"/>
          </ac:spMkLst>
        </pc:spChg>
        <pc:picChg chg="add mod">
          <ac:chgData name="矢野　雅也(Yano, Masaya)" userId="ec8b8178-2d1b-4e99-9dd8-55a4c8c4e066" providerId="ADAL" clId="{108E6B62-AF6C-4CDC-9B65-6744A3E344BF}" dt="2024-07-29T02:49:08.063" v="951" actId="1076"/>
          <ac:picMkLst>
            <pc:docMk/>
            <pc:sldMk cId="3174707720" sldId="284"/>
            <ac:picMk id="4" creationId="{A441F3CC-0D5D-3316-8606-945A8218A74B}"/>
          </ac:picMkLst>
        </pc:picChg>
        <pc:picChg chg="del">
          <ac:chgData name="矢野　雅也(Yano, Masaya)" userId="ec8b8178-2d1b-4e99-9dd8-55a4c8c4e066" providerId="ADAL" clId="{108E6B62-AF6C-4CDC-9B65-6744A3E344BF}" dt="2024-07-29T02:48:54.026" v="933" actId="478"/>
          <ac:picMkLst>
            <pc:docMk/>
            <pc:sldMk cId="3174707720" sldId="284"/>
            <ac:picMk id="5" creationId="{72861817-558F-6088-BADD-440EDFB6FCA7}"/>
          </ac:picMkLst>
        </pc:picChg>
      </pc:sldChg>
      <pc:sldChg chg="addSp delSp modSp add mod">
        <pc:chgData name="矢野　雅也(Yano, Masaya)" userId="ec8b8178-2d1b-4e99-9dd8-55a4c8c4e066" providerId="ADAL" clId="{108E6B62-AF6C-4CDC-9B65-6744A3E344BF}" dt="2024-07-29T02:49:56.321" v="978" actId="478"/>
        <pc:sldMkLst>
          <pc:docMk/>
          <pc:sldMk cId="1970839202" sldId="285"/>
        </pc:sldMkLst>
        <pc:spChg chg="mod">
          <ac:chgData name="矢野　雅也(Yano, Masaya)" userId="ec8b8178-2d1b-4e99-9dd8-55a4c8c4e066" providerId="ADAL" clId="{108E6B62-AF6C-4CDC-9B65-6744A3E344BF}" dt="2024-07-29T02:49:15.260" v="961"/>
          <ac:spMkLst>
            <pc:docMk/>
            <pc:sldMk cId="1970839202" sldId="285"/>
            <ac:spMk id="2" creationId="{D939682B-C72C-EF2D-6527-ED9A03D82B27}"/>
          </ac:spMkLst>
        </pc:spChg>
        <pc:spChg chg="del">
          <ac:chgData name="矢野　雅也(Yano, Masaya)" userId="ec8b8178-2d1b-4e99-9dd8-55a4c8c4e066" providerId="ADAL" clId="{108E6B62-AF6C-4CDC-9B65-6744A3E344BF}" dt="2024-07-29T02:49:56.321" v="978" actId="478"/>
          <ac:spMkLst>
            <pc:docMk/>
            <pc:sldMk cId="1970839202" sldId="285"/>
            <ac:spMk id="6" creationId="{44952849-EDF1-411E-C60D-5B429AA18B37}"/>
          </ac:spMkLst>
        </pc:spChg>
        <pc:spChg chg="del mod">
          <ac:chgData name="矢野　雅也(Yano, Masaya)" userId="ec8b8178-2d1b-4e99-9dd8-55a4c8c4e066" providerId="ADAL" clId="{108E6B62-AF6C-4CDC-9B65-6744A3E344BF}" dt="2024-07-29T02:49:43.112" v="973" actId="478"/>
          <ac:spMkLst>
            <pc:docMk/>
            <pc:sldMk cId="1970839202" sldId="285"/>
            <ac:spMk id="7" creationId="{C6920C0F-5F81-E08E-65AE-15217767C3D7}"/>
          </ac:spMkLst>
        </pc:spChg>
        <pc:picChg chg="del">
          <ac:chgData name="矢野　雅也(Yano, Masaya)" userId="ec8b8178-2d1b-4e99-9dd8-55a4c8c4e066" providerId="ADAL" clId="{108E6B62-AF6C-4CDC-9B65-6744A3E344BF}" dt="2024-07-29T02:49:10.608" v="952" actId="478"/>
          <ac:picMkLst>
            <pc:docMk/>
            <pc:sldMk cId="1970839202" sldId="285"/>
            <ac:picMk id="4" creationId="{16264357-67E2-B7A9-038B-5036B4F3B702}"/>
          </ac:picMkLst>
        </pc:picChg>
        <pc:picChg chg="add del mod ord">
          <ac:chgData name="矢野　雅也(Yano, Masaya)" userId="ec8b8178-2d1b-4e99-9dd8-55a4c8c4e066" providerId="ADAL" clId="{108E6B62-AF6C-4CDC-9B65-6744A3E344BF}" dt="2024-07-29T02:49:53.324" v="977" actId="1076"/>
          <ac:picMkLst>
            <pc:docMk/>
            <pc:sldMk cId="1970839202" sldId="285"/>
            <ac:picMk id="5" creationId="{DFCFF4CA-7850-812C-2E2B-BC98E3DC2CEE}"/>
          </ac:picMkLst>
        </pc:picChg>
      </pc:sldChg>
      <pc:sldChg chg="add del">
        <pc:chgData name="矢野　雅也(Yano, Masaya)" userId="ec8b8178-2d1b-4e99-9dd8-55a4c8c4e066" providerId="ADAL" clId="{108E6B62-AF6C-4CDC-9B65-6744A3E344BF}" dt="2024-07-29T02:38:42.031" v="834"/>
        <pc:sldMkLst>
          <pc:docMk/>
          <pc:sldMk cId="2228259936" sldId="285"/>
        </pc:sldMkLst>
      </pc:sldChg>
      <pc:sldChg chg="add del">
        <pc:chgData name="矢野　雅也(Yano, Masaya)" userId="ec8b8178-2d1b-4e99-9dd8-55a4c8c4e066" providerId="ADAL" clId="{108E6B62-AF6C-4CDC-9B65-6744A3E344BF}" dt="2024-07-29T02:39:00.448" v="836"/>
        <pc:sldMkLst>
          <pc:docMk/>
          <pc:sldMk cId="2332163793" sldId="285"/>
        </pc:sldMkLst>
      </pc:sldChg>
      <pc:sldChg chg="addSp delSp modSp add mod ord">
        <pc:chgData name="矢野　雅也(Yano, Masaya)" userId="ec8b8178-2d1b-4e99-9dd8-55a4c8c4e066" providerId="ADAL" clId="{108E6B62-AF6C-4CDC-9B65-6744A3E344BF}" dt="2024-07-29T02:53:46.734" v="1047" actId="1076"/>
        <pc:sldMkLst>
          <pc:docMk/>
          <pc:sldMk cId="1460055908" sldId="286"/>
        </pc:sldMkLst>
        <pc:spChg chg="mod">
          <ac:chgData name="矢野　雅也(Yano, Masaya)" userId="ec8b8178-2d1b-4e99-9dd8-55a4c8c4e066" providerId="ADAL" clId="{108E6B62-AF6C-4CDC-9B65-6744A3E344BF}" dt="2024-07-29T02:52:51.027" v="1021"/>
          <ac:spMkLst>
            <pc:docMk/>
            <pc:sldMk cId="1460055908" sldId="286"/>
            <ac:spMk id="2" creationId="{D939682B-C72C-EF2D-6527-ED9A03D82B27}"/>
          </ac:spMkLst>
        </pc:spChg>
        <pc:picChg chg="add mod">
          <ac:chgData name="矢野　雅也(Yano, Masaya)" userId="ec8b8178-2d1b-4e99-9dd8-55a4c8c4e066" providerId="ADAL" clId="{108E6B62-AF6C-4CDC-9B65-6744A3E344BF}" dt="2024-07-29T02:53:46.734" v="1047" actId="1076"/>
          <ac:picMkLst>
            <pc:docMk/>
            <pc:sldMk cId="1460055908" sldId="286"/>
            <ac:picMk id="4" creationId="{DF2D5086-B1EE-D46B-63DB-3E7F6C2E0D75}"/>
          </ac:picMkLst>
        </pc:picChg>
        <pc:picChg chg="del mod">
          <ac:chgData name="矢野　雅也(Yano, Masaya)" userId="ec8b8178-2d1b-4e99-9dd8-55a4c8c4e066" providerId="ADAL" clId="{108E6B62-AF6C-4CDC-9B65-6744A3E344BF}" dt="2024-07-29T02:52:52.812" v="1023" actId="478"/>
          <ac:picMkLst>
            <pc:docMk/>
            <pc:sldMk cId="1460055908" sldId="286"/>
            <ac:picMk id="6" creationId="{EC6CE129-E79C-52FF-6F10-72F57216EC86}"/>
          </ac:picMkLst>
        </pc:picChg>
        <pc:picChg chg="add del mod">
          <ac:chgData name="矢野　雅也(Yano, Masaya)" userId="ec8b8178-2d1b-4e99-9dd8-55a4c8c4e066" providerId="ADAL" clId="{108E6B62-AF6C-4CDC-9B65-6744A3E344BF}" dt="2024-07-29T02:53:25.576" v="1037" actId="478"/>
          <ac:picMkLst>
            <pc:docMk/>
            <pc:sldMk cId="1460055908" sldId="286"/>
            <ac:picMk id="7" creationId="{A220A9BB-CBC9-C3C0-FE27-DEC764EBF7FE}"/>
          </ac:picMkLst>
        </pc:picChg>
        <pc:picChg chg="add mod">
          <ac:chgData name="矢野　雅也(Yano, Masaya)" userId="ec8b8178-2d1b-4e99-9dd8-55a4c8c4e066" providerId="ADAL" clId="{108E6B62-AF6C-4CDC-9B65-6744A3E344BF}" dt="2024-07-29T02:53:46.734" v="1047" actId="1076"/>
          <ac:picMkLst>
            <pc:docMk/>
            <pc:sldMk cId="1460055908" sldId="286"/>
            <ac:picMk id="9" creationId="{3341FCD0-730D-1DE5-8902-B6B377B540C7}"/>
          </ac:picMkLst>
        </pc:picChg>
      </pc:sldChg>
      <pc:sldChg chg="addSp delSp modSp add mod">
        <pc:chgData name="矢野　雅也(Yano, Masaya)" userId="ec8b8178-2d1b-4e99-9dd8-55a4c8c4e066" providerId="ADAL" clId="{108E6B62-AF6C-4CDC-9B65-6744A3E344BF}" dt="2024-07-29T02:54:41.796" v="1072" actId="1035"/>
        <pc:sldMkLst>
          <pc:docMk/>
          <pc:sldMk cId="1135986008" sldId="287"/>
        </pc:sldMkLst>
        <pc:picChg chg="del">
          <ac:chgData name="矢野　雅也(Yano, Masaya)" userId="ec8b8178-2d1b-4e99-9dd8-55a4c8c4e066" providerId="ADAL" clId="{108E6B62-AF6C-4CDC-9B65-6744A3E344BF}" dt="2024-07-29T02:53:54.198" v="1049" actId="478"/>
          <ac:picMkLst>
            <pc:docMk/>
            <pc:sldMk cId="1135986008" sldId="287"/>
            <ac:picMk id="4" creationId="{DF2D5086-B1EE-D46B-63DB-3E7F6C2E0D75}"/>
          </ac:picMkLst>
        </pc:picChg>
        <pc:picChg chg="add mod">
          <ac:chgData name="矢野　雅也(Yano, Masaya)" userId="ec8b8178-2d1b-4e99-9dd8-55a4c8c4e066" providerId="ADAL" clId="{108E6B62-AF6C-4CDC-9B65-6744A3E344BF}" dt="2024-07-29T02:54:41.796" v="1072" actId="1035"/>
          <ac:picMkLst>
            <pc:docMk/>
            <pc:sldMk cId="1135986008" sldId="287"/>
            <ac:picMk id="5" creationId="{9CC302C4-D37D-9DCD-6586-0C5DF6B61CB7}"/>
          </ac:picMkLst>
        </pc:picChg>
        <pc:picChg chg="add mod">
          <ac:chgData name="矢野　雅也(Yano, Masaya)" userId="ec8b8178-2d1b-4e99-9dd8-55a4c8c4e066" providerId="ADAL" clId="{108E6B62-AF6C-4CDC-9B65-6744A3E344BF}" dt="2024-07-29T02:54:41.796" v="1072" actId="1035"/>
          <ac:picMkLst>
            <pc:docMk/>
            <pc:sldMk cId="1135986008" sldId="287"/>
            <ac:picMk id="7" creationId="{FB438E9A-186B-F76A-8D68-3C32C944C925}"/>
          </ac:picMkLst>
        </pc:picChg>
        <pc:picChg chg="del">
          <ac:chgData name="矢野　雅也(Yano, Masaya)" userId="ec8b8178-2d1b-4e99-9dd8-55a4c8c4e066" providerId="ADAL" clId="{108E6B62-AF6C-4CDC-9B65-6744A3E344BF}" dt="2024-07-29T02:53:54.198" v="1049" actId="478"/>
          <ac:picMkLst>
            <pc:docMk/>
            <pc:sldMk cId="1135986008" sldId="287"/>
            <ac:picMk id="9" creationId="{3341FCD0-730D-1DE5-8902-B6B377B540C7}"/>
          </ac:picMkLst>
        </pc:picChg>
      </pc:sldChg>
      <pc:sldChg chg="addSp delSp modSp add mod">
        <pc:chgData name="矢野　雅也(Yano, Masaya)" userId="ec8b8178-2d1b-4e99-9dd8-55a4c8c4e066" providerId="ADAL" clId="{108E6B62-AF6C-4CDC-9B65-6744A3E344BF}" dt="2024-07-29T03:59:36.783" v="1354"/>
        <pc:sldMkLst>
          <pc:docMk/>
          <pc:sldMk cId="4208128556" sldId="288"/>
        </pc:sldMkLst>
        <pc:spChg chg="mod">
          <ac:chgData name="矢野　雅也(Yano, Masaya)" userId="ec8b8178-2d1b-4e99-9dd8-55a4c8c4e066" providerId="ADAL" clId="{108E6B62-AF6C-4CDC-9B65-6744A3E344BF}" dt="2024-07-29T03:59:36.783" v="1354"/>
          <ac:spMkLst>
            <pc:docMk/>
            <pc:sldMk cId="4208128556" sldId="288"/>
            <ac:spMk id="2" creationId="{D939682B-C72C-EF2D-6527-ED9A03D82B27}"/>
          </ac:spMkLst>
        </pc:spChg>
        <pc:spChg chg="add mod">
          <ac:chgData name="矢野　雅也(Yano, Masaya)" userId="ec8b8178-2d1b-4e99-9dd8-55a4c8c4e066" providerId="ADAL" clId="{108E6B62-AF6C-4CDC-9B65-6744A3E344BF}" dt="2024-07-29T02:56:44.127" v="1207" actId="1076"/>
          <ac:spMkLst>
            <pc:docMk/>
            <pc:sldMk cId="4208128556" sldId="288"/>
            <ac:spMk id="12" creationId="{43B627F1-F984-AB79-C475-E43881B80FA8}"/>
          </ac:spMkLst>
        </pc:spChg>
        <pc:spChg chg="add mod">
          <ac:chgData name="矢野　雅也(Yano, Masaya)" userId="ec8b8178-2d1b-4e99-9dd8-55a4c8c4e066" providerId="ADAL" clId="{108E6B62-AF6C-4CDC-9B65-6744A3E344BF}" dt="2024-07-29T02:57:20.407" v="1235"/>
          <ac:spMkLst>
            <pc:docMk/>
            <pc:sldMk cId="4208128556" sldId="288"/>
            <ac:spMk id="13" creationId="{58BAFC95-BF81-83CD-9628-E1D1CA1E9C6A}"/>
          </ac:spMkLst>
        </pc:spChg>
        <pc:spChg chg="add mod">
          <ac:chgData name="矢野　雅也(Yano, Masaya)" userId="ec8b8178-2d1b-4e99-9dd8-55a4c8c4e066" providerId="ADAL" clId="{108E6B62-AF6C-4CDC-9B65-6744A3E344BF}" dt="2024-07-29T02:57:33.299" v="1258"/>
          <ac:spMkLst>
            <pc:docMk/>
            <pc:sldMk cId="4208128556" sldId="288"/>
            <ac:spMk id="16" creationId="{EA58B2F2-75E2-E691-A790-11C13B47754A}"/>
          </ac:spMkLst>
        </pc:spChg>
        <pc:spChg chg="add mod">
          <ac:chgData name="矢野　雅也(Yano, Masaya)" userId="ec8b8178-2d1b-4e99-9dd8-55a4c8c4e066" providerId="ADAL" clId="{108E6B62-AF6C-4CDC-9B65-6744A3E344BF}" dt="2024-07-29T03:58:51.558" v="1335" actId="1076"/>
          <ac:spMkLst>
            <pc:docMk/>
            <pc:sldMk cId="4208128556" sldId="288"/>
            <ac:spMk id="17" creationId="{E976B9E0-D1E5-6731-6F4A-681EEA2C2EE4}"/>
          </ac:spMkLst>
        </pc:spChg>
        <pc:picChg chg="add del mod">
          <ac:chgData name="矢野　雅也(Yano, Masaya)" userId="ec8b8178-2d1b-4e99-9dd8-55a4c8c4e066" providerId="ADAL" clId="{108E6B62-AF6C-4CDC-9B65-6744A3E344BF}" dt="2024-07-29T02:56:59.982" v="1212" actId="478"/>
          <ac:picMkLst>
            <pc:docMk/>
            <pc:sldMk cId="4208128556" sldId="288"/>
            <ac:picMk id="4" creationId="{B2A9AD04-B497-5D3C-71D4-3B40D4F0E9E4}"/>
          </ac:picMkLst>
        </pc:picChg>
        <pc:picChg chg="del">
          <ac:chgData name="矢野　雅也(Yano, Masaya)" userId="ec8b8178-2d1b-4e99-9dd8-55a4c8c4e066" providerId="ADAL" clId="{108E6B62-AF6C-4CDC-9B65-6744A3E344BF}" dt="2024-07-29T02:55:00.288" v="1097" actId="478"/>
          <ac:picMkLst>
            <pc:docMk/>
            <pc:sldMk cId="4208128556" sldId="288"/>
            <ac:picMk id="5" creationId="{9CC302C4-D37D-9DCD-6586-0C5DF6B61CB7}"/>
          </ac:picMkLst>
        </pc:picChg>
        <pc:picChg chg="del">
          <ac:chgData name="矢野　雅也(Yano, Masaya)" userId="ec8b8178-2d1b-4e99-9dd8-55a4c8c4e066" providerId="ADAL" clId="{108E6B62-AF6C-4CDC-9B65-6744A3E344BF}" dt="2024-07-29T02:55:00.288" v="1097" actId="478"/>
          <ac:picMkLst>
            <pc:docMk/>
            <pc:sldMk cId="4208128556" sldId="288"/>
            <ac:picMk id="7" creationId="{FB438E9A-186B-F76A-8D68-3C32C944C925}"/>
          </ac:picMkLst>
        </pc:picChg>
        <pc:picChg chg="add mod">
          <ac:chgData name="矢野　雅也(Yano, Masaya)" userId="ec8b8178-2d1b-4e99-9dd8-55a4c8c4e066" providerId="ADAL" clId="{108E6B62-AF6C-4CDC-9B65-6744A3E344BF}" dt="2024-07-29T02:56:11.420" v="1154" actId="1035"/>
          <ac:picMkLst>
            <pc:docMk/>
            <pc:sldMk cId="4208128556" sldId="288"/>
            <ac:picMk id="8" creationId="{959AF45C-6336-F264-1855-8B60C94C9BBF}"/>
          </ac:picMkLst>
        </pc:picChg>
        <pc:picChg chg="add mod">
          <ac:chgData name="矢野　雅也(Yano, Masaya)" userId="ec8b8178-2d1b-4e99-9dd8-55a4c8c4e066" providerId="ADAL" clId="{108E6B62-AF6C-4CDC-9B65-6744A3E344BF}" dt="2024-07-29T02:56:11.420" v="1154" actId="1035"/>
          <ac:picMkLst>
            <pc:docMk/>
            <pc:sldMk cId="4208128556" sldId="288"/>
            <ac:picMk id="10" creationId="{49BB2815-EC0E-321A-3E34-0407EE8E10FC}"/>
          </ac:picMkLst>
        </pc:picChg>
        <pc:picChg chg="add mod">
          <ac:chgData name="矢野　雅也(Yano, Masaya)" userId="ec8b8178-2d1b-4e99-9dd8-55a4c8c4e066" providerId="ADAL" clId="{108E6B62-AF6C-4CDC-9B65-6744A3E344BF}" dt="2024-07-29T02:57:12.937" v="1218" actId="1076"/>
          <ac:picMkLst>
            <pc:docMk/>
            <pc:sldMk cId="4208128556" sldId="288"/>
            <ac:picMk id="15" creationId="{AEA94411-0A69-AE39-BB30-2FF338C07CF6}"/>
          </ac:picMkLst>
        </pc:picChg>
        <pc:cxnChg chg="add mod">
          <ac:chgData name="矢野　雅也(Yano, Masaya)" userId="ec8b8178-2d1b-4e99-9dd8-55a4c8c4e066" providerId="ADAL" clId="{108E6B62-AF6C-4CDC-9B65-6744A3E344BF}" dt="2024-07-29T03:59:16.517" v="1339" actId="1076"/>
          <ac:cxnSpMkLst>
            <pc:docMk/>
            <pc:sldMk cId="4208128556" sldId="288"/>
            <ac:cxnSpMk id="19" creationId="{4F888EB3-473D-C600-4F08-B2E31F77172E}"/>
          </ac:cxnSpMkLst>
        </pc:cxnChg>
      </pc:sldChg>
      <pc:sldChg chg="addSp delSp modSp add mod">
        <pc:chgData name="矢野　雅也(Yano, Masaya)" userId="ec8b8178-2d1b-4e99-9dd8-55a4c8c4e066" providerId="ADAL" clId="{108E6B62-AF6C-4CDC-9B65-6744A3E344BF}" dt="2024-07-29T04:25:26.563" v="1518" actId="1076"/>
        <pc:sldMkLst>
          <pc:docMk/>
          <pc:sldMk cId="3910344080" sldId="289"/>
        </pc:sldMkLst>
        <pc:spChg chg="mod">
          <ac:chgData name="矢野　雅也(Yano, Masaya)" userId="ec8b8178-2d1b-4e99-9dd8-55a4c8c4e066" providerId="ADAL" clId="{108E6B62-AF6C-4CDC-9B65-6744A3E344BF}" dt="2024-07-29T04:00:20.336" v="1392"/>
          <ac:spMkLst>
            <pc:docMk/>
            <pc:sldMk cId="3910344080" sldId="289"/>
            <ac:spMk id="2" creationId="{D939682B-C72C-EF2D-6527-ED9A03D82B27}"/>
          </ac:spMkLst>
        </pc:spChg>
        <pc:spChg chg="add mod">
          <ac:chgData name="矢野　雅也(Yano, Masaya)" userId="ec8b8178-2d1b-4e99-9dd8-55a4c8c4e066" providerId="ADAL" clId="{108E6B62-AF6C-4CDC-9B65-6744A3E344BF}" dt="2024-07-29T04:25:26.563" v="1518" actId="1076"/>
          <ac:spMkLst>
            <pc:docMk/>
            <pc:sldMk cId="3910344080" sldId="289"/>
            <ac:spMk id="9" creationId="{40979604-DEE7-3E8A-8E64-46718474C82A}"/>
          </ac:spMkLst>
        </pc:spChg>
        <pc:picChg chg="add mod">
          <ac:chgData name="矢野　雅也(Yano, Masaya)" userId="ec8b8178-2d1b-4e99-9dd8-55a4c8c4e066" providerId="ADAL" clId="{108E6B62-AF6C-4CDC-9B65-6744A3E344BF}" dt="2024-07-29T04:23:33.882" v="1397" actId="1076"/>
          <ac:picMkLst>
            <pc:docMk/>
            <pc:sldMk cId="3910344080" sldId="289"/>
            <ac:picMk id="4" creationId="{78560E27-7FC0-B537-BEC3-0E4E68784D48}"/>
          </ac:picMkLst>
        </pc:picChg>
        <pc:picChg chg="del">
          <ac:chgData name="矢野　雅也(Yano, Masaya)" userId="ec8b8178-2d1b-4e99-9dd8-55a4c8c4e066" providerId="ADAL" clId="{108E6B62-AF6C-4CDC-9B65-6744A3E344BF}" dt="2024-07-29T04:23:20.158" v="1393" actId="478"/>
          <ac:picMkLst>
            <pc:docMk/>
            <pc:sldMk cId="3910344080" sldId="289"/>
            <ac:picMk id="5" creationId="{9CC302C4-D37D-9DCD-6586-0C5DF6B61CB7}"/>
          </ac:picMkLst>
        </pc:picChg>
        <pc:picChg chg="del">
          <ac:chgData name="矢野　雅也(Yano, Masaya)" userId="ec8b8178-2d1b-4e99-9dd8-55a4c8c4e066" providerId="ADAL" clId="{108E6B62-AF6C-4CDC-9B65-6744A3E344BF}" dt="2024-07-29T04:23:35.005" v="1398" actId="478"/>
          <ac:picMkLst>
            <pc:docMk/>
            <pc:sldMk cId="3910344080" sldId="289"/>
            <ac:picMk id="7" creationId="{FB438E9A-186B-F76A-8D68-3C32C944C925}"/>
          </ac:picMkLst>
        </pc:picChg>
        <pc:picChg chg="add mod">
          <ac:chgData name="矢野　雅也(Yano, Masaya)" userId="ec8b8178-2d1b-4e99-9dd8-55a4c8c4e066" providerId="ADAL" clId="{108E6B62-AF6C-4CDC-9B65-6744A3E344BF}" dt="2024-07-29T04:23:50.842" v="1404" actId="14100"/>
          <ac:picMkLst>
            <pc:docMk/>
            <pc:sldMk cId="3910344080" sldId="289"/>
            <ac:picMk id="8" creationId="{E4CBC744-E007-7CD5-7134-6A86591C56E6}"/>
          </ac:picMkLst>
        </pc:picChg>
        <pc:cxnChg chg="add mod">
          <ac:chgData name="矢野　雅也(Yano, Masaya)" userId="ec8b8178-2d1b-4e99-9dd8-55a4c8c4e066" providerId="ADAL" clId="{108E6B62-AF6C-4CDC-9B65-6744A3E344BF}" dt="2024-07-29T04:25:16.974" v="1509" actId="14100"/>
          <ac:cxnSpMkLst>
            <pc:docMk/>
            <pc:sldMk cId="3910344080" sldId="289"/>
            <ac:cxnSpMk id="10" creationId="{5183700C-23E4-6D64-38B6-79ADB451CCE6}"/>
          </ac:cxnSpMkLst>
        </pc:cxnChg>
        <pc:cxnChg chg="add mod">
          <ac:chgData name="矢野　雅也(Yano, Masaya)" userId="ec8b8178-2d1b-4e99-9dd8-55a4c8c4e066" providerId="ADAL" clId="{108E6B62-AF6C-4CDC-9B65-6744A3E344BF}" dt="2024-07-29T04:25:21.125" v="1511" actId="1076"/>
          <ac:cxnSpMkLst>
            <pc:docMk/>
            <pc:sldMk cId="3910344080" sldId="289"/>
            <ac:cxnSpMk id="12" creationId="{42B5FC3A-5669-A25B-ACD2-ABCAE4E98822}"/>
          </ac:cxnSpMkLst>
        </pc:cxnChg>
      </pc:sldChg>
      <pc:sldChg chg="addSp delSp modSp add mod ord">
        <pc:chgData name="矢野　雅也(Yano, Masaya)" userId="ec8b8178-2d1b-4e99-9dd8-55a4c8c4e066" providerId="ADAL" clId="{108E6B62-AF6C-4CDC-9B65-6744A3E344BF}" dt="2024-07-29T04:27:13.449" v="1522"/>
        <pc:sldMkLst>
          <pc:docMk/>
          <pc:sldMk cId="3754807099" sldId="290"/>
        </pc:sldMkLst>
        <pc:picChg chg="del">
          <ac:chgData name="矢野　雅也(Yano, Masaya)" userId="ec8b8178-2d1b-4e99-9dd8-55a4c8c4e066" providerId="ADAL" clId="{108E6B62-AF6C-4CDC-9B65-6744A3E344BF}" dt="2024-07-29T04:23:57.774" v="1406" actId="478"/>
          <ac:picMkLst>
            <pc:docMk/>
            <pc:sldMk cId="3754807099" sldId="290"/>
            <ac:picMk id="4" creationId="{78560E27-7FC0-B537-BEC3-0E4E68784D48}"/>
          </ac:picMkLst>
        </pc:picChg>
        <pc:picChg chg="add mod">
          <ac:chgData name="矢野　雅也(Yano, Masaya)" userId="ec8b8178-2d1b-4e99-9dd8-55a4c8c4e066" providerId="ADAL" clId="{108E6B62-AF6C-4CDC-9B65-6744A3E344BF}" dt="2024-07-29T04:24:09.662" v="1412" actId="14100"/>
          <ac:picMkLst>
            <pc:docMk/>
            <pc:sldMk cId="3754807099" sldId="290"/>
            <ac:picMk id="5" creationId="{E190FA52-8C1E-097A-CC95-67A5066F2DD6}"/>
          </ac:picMkLst>
        </pc:picChg>
        <pc:picChg chg="add mod">
          <ac:chgData name="矢野　雅也(Yano, Masaya)" userId="ec8b8178-2d1b-4e99-9dd8-55a4c8c4e066" providerId="ADAL" clId="{108E6B62-AF6C-4CDC-9B65-6744A3E344BF}" dt="2024-07-29T04:24:21.432" v="1418" actId="1076"/>
          <ac:picMkLst>
            <pc:docMk/>
            <pc:sldMk cId="3754807099" sldId="290"/>
            <ac:picMk id="7" creationId="{D7E24564-353D-AF0C-683C-7BC557FBA60D}"/>
          </ac:picMkLst>
        </pc:picChg>
        <pc:picChg chg="del">
          <ac:chgData name="矢野　雅也(Yano, Masaya)" userId="ec8b8178-2d1b-4e99-9dd8-55a4c8c4e066" providerId="ADAL" clId="{108E6B62-AF6C-4CDC-9B65-6744A3E344BF}" dt="2024-07-29T04:23:58.229" v="1407" actId="478"/>
          <ac:picMkLst>
            <pc:docMk/>
            <pc:sldMk cId="3754807099" sldId="290"/>
            <ac:picMk id="8" creationId="{E4CBC744-E007-7CD5-7134-6A86591C56E6}"/>
          </ac:picMkLst>
        </pc:picChg>
      </pc:sldChg>
      <pc:sldChg chg="addSp delSp modSp add mod">
        <pc:chgData name="矢野　雅也(Yano, Masaya)" userId="ec8b8178-2d1b-4e99-9dd8-55a4c8c4e066" providerId="ADAL" clId="{108E6B62-AF6C-4CDC-9B65-6744A3E344BF}" dt="2024-07-29T04:28:23.732" v="1559" actId="1035"/>
        <pc:sldMkLst>
          <pc:docMk/>
          <pc:sldMk cId="2522235805" sldId="291"/>
        </pc:sldMkLst>
        <pc:spChg chg="mod">
          <ac:chgData name="矢野　雅也(Yano, Masaya)" userId="ec8b8178-2d1b-4e99-9dd8-55a4c8c4e066" providerId="ADAL" clId="{108E6B62-AF6C-4CDC-9B65-6744A3E344BF}" dt="2024-07-29T04:27:10.491" v="1520"/>
          <ac:spMkLst>
            <pc:docMk/>
            <pc:sldMk cId="2522235805" sldId="291"/>
            <ac:spMk id="2" creationId="{D939682B-C72C-EF2D-6527-ED9A03D82B27}"/>
          </ac:spMkLst>
        </pc:spChg>
        <pc:spChg chg="mod">
          <ac:chgData name="矢野　雅也(Yano, Masaya)" userId="ec8b8178-2d1b-4e99-9dd8-55a4c8c4e066" providerId="ADAL" clId="{108E6B62-AF6C-4CDC-9B65-6744A3E344BF}" dt="2024-07-29T04:28:23.732" v="1559" actId="1035"/>
          <ac:spMkLst>
            <pc:docMk/>
            <pc:sldMk cId="2522235805" sldId="291"/>
            <ac:spMk id="12" creationId="{43B627F1-F984-AB79-C475-E43881B80FA8}"/>
          </ac:spMkLst>
        </pc:spChg>
        <pc:spChg chg="mod">
          <ac:chgData name="矢野　雅也(Yano, Masaya)" userId="ec8b8178-2d1b-4e99-9dd8-55a4c8c4e066" providerId="ADAL" clId="{108E6B62-AF6C-4CDC-9B65-6744A3E344BF}" dt="2024-07-29T04:28:23.732" v="1559" actId="1035"/>
          <ac:spMkLst>
            <pc:docMk/>
            <pc:sldMk cId="2522235805" sldId="291"/>
            <ac:spMk id="13" creationId="{58BAFC95-BF81-83CD-9628-E1D1CA1E9C6A}"/>
          </ac:spMkLst>
        </pc:spChg>
        <pc:spChg chg="mod">
          <ac:chgData name="矢野　雅也(Yano, Masaya)" userId="ec8b8178-2d1b-4e99-9dd8-55a4c8c4e066" providerId="ADAL" clId="{108E6B62-AF6C-4CDC-9B65-6744A3E344BF}" dt="2024-07-29T04:28:23.732" v="1559" actId="1035"/>
          <ac:spMkLst>
            <pc:docMk/>
            <pc:sldMk cId="2522235805" sldId="291"/>
            <ac:spMk id="16" creationId="{EA58B2F2-75E2-E691-A790-11C13B47754A}"/>
          </ac:spMkLst>
        </pc:spChg>
        <pc:spChg chg="mod">
          <ac:chgData name="矢野　雅也(Yano, Masaya)" userId="ec8b8178-2d1b-4e99-9dd8-55a4c8c4e066" providerId="ADAL" clId="{108E6B62-AF6C-4CDC-9B65-6744A3E344BF}" dt="2024-07-29T04:28:23.732" v="1559" actId="1035"/>
          <ac:spMkLst>
            <pc:docMk/>
            <pc:sldMk cId="2522235805" sldId="291"/>
            <ac:spMk id="17" creationId="{E976B9E0-D1E5-6731-6F4A-681EEA2C2EE4}"/>
          </ac:spMkLst>
        </pc:spChg>
        <pc:picChg chg="add mod">
          <ac:chgData name="矢野　雅也(Yano, Masaya)" userId="ec8b8178-2d1b-4e99-9dd8-55a4c8c4e066" providerId="ADAL" clId="{108E6B62-AF6C-4CDC-9B65-6744A3E344BF}" dt="2024-07-29T04:28:23.732" v="1559" actId="1035"/>
          <ac:picMkLst>
            <pc:docMk/>
            <pc:sldMk cId="2522235805" sldId="291"/>
            <ac:picMk id="4" creationId="{516AC008-140D-DE78-8E4B-4D33DE214464}"/>
          </ac:picMkLst>
        </pc:picChg>
        <pc:picChg chg="add mod">
          <ac:chgData name="矢野　雅也(Yano, Masaya)" userId="ec8b8178-2d1b-4e99-9dd8-55a4c8c4e066" providerId="ADAL" clId="{108E6B62-AF6C-4CDC-9B65-6744A3E344BF}" dt="2024-07-29T04:28:23.732" v="1559" actId="1035"/>
          <ac:picMkLst>
            <pc:docMk/>
            <pc:sldMk cId="2522235805" sldId="291"/>
            <ac:picMk id="6" creationId="{E23919CD-BE4C-2A82-888E-70A8B6A9BFDE}"/>
          </ac:picMkLst>
        </pc:picChg>
        <pc:picChg chg="del mod">
          <ac:chgData name="矢野　雅也(Yano, Masaya)" userId="ec8b8178-2d1b-4e99-9dd8-55a4c8c4e066" providerId="ADAL" clId="{108E6B62-AF6C-4CDC-9B65-6744A3E344BF}" dt="2024-07-29T04:27:20.330" v="1524" actId="478"/>
          <ac:picMkLst>
            <pc:docMk/>
            <pc:sldMk cId="2522235805" sldId="291"/>
            <ac:picMk id="8" creationId="{959AF45C-6336-F264-1855-8B60C94C9BBF}"/>
          </ac:picMkLst>
        </pc:picChg>
        <pc:picChg chg="add mod">
          <ac:chgData name="矢野　雅也(Yano, Masaya)" userId="ec8b8178-2d1b-4e99-9dd8-55a4c8c4e066" providerId="ADAL" clId="{108E6B62-AF6C-4CDC-9B65-6744A3E344BF}" dt="2024-07-29T04:28:23.732" v="1559" actId="1035"/>
          <ac:picMkLst>
            <pc:docMk/>
            <pc:sldMk cId="2522235805" sldId="291"/>
            <ac:picMk id="9" creationId="{0E5E41E0-1DCE-F81E-C003-D6F0E2868A87}"/>
          </ac:picMkLst>
        </pc:picChg>
        <pc:picChg chg="del mod">
          <ac:chgData name="矢野　雅也(Yano, Masaya)" userId="ec8b8178-2d1b-4e99-9dd8-55a4c8c4e066" providerId="ADAL" clId="{108E6B62-AF6C-4CDC-9B65-6744A3E344BF}" dt="2024-07-29T04:27:20.330" v="1524" actId="478"/>
          <ac:picMkLst>
            <pc:docMk/>
            <pc:sldMk cId="2522235805" sldId="291"/>
            <ac:picMk id="10" creationId="{49BB2815-EC0E-321A-3E34-0407EE8E10FC}"/>
          </ac:picMkLst>
        </pc:picChg>
        <pc:picChg chg="del">
          <ac:chgData name="矢野　雅也(Yano, Masaya)" userId="ec8b8178-2d1b-4e99-9dd8-55a4c8c4e066" providerId="ADAL" clId="{108E6B62-AF6C-4CDC-9B65-6744A3E344BF}" dt="2024-07-29T04:27:20.330" v="1524" actId="478"/>
          <ac:picMkLst>
            <pc:docMk/>
            <pc:sldMk cId="2522235805" sldId="291"/>
            <ac:picMk id="15" creationId="{AEA94411-0A69-AE39-BB30-2FF338C07CF6}"/>
          </ac:picMkLst>
        </pc:picChg>
        <pc:cxnChg chg="add mod">
          <ac:chgData name="矢野　雅也(Yano, Masaya)" userId="ec8b8178-2d1b-4e99-9dd8-55a4c8c4e066" providerId="ADAL" clId="{108E6B62-AF6C-4CDC-9B65-6744A3E344BF}" dt="2024-07-29T04:28:23.732" v="1559" actId="1035"/>
          <ac:cxnSpMkLst>
            <pc:docMk/>
            <pc:sldMk cId="2522235805" sldId="291"/>
            <ac:cxnSpMk id="11" creationId="{F8963B2F-C903-DF4E-3683-33C8D23DB438}"/>
          </ac:cxnSpMkLst>
        </pc:cxnChg>
        <pc:cxnChg chg="mod ord">
          <ac:chgData name="矢野　雅也(Yano, Masaya)" userId="ec8b8178-2d1b-4e99-9dd8-55a4c8c4e066" providerId="ADAL" clId="{108E6B62-AF6C-4CDC-9B65-6744A3E344BF}" dt="2024-07-29T04:28:23.732" v="1559" actId="1035"/>
          <ac:cxnSpMkLst>
            <pc:docMk/>
            <pc:sldMk cId="2522235805" sldId="291"/>
            <ac:cxnSpMk id="19" creationId="{4F888EB3-473D-C600-4F08-B2E31F77172E}"/>
          </ac:cxnSpMkLst>
        </pc:cxnChg>
      </pc:sldChg>
      <pc:sldChg chg="addSp delSp modSp add mod">
        <pc:chgData name="矢野　雅也(Yano, Masaya)" userId="ec8b8178-2d1b-4e99-9dd8-55a4c8c4e066" providerId="ADAL" clId="{108E6B62-AF6C-4CDC-9B65-6744A3E344BF}" dt="2024-07-29T04:36:13.248" v="1621" actId="6549"/>
        <pc:sldMkLst>
          <pc:docMk/>
          <pc:sldMk cId="1528575071" sldId="292"/>
        </pc:sldMkLst>
        <pc:spChg chg="mod">
          <ac:chgData name="矢野　雅也(Yano, Masaya)" userId="ec8b8178-2d1b-4e99-9dd8-55a4c8c4e066" providerId="ADAL" clId="{108E6B62-AF6C-4CDC-9B65-6744A3E344BF}" dt="2024-07-29T04:36:13.248" v="1621" actId="6549"/>
          <ac:spMkLst>
            <pc:docMk/>
            <pc:sldMk cId="1528575071" sldId="292"/>
            <ac:spMk id="2" creationId="{D939682B-C72C-EF2D-6527-ED9A03D82B27}"/>
          </ac:spMkLst>
        </pc:spChg>
        <pc:picChg chg="del">
          <ac:chgData name="矢野　雅也(Yano, Masaya)" userId="ec8b8178-2d1b-4e99-9dd8-55a4c8c4e066" providerId="ADAL" clId="{108E6B62-AF6C-4CDC-9B65-6744A3E344BF}" dt="2024-07-29T04:35:18.419" v="1593" actId="478"/>
          <ac:picMkLst>
            <pc:docMk/>
            <pc:sldMk cId="1528575071" sldId="292"/>
            <ac:picMk id="4" creationId="{F6CC3B13-E071-F89A-D6DB-A2A619C83A09}"/>
          </ac:picMkLst>
        </pc:picChg>
        <pc:picChg chg="add mod">
          <ac:chgData name="矢野　雅也(Yano, Masaya)" userId="ec8b8178-2d1b-4e99-9dd8-55a4c8c4e066" providerId="ADAL" clId="{108E6B62-AF6C-4CDC-9B65-6744A3E344BF}" dt="2024-07-29T04:35:26.823" v="1597" actId="1076"/>
          <ac:picMkLst>
            <pc:docMk/>
            <pc:sldMk cId="1528575071" sldId="292"/>
            <ac:picMk id="5" creationId="{459E98A8-048B-5747-06FC-FB083E663AC8}"/>
          </ac:picMkLst>
        </pc:picChg>
      </pc:sldChg>
      <pc:sldChg chg="addSp delSp modSp add mod">
        <pc:chgData name="矢野　雅也(Yano, Masaya)" userId="ec8b8178-2d1b-4e99-9dd8-55a4c8c4e066" providerId="ADAL" clId="{108E6B62-AF6C-4CDC-9B65-6744A3E344BF}" dt="2024-07-29T04:37:29.042" v="1665" actId="14100"/>
        <pc:sldMkLst>
          <pc:docMk/>
          <pc:sldMk cId="2669550537" sldId="293"/>
        </pc:sldMkLst>
        <pc:spChg chg="mod">
          <ac:chgData name="矢野　雅也(Yano, Masaya)" userId="ec8b8178-2d1b-4e99-9dd8-55a4c8c4e066" providerId="ADAL" clId="{108E6B62-AF6C-4CDC-9B65-6744A3E344BF}" dt="2024-07-29T04:36:37.379" v="1637"/>
          <ac:spMkLst>
            <pc:docMk/>
            <pc:sldMk cId="2669550537" sldId="293"/>
            <ac:spMk id="2" creationId="{D939682B-C72C-EF2D-6527-ED9A03D82B27}"/>
          </ac:spMkLst>
        </pc:spChg>
        <pc:picChg chg="add mod">
          <ac:chgData name="矢野　雅也(Yano, Masaya)" userId="ec8b8178-2d1b-4e99-9dd8-55a4c8c4e066" providerId="ADAL" clId="{108E6B62-AF6C-4CDC-9B65-6744A3E344BF}" dt="2024-07-29T04:37:29.042" v="1665" actId="14100"/>
          <ac:picMkLst>
            <pc:docMk/>
            <pc:sldMk cId="2669550537" sldId="293"/>
            <ac:picMk id="4" creationId="{D08B9915-3572-BE09-B4B7-76C67D8B591C}"/>
          </ac:picMkLst>
        </pc:picChg>
        <pc:picChg chg="del">
          <ac:chgData name="矢野　雅也(Yano, Masaya)" userId="ec8b8178-2d1b-4e99-9dd8-55a4c8c4e066" providerId="ADAL" clId="{108E6B62-AF6C-4CDC-9B65-6744A3E344BF}" dt="2024-07-29T04:36:39.227" v="1638" actId="478"/>
          <ac:picMkLst>
            <pc:docMk/>
            <pc:sldMk cId="2669550537" sldId="293"/>
            <ac:picMk id="5" creationId="{835B20D6-2CE0-991C-CAA6-967F02FAF606}"/>
          </ac:picMkLst>
        </pc:picChg>
      </pc:sldChg>
      <pc:sldChg chg="addSp delSp modSp add mod">
        <pc:chgData name="矢野　雅也(Yano, Masaya)" userId="ec8b8178-2d1b-4e99-9dd8-55a4c8c4e066" providerId="ADAL" clId="{108E6B62-AF6C-4CDC-9B65-6744A3E344BF}" dt="2024-07-29T04:37:16.405" v="1663" actId="1076"/>
        <pc:sldMkLst>
          <pc:docMk/>
          <pc:sldMk cId="2396195487" sldId="294"/>
        </pc:sldMkLst>
        <pc:spChg chg="mod">
          <ac:chgData name="矢野　雅也(Yano, Masaya)" userId="ec8b8178-2d1b-4e99-9dd8-55a4c8c4e066" providerId="ADAL" clId="{108E6B62-AF6C-4CDC-9B65-6744A3E344BF}" dt="2024-07-29T04:37:03.767" v="1658"/>
          <ac:spMkLst>
            <pc:docMk/>
            <pc:sldMk cId="2396195487" sldId="294"/>
            <ac:spMk id="2" creationId="{D939682B-C72C-EF2D-6527-ED9A03D82B27}"/>
          </ac:spMkLst>
        </pc:spChg>
        <pc:picChg chg="del">
          <ac:chgData name="矢野　雅也(Yano, Masaya)" userId="ec8b8178-2d1b-4e99-9dd8-55a4c8c4e066" providerId="ADAL" clId="{108E6B62-AF6C-4CDC-9B65-6744A3E344BF}" dt="2024-07-29T04:37:05.747" v="1659" actId="478"/>
          <ac:picMkLst>
            <pc:docMk/>
            <pc:sldMk cId="2396195487" sldId="294"/>
            <ac:picMk id="4" creationId="{8A67F18C-9DB2-EED7-99BE-3D039A5F15FA}"/>
          </ac:picMkLst>
        </pc:picChg>
        <pc:picChg chg="add mod">
          <ac:chgData name="矢野　雅也(Yano, Masaya)" userId="ec8b8178-2d1b-4e99-9dd8-55a4c8c4e066" providerId="ADAL" clId="{108E6B62-AF6C-4CDC-9B65-6744A3E344BF}" dt="2024-07-29T04:37:16.405" v="1663" actId="1076"/>
          <ac:picMkLst>
            <pc:docMk/>
            <pc:sldMk cId="2396195487" sldId="294"/>
            <ac:picMk id="5" creationId="{7A609C25-7EA7-376B-5FDB-8023D176563B}"/>
          </ac:picMkLst>
        </pc:picChg>
      </pc:sldChg>
      <pc:sldChg chg="addSp delSp modSp add mod">
        <pc:chgData name="矢野　雅也(Yano, Masaya)" userId="ec8b8178-2d1b-4e99-9dd8-55a4c8c4e066" providerId="ADAL" clId="{108E6B62-AF6C-4CDC-9B65-6744A3E344BF}" dt="2024-07-29T04:37:52.925" v="1683" actId="1076"/>
        <pc:sldMkLst>
          <pc:docMk/>
          <pc:sldMk cId="345831926" sldId="295"/>
        </pc:sldMkLst>
        <pc:spChg chg="mod">
          <ac:chgData name="矢野　雅也(Yano, Masaya)" userId="ec8b8178-2d1b-4e99-9dd8-55a4c8c4e066" providerId="ADAL" clId="{108E6B62-AF6C-4CDC-9B65-6744A3E344BF}" dt="2024-07-29T04:37:37.341" v="1676"/>
          <ac:spMkLst>
            <pc:docMk/>
            <pc:sldMk cId="345831926" sldId="295"/>
            <ac:spMk id="2" creationId="{D939682B-C72C-EF2D-6527-ED9A03D82B27}"/>
          </ac:spMkLst>
        </pc:spChg>
        <pc:picChg chg="del">
          <ac:chgData name="矢野　雅也(Yano, Masaya)" userId="ec8b8178-2d1b-4e99-9dd8-55a4c8c4e066" providerId="ADAL" clId="{108E6B62-AF6C-4CDC-9B65-6744A3E344BF}" dt="2024-07-29T04:37:39.324" v="1677" actId="478"/>
          <ac:picMkLst>
            <pc:docMk/>
            <pc:sldMk cId="345831926" sldId="295"/>
            <ac:picMk id="4" creationId="{735B0B83-F0C9-CBA0-D069-97E5FB1347A0}"/>
          </ac:picMkLst>
        </pc:picChg>
        <pc:picChg chg="add mod">
          <ac:chgData name="矢野　雅也(Yano, Masaya)" userId="ec8b8178-2d1b-4e99-9dd8-55a4c8c4e066" providerId="ADAL" clId="{108E6B62-AF6C-4CDC-9B65-6744A3E344BF}" dt="2024-07-29T04:37:52.925" v="1683" actId="1076"/>
          <ac:picMkLst>
            <pc:docMk/>
            <pc:sldMk cId="345831926" sldId="295"/>
            <ac:picMk id="5" creationId="{4A0907DF-3A27-1891-7BB0-A632C2232C2C}"/>
          </ac:picMkLst>
        </pc:picChg>
      </pc:sldChg>
      <pc:sldChg chg="addSp delSp modSp add mod">
        <pc:chgData name="矢野　雅也(Yano, Masaya)" userId="ec8b8178-2d1b-4e99-9dd8-55a4c8c4e066" providerId="ADAL" clId="{108E6B62-AF6C-4CDC-9B65-6744A3E344BF}" dt="2024-07-29T04:38:15.462" v="1699" actId="1076"/>
        <pc:sldMkLst>
          <pc:docMk/>
          <pc:sldMk cId="2617654595" sldId="296"/>
        </pc:sldMkLst>
        <pc:spChg chg="mod">
          <ac:chgData name="矢野　雅也(Yano, Masaya)" userId="ec8b8178-2d1b-4e99-9dd8-55a4c8c4e066" providerId="ADAL" clId="{108E6B62-AF6C-4CDC-9B65-6744A3E344BF}" dt="2024-07-29T04:37:59.145" v="1694"/>
          <ac:spMkLst>
            <pc:docMk/>
            <pc:sldMk cId="2617654595" sldId="296"/>
            <ac:spMk id="2" creationId="{D939682B-C72C-EF2D-6527-ED9A03D82B27}"/>
          </ac:spMkLst>
        </pc:spChg>
        <pc:spChg chg="del">
          <ac:chgData name="矢野　雅也(Yano, Masaya)" userId="ec8b8178-2d1b-4e99-9dd8-55a4c8c4e066" providerId="ADAL" clId="{108E6B62-AF6C-4CDC-9B65-6744A3E344BF}" dt="2024-07-29T04:38:04.108" v="1695" actId="478"/>
          <ac:spMkLst>
            <pc:docMk/>
            <pc:sldMk cId="2617654595" sldId="296"/>
            <ac:spMk id="6" creationId="{44952849-EDF1-411E-C60D-5B429AA18B37}"/>
          </ac:spMkLst>
        </pc:spChg>
        <pc:spChg chg="del">
          <ac:chgData name="矢野　雅也(Yano, Masaya)" userId="ec8b8178-2d1b-4e99-9dd8-55a4c8c4e066" providerId="ADAL" clId="{108E6B62-AF6C-4CDC-9B65-6744A3E344BF}" dt="2024-07-29T04:38:04.108" v="1695" actId="478"/>
          <ac:spMkLst>
            <pc:docMk/>
            <pc:sldMk cId="2617654595" sldId="296"/>
            <ac:spMk id="7" creationId="{C6920C0F-5F81-E08E-65AE-15217767C3D7}"/>
          </ac:spMkLst>
        </pc:spChg>
        <pc:picChg chg="add mod">
          <ac:chgData name="矢野　雅也(Yano, Masaya)" userId="ec8b8178-2d1b-4e99-9dd8-55a4c8c4e066" providerId="ADAL" clId="{108E6B62-AF6C-4CDC-9B65-6744A3E344BF}" dt="2024-07-29T04:38:15.462" v="1699" actId="1076"/>
          <ac:picMkLst>
            <pc:docMk/>
            <pc:sldMk cId="2617654595" sldId="296"/>
            <ac:picMk id="4" creationId="{4076D70D-4C74-1FF8-044F-AA3F6C779838}"/>
          </ac:picMkLst>
        </pc:picChg>
        <pc:picChg chg="del">
          <ac:chgData name="矢野　雅也(Yano, Masaya)" userId="ec8b8178-2d1b-4e99-9dd8-55a4c8c4e066" providerId="ADAL" clId="{108E6B62-AF6C-4CDC-9B65-6744A3E344BF}" dt="2024-07-29T04:38:04.108" v="1695" actId="478"/>
          <ac:picMkLst>
            <pc:docMk/>
            <pc:sldMk cId="2617654595" sldId="296"/>
            <ac:picMk id="5" creationId="{5C7A9A74-A76F-E6E1-CDEA-E6D8A5A33DA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111989-B623-4810-9E8B-3B3A0F365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3" name="Date Placeholder 2">
            <a:extLst>
              <a:ext uri="{FF2B5EF4-FFF2-40B4-BE49-F238E27FC236}">
                <a16:creationId xmlns:a16="http://schemas.microsoft.com/office/drawing/2014/main" id="{62DA93D0-6C29-4ABF-B66F-3B0993D53D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kumimoji="1" sz="1200" smtClean="0">
                <a:latin typeface="+mn-lt"/>
                <a:ea typeface="+mn-ea"/>
              </a:defRPr>
            </a:lvl1pPr>
          </a:lstStyle>
          <a:p>
            <a:pPr>
              <a:defRPr/>
            </a:pPr>
            <a:fld id="{46D3A980-5D1B-4337-99AF-577A73625AB6}" type="datetimeFigureOut">
              <a:rPr lang="ja-JP" altLang="en-US"/>
              <a:pPr>
                <a:defRPr/>
              </a:pPr>
              <a:t>2025/4/17</a:t>
            </a:fld>
            <a:endParaRPr lang="ja-JP" altLang="en-US"/>
          </a:p>
        </p:txBody>
      </p:sp>
      <p:sp>
        <p:nvSpPr>
          <p:cNvPr id="4" name="Footer Placeholder 3">
            <a:extLst>
              <a:ext uri="{FF2B5EF4-FFF2-40B4-BE49-F238E27FC236}">
                <a16:creationId xmlns:a16="http://schemas.microsoft.com/office/drawing/2014/main" id="{1CCF891F-4DD2-44FE-8D16-3052BE6E75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5" name="Slide Number Placeholder 4">
            <a:extLst>
              <a:ext uri="{FF2B5EF4-FFF2-40B4-BE49-F238E27FC236}">
                <a16:creationId xmlns:a16="http://schemas.microsoft.com/office/drawing/2014/main" id="{5F5D23ED-9AC7-40FC-AD1C-399FBEB397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kumimoji="1" sz="1200" smtClean="0">
                <a:latin typeface="+mn-lt"/>
                <a:ea typeface="+mn-ea"/>
              </a:defRPr>
            </a:lvl1pPr>
          </a:lstStyle>
          <a:p>
            <a:pPr>
              <a:defRPr/>
            </a:pPr>
            <a:fld id="{6FE54826-BF61-4CD3-89CB-586A98205913}" type="slidenum">
              <a:rPr lang="ja-JP" altLang="en-US"/>
              <a:pPr>
                <a:defRPr/>
              </a:pPr>
              <a:t>‹#›</a:t>
            </a:fld>
            <a:endParaRPr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6551D-BDCC-4834-9AED-1108F61901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9A7EDCFE-7534-4C20-A21F-28C2E1000A8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976302BD-F87E-47DD-A34D-49CEBFE61019}" type="datetimeFigureOut">
              <a:rPr lang="en-US"/>
              <a:pPr>
                <a:defRPr/>
              </a:pPr>
              <a:t>4/17/2025</a:t>
            </a:fld>
            <a:endParaRPr lang="en-US"/>
          </a:p>
        </p:txBody>
      </p:sp>
      <p:sp>
        <p:nvSpPr>
          <p:cNvPr id="4" name="Slide Image Placeholder 3">
            <a:extLst>
              <a:ext uri="{FF2B5EF4-FFF2-40B4-BE49-F238E27FC236}">
                <a16:creationId xmlns:a16="http://schemas.microsoft.com/office/drawing/2014/main" id="{9E2C3408-1D4C-4D4B-AC36-67EAE7FE51C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1804F0D-CEB4-4EDB-B75A-5AB5F42D26F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4ED4C94-BFA7-411D-947F-8C314EA0F95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50AF1A18-1092-41E0-8BB7-C1BAFD05847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CAEB0C71-38D3-4125-86B2-99F4D899A9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189" algn="l" rtl="0" fontAlgn="base">
      <a:spcBef>
        <a:spcPct val="30000"/>
      </a:spcBef>
      <a:spcAft>
        <a:spcPct val="0"/>
      </a:spcAft>
      <a:defRPr sz="1200" kern="1200">
        <a:solidFill>
          <a:schemeClr val="tx1"/>
        </a:solidFill>
        <a:latin typeface="+mn-lt"/>
        <a:ea typeface="+mn-ea"/>
        <a:cs typeface="+mn-cs"/>
      </a:defRPr>
    </a:lvl2pPr>
    <a:lvl3pPr marL="914377" algn="l" rtl="0" fontAlgn="base">
      <a:spcBef>
        <a:spcPct val="30000"/>
      </a:spcBef>
      <a:spcAft>
        <a:spcPct val="0"/>
      </a:spcAft>
      <a:defRPr sz="1200" kern="1200">
        <a:solidFill>
          <a:schemeClr val="tx1"/>
        </a:solidFill>
        <a:latin typeface="+mn-lt"/>
        <a:ea typeface="+mn-ea"/>
        <a:cs typeface="+mn-cs"/>
      </a:defRPr>
    </a:lvl3pPr>
    <a:lvl4pPr marL="1371566" algn="l" rtl="0" fontAlgn="base">
      <a:spcBef>
        <a:spcPct val="30000"/>
      </a:spcBef>
      <a:spcAft>
        <a:spcPct val="0"/>
      </a:spcAft>
      <a:defRPr sz="1200" kern="1200">
        <a:solidFill>
          <a:schemeClr val="tx1"/>
        </a:solidFill>
        <a:latin typeface="+mn-lt"/>
        <a:ea typeface="+mn-ea"/>
        <a:cs typeface="+mn-cs"/>
      </a:defRPr>
    </a:lvl4pPr>
    <a:lvl5pPr marL="1828754" algn="l" rtl="0" fontAlgn="base">
      <a:spcBef>
        <a:spcPct val="30000"/>
      </a:spcBef>
      <a:spcAft>
        <a:spcPct val="0"/>
      </a:spcAft>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bg>
      <p:bgPr>
        <a:solidFill>
          <a:schemeClr val="bg1"/>
        </a:solidFill>
        <a:effectLst/>
      </p:bgPr>
    </p:bg>
    <p:spTree>
      <p:nvGrpSpPr>
        <p:cNvPr id="1" name=""/>
        <p:cNvGrpSpPr/>
        <p:nvPr/>
      </p:nvGrpSpPr>
      <p:grpSpPr>
        <a:xfrm>
          <a:off x="0" y="0"/>
          <a:ext cx="0" cy="0"/>
          <a:chOff x="0" y="0"/>
          <a:chExt cx="0" cy="0"/>
        </a:xfrm>
      </p:grpSpPr>
      <p:pic>
        <p:nvPicPr>
          <p:cNvPr id="6" name="図 5" descr="食品, ガラス が含まれている画像&#10;&#10;自動的に生成された説明">
            <a:extLst>
              <a:ext uri="{FF2B5EF4-FFF2-40B4-BE49-F238E27FC236}">
                <a16:creationId xmlns:a16="http://schemas.microsoft.com/office/drawing/2014/main" id="{0FB3073E-E2A8-B522-B23F-27BF27DD35E1}"/>
              </a:ext>
            </a:extLst>
          </p:cNvPr>
          <p:cNvPicPr>
            <a:picLocks noChangeAspect="1"/>
          </p:cNvPicPr>
          <p:nvPr userDrawn="1"/>
        </p:nvPicPr>
        <p:blipFill>
          <a:blip r:embed="rId2"/>
          <a:stretch>
            <a:fillRect/>
          </a:stretch>
        </p:blipFill>
        <p:spPr>
          <a:xfrm>
            <a:off x="-1" y="0"/>
            <a:ext cx="12192001" cy="6858000"/>
          </a:xfrm>
          <a:prstGeom prst="rect">
            <a:avLst/>
          </a:prstGeom>
        </p:spPr>
      </p:pic>
      <p:sp>
        <p:nvSpPr>
          <p:cNvPr id="2" name="Title 1">
            <a:extLst>
              <a:ext uri="{FF2B5EF4-FFF2-40B4-BE49-F238E27FC236}">
                <a16:creationId xmlns:a16="http://schemas.microsoft.com/office/drawing/2014/main" id="{EC6EB082-3335-BC45-B51C-EC390EAABA7E}"/>
              </a:ext>
            </a:extLst>
          </p:cNvPr>
          <p:cNvSpPr>
            <a:spLocks noGrp="1"/>
          </p:cNvSpPr>
          <p:nvPr>
            <p:ph type="ctrTitle" hasCustomPrompt="1"/>
          </p:nvPr>
        </p:nvSpPr>
        <p:spPr>
          <a:xfrm>
            <a:off x="556609" y="2409174"/>
            <a:ext cx="8410465" cy="796999"/>
          </a:xfrm>
          <a:prstGeom prst="rect">
            <a:avLst/>
          </a:prstGeom>
        </p:spPr>
        <p:txBody>
          <a:bodyPr lIns="0" tIns="0" rIns="0" bIns="0" anchor="b">
            <a:normAutofit/>
          </a:bodyPr>
          <a:lstStyle>
            <a:lvl1pPr algn="l">
              <a:lnSpc>
                <a:spcPct val="120000"/>
              </a:lnSpc>
              <a:defRPr sz="4000" b="0">
                <a:solidFill>
                  <a:schemeClr val="tx1"/>
                </a:solidFill>
              </a:defRPr>
            </a:lvl1pPr>
          </a:lstStyle>
          <a:p>
            <a:r>
              <a:rPr lang="en" altLang="ja-JP" dirty="0"/>
              <a:t>Title</a:t>
            </a:r>
            <a:endParaRPr lang="en-US" dirty="0"/>
          </a:p>
        </p:txBody>
      </p:sp>
      <p:sp>
        <p:nvSpPr>
          <p:cNvPr id="15" name="テキスト プレースホルダー 14">
            <a:extLst>
              <a:ext uri="{FF2B5EF4-FFF2-40B4-BE49-F238E27FC236}">
                <a16:creationId xmlns:a16="http://schemas.microsoft.com/office/drawing/2014/main" id="{3F3BD735-AB0D-7620-069B-194CC9D99C52}"/>
              </a:ext>
            </a:extLst>
          </p:cNvPr>
          <p:cNvSpPr>
            <a:spLocks noGrp="1"/>
          </p:cNvSpPr>
          <p:nvPr>
            <p:ph type="body" sz="quarter" idx="12" hasCustomPrompt="1"/>
          </p:nvPr>
        </p:nvSpPr>
        <p:spPr>
          <a:xfrm>
            <a:off x="556607" y="463553"/>
            <a:ext cx="3703639" cy="395367"/>
          </a:xfrm>
          <a:prstGeom prst="rect">
            <a:avLst/>
          </a:prstGeom>
        </p:spPr>
        <p:txBody>
          <a:bodyPr lIns="0" tIns="0" rIns="0" bIns="0"/>
          <a:lstStyle>
            <a:lvl1pPr>
              <a:defRPr sz="1800" b="0">
                <a:latin typeface="+mj-lt"/>
              </a:defRPr>
            </a:lvl1pPr>
          </a:lstStyle>
          <a:p>
            <a:pPr lvl="0"/>
            <a:r>
              <a:rPr kumimoji="1" lang="en" altLang="ja-JP" dirty="0"/>
              <a:t>Subject</a:t>
            </a:r>
            <a:endParaRPr kumimoji="1" lang="ja-JP" altLang="en-US"/>
          </a:p>
        </p:txBody>
      </p:sp>
      <p:sp>
        <p:nvSpPr>
          <p:cNvPr id="16" name="テキスト プレースホルダー 14">
            <a:extLst>
              <a:ext uri="{FF2B5EF4-FFF2-40B4-BE49-F238E27FC236}">
                <a16:creationId xmlns:a16="http://schemas.microsoft.com/office/drawing/2014/main" id="{F141DBE6-A7CA-A9ED-6F94-8E99511722A8}"/>
              </a:ext>
            </a:extLst>
          </p:cNvPr>
          <p:cNvSpPr>
            <a:spLocks noGrp="1"/>
          </p:cNvSpPr>
          <p:nvPr>
            <p:ph type="body" sz="quarter" idx="13" hasCustomPrompt="1"/>
          </p:nvPr>
        </p:nvSpPr>
        <p:spPr>
          <a:xfrm>
            <a:off x="556607" y="3459998"/>
            <a:ext cx="3703639" cy="395367"/>
          </a:xfrm>
          <a:prstGeom prst="rect">
            <a:avLst/>
          </a:prstGeom>
        </p:spPr>
        <p:txBody>
          <a:bodyPr lIns="0" tIns="0" rIns="0" bIns="0"/>
          <a:lstStyle>
            <a:lvl1pPr>
              <a:defRPr sz="2400" b="0">
                <a:latin typeface="+mj-lt"/>
              </a:defRPr>
            </a:lvl1pPr>
          </a:lstStyle>
          <a:p>
            <a:pPr lvl="0"/>
            <a:r>
              <a:rPr lang="en" altLang="ja-JP" dirty="0"/>
              <a:t>Subtitle</a:t>
            </a:r>
            <a:endParaRPr kumimoji="1" lang="ja-JP" altLang="en-US"/>
          </a:p>
        </p:txBody>
      </p:sp>
      <p:sp>
        <p:nvSpPr>
          <p:cNvPr id="17" name="テキスト プレースホルダー 14">
            <a:extLst>
              <a:ext uri="{FF2B5EF4-FFF2-40B4-BE49-F238E27FC236}">
                <a16:creationId xmlns:a16="http://schemas.microsoft.com/office/drawing/2014/main" id="{6736B7D0-30DB-E46C-9077-E27EBB2E7A3C}"/>
              </a:ext>
            </a:extLst>
          </p:cNvPr>
          <p:cNvSpPr>
            <a:spLocks noGrp="1"/>
          </p:cNvSpPr>
          <p:nvPr>
            <p:ph type="body" sz="quarter" idx="14" hasCustomPrompt="1"/>
          </p:nvPr>
        </p:nvSpPr>
        <p:spPr>
          <a:xfrm>
            <a:off x="556607" y="5999083"/>
            <a:ext cx="3703639" cy="395367"/>
          </a:xfrm>
          <a:prstGeom prst="rect">
            <a:avLst/>
          </a:prstGeom>
        </p:spPr>
        <p:txBody>
          <a:bodyPr lIns="0" tIns="0" rIns="0" bIns="0"/>
          <a:lstStyle>
            <a:lvl1pPr>
              <a:defRPr sz="1800" b="0">
                <a:latin typeface="+mj-lt"/>
              </a:defRPr>
            </a:lvl1pPr>
          </a:lstStyle>
          <a:p>
            <a:pPr lvl="0"/>
            <a:r>
              <a:rPr lang="en" altLang="ja-JP" dirty="0"/>
              <a:t>Name, date, etc.</a:t>
            </a:r>
            <a:endParaRPr kumimoji="1" lang="ja-JP" altLang="en-US"/>
          </a:p>
        </p:txBody>
      </p:sp>
      <p:pic>
        <p:nvPicPr>
          <p:cNvPr id="3" name="グラフィックス 2">
            <a:extLst>
              <a:ext uri="{FF2B5EF4-FFF2-40B4-BE49-F238E27FC236}">
                <a16:creationId xmlns:a16="http://schemas.microsoft.com/office/drawing/2014/main" id="{9952A9F7-7566-9BA3-3FBD-9438127A59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0166" y="433528"/>
            <a:ext cx="2004711" cy="273371"/>
          </a:xfrm>
          <a:prstGeom prst="rect">
            <a:avLst/>
          </a:prstGeom>
        </p:spPr>
      </p:pic>
      <p:sp>
        <p:nvSpPr>
          <p:cNvPr id="4" name="正方形/長方形 3">
            <a:extLst>
              <a:ext uri="{FF2B5EF4-FFF2-40B4-BE49-F238E27FC236}">
                <a16:creationId xmlns:a16="http://schemas.microsoft.com/office/drawing/2014/main" id="{ACA15697-938D-7577-DCBA-937E6841AA14}"/>
              </a:ext>
            </a:extLst>
          </p:cNvPr>
          <p:cNvSpPr/>
          <p:nvPr userDrawn="1"/>
        </p:nvSpPr>
        <p:spPr>
          <a:xfrm>
            <a:off x="10222302" y="125184"/>
            <a:ext cx="1897812" cy="27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037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Slides_2_Two Content">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5" name="Content Placeholder 2">
            <a:extLst>
              <a:ext uri="{FF2B5EF4-FFF2-40B4-BE49-F238E27FC236}">
                <a16:creationId xmlns:a16="http://schemas.microsoft.com/office/drawing/2014/main" id="{6B366A28-0395-5BDB-3D28-95BC048B076F}"/>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
        <p:nvSpPr>
          <p:cNvPr id="7" name="Content Placeholder 2">
            <a:extLst>
              <a:ext uri="{FF2B5EF4-FFF2-40B4-BE49-F238E27FC236}">
                <a16:creationId xmlns:a16="http://schemas.microsoft.com/office/drawing/2014/main" id="{1E0241EA-306D-5571-07F9-E6B94F2234F8}"/>
              </a:ext>
            </a:extLst>
          </p:cNvPr>
          <p:cNvSpPr>
            <a:spLocks noGrp="1"/>
          </p:cNvSpPr>
          <p:nvPr>
            <p:ph idx="17" hasCustomPrompt="1"/>
          </p:nvPr>
        </p:nvSpPr>
        <p:spPr>
          <a:xfrm>
            <a:off x="731519" y="1737358"/>
            <a:ext cx="5029200" cy="4585441"/>
          </a:xfrm>
        </p:spPr>
        <p:txBody>
          <a:bodyPr vert="horz" lIns="0" tIns="0" rIns="0" bIns="0" rtlCol="0">
            <a:normAutofit/>
          </a:bodyPr>
          <a:lstStyle>
            <a:lvl1pPr marL="0" indent="0">
              <a:buFont typeface="Arial" panose="020B0604020202020204" pitchFamily="34" charset="0"/>
              <a:buNone/>
              <a:defRPr lang="en-US" altLang="ja-JP" sz="1600" dirty="0">
                <a:solidFill>
                  <a:schemeClr val="tx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357340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c Slides_2_Quote">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Text Placeholder 8">
            <a:extLst>
              <a:ext uri="{FF2B5EF4-FFF2-40B4-BE49-F238E27FC236}">
                <a16:creationId xmlns:a16="http://schemas.microsoft.com/office/drawing/2014/main" id="{1B4D55E2-576E-5D2A-3E13-97C6E3C9D02D}"/>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dirty="0"/>
              <a:t>Click to edit Master text styles</a:t>
            </a:r>
          </a:p>
          <a:p>
            <a:pPr lvl="1"/>
            <a:r>
              <a:rPr lang="en-US" altLang="ja-JP" dirty="0"/>
              <a:t>Second level</a:t>
            </a:r>
          </a:p>
        </p:txBody>
      </p:sp>
    </p:spTree>
    <p:extLst>
      <p:ext uri="{BB962C8B-B14F-4D97-AF65-F5344CB8AC3E}">
        <p14:creationId xmlns:p14="http://schemas.microsoft.com/office/powerpoint/2010/main" val="288063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Slides_3_Normal">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11" name="Content Placeholder 2">
            <a:extLst>
              <a:ext uri="{FF2B5EF4-FFF2-40B4-BE49-F238E27FC236}">
                <a16:creationId xmlns:a16="http://schemas.microsoft.com/office/drawing/2014/main" id="{79E9D4C2-AFA2-50F7-A1FF-3F64AC017EE9}"/>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dirty="0"/>
          </a:p>
        </p:txBody>
      </p:sp>
    </p:spTree>
    <p:extLst>
      <p:ext uri="{BB962C8B-B14F-4D97-AF65-F5344CB8AC3E}">
        <p14:creationId xmlns:p14="http://schemas.microsoft.com/office/powerpoint/2010/main" val="1098173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Slides_3_Comparison">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cxnSp>
        <p:nvCxnSpPr>
          <p:cNvPr id="5" name="Straight Connector 12">
            <a:extLst>
              <a:ext uri="{FF2B5EF4-FFF2-40B4-BE49-F238E27FC236}">
                <a16:creationId xmlns:a16="http://schemas.microsoft.com/office/drawing/2014/main" id="{3CD96996-C475-840A-C7EE-94FB650C1A0E}"/>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14">
            <a:extLst>
              <a:ext uri="{FF2B5EF4-FFF2-40B4-BE49-F238E27FC236}">
                <a16:creationId xmlns:a16="http://schemas.microsoft.com/office/drawing/2014/main" id="{67F3FE65-2AA4-E952-58E3-7B8F66D90426}"/>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B3769492-D3D2-2863-AABF-EAC325664641}"/>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dirty="0"/>
              <a:t>Click to edit Master text styles</a:t>
            </a:r>
          </a:p>
        </p:txBody>
      </p:sp>
      <p:sp>
        <p:nvSpPr>
          <p:cNvPr id="20" name="Text Placeholder 4">
            <a:extLst>
              <a:ext uri="{FF2B5EF4-FFF2-40B4-BE49-F238E27FC236}">
                <a16:creationId xmlns:a16="http://schemas.microsoft.com/office/drawing/2014/main" id="{DC790567-328F-D3C6-0A8D-C5486EAA5CF4}"/>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dirty="0"/>
              <a:t>Click to edit Master text styles</a:t>
            </a:r>
          </a:p>
        </p:txBody>
      </p:sp>
      <p:sp>
        <p:nvSpPr>
          <p:cNvPr id="21" name="Content Placeholder 2">
            <a:extLst>
              <a:ext uri="{FF2B5EF4-FFF2-40B4-BE49-F238E27FC236}">
                <a16:creationId xmlns:a16="http://schemas.microsoft.com/office/drawing/2014/main" id="{D3A6535F-4443-082A-0548-EBB9BBE38844}"/>
              </a:ext>
            </a:extLst>
          </p:cNvPr>
          <p:cNvSpPr>
            <a:spLocks noGrp="1"/>
          </p:cNvSpPr>
          <p:nvPr>
            <p:ph idx="14" hasCustomPrompt="1"/>
          </p:nvPr>
        </p:nvSpPr>
        <p:spPr>
          <a:xfrm>
            <a:off x="731519" y="2788919"/>
            <a:ext cx="5029200" cy="3533881"/>
          </a:xfrm>
        </p:spPr>
        <p:txBody>
          <a:bodyPr vert="horz" lIns="0" tIns="0" rIns="0" bIns="0" rtlCol="0">
            <a:normAutofit/>
          </a:bodyPr>
          <a:lstStyle>
            <a:lvl1pPr>
              <a:defRPr lang="en-US" altLang="ja-JP" sz="1600" dirty="0">
                <a:solidFill>
                  <a:schemeClr val="tx1"/>
                </a:solidFill>
              </a:defRPr>
            </a:lvl1pPr>
            <a:lvl2pPr>
              <a:defRPr lang="en-US" altLang="ja-JP" sz="1600" dirty="0">
                <a:solidFill>
                  <a:schemeClr val="tx1"/>
                </a:solidFill>
              </a:defRPr>
            </a:lvl2pPr>
            <a:lvl3pPr>
              <a:defRPr lang="en-US" altLang="ja-JP" sz="1600" dirty="0">
                <a:solidFill>
                  <a:schemeClr val="tx1"/>
                </a:solidFill>
              </a:defRPr>
            </a:lvl3pPr>
            <a:lvl4pPr>
              <a:defRPr lang="en-US" altLang="ja-JP" sz="1600" dirty="0">
                <a:solidFill>
                  <a:schemeClr val="tx1"/>
                </a:solidFill>
              </a:defRPr>
            </a:lvl4pPr>
            <a:lvl5pPr>
              <a:defRPr lang="en-US" altLang="ja-JP" sz="1600" dirty="0">
                <a:solidFill>
                  <a:schemeClr val="tx1"/>
                </a:solidFill>
              </a:defRPr>
            </a:lvl5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22" name="Content Placeholder 2">
            <a:extLst>
              <a:ext uri="{FF2B5EF4-FFF2-40B4-BE49-F238E27FC236}">
                <a16:creationId xmlns:a16="http://schemas.microsoft.com/office/drawing/2014/main" id="{1F7825B5-C2C2-BBB3-44D4-FF94AF6B82FA}"/>
              </a:ext>
            </a:extLst>
          </p:cNvPr>
          <p:cNvSpPr>
            <a:spLocks noGrp="1"/>
          </p:cNvSpPr>
          <p:nvPr>
            <p:ph idx="15" hasCustomPrompt="1"/>
          </p:nvPr>
        </p:nvSpPr>
        <p:spPr>
          <a:xfrm>
            <a:off x="6431283" y="2788919"/>
            <a:ext cx="5029200" cy="3533881"/>
          </a:xfrm>
        </p:spPr>
        <p:txBody>
          <a:bodyPr vert="horz" lIns="0" tIns="0" rIns="0" bIns="0" rtlCol="0">
            <a:normAutofit/>
          </a:bodyPr>
          <a:lstStyle>
            <a:lvl1pPr>
              <a:defRPr lang="en-US" altLang="ja-JP" sz="1600" dirty="0">
                <a:solidFill>
                  <a:schemeClr val="tx1"/>
                </a:solidFill>
              </a:defRPr>
            </a:lvl1pPr>
            <a:lvl2pPr>
              <a:defRPr lang="en-US" altLang="ja-JP" sz="1600" dirty="0">
                <a:solidFill>
                  <a:schemeClr val="tx1"/>
                </a:solidFill>
              </a:defRPr>
            </a:lvl2pPr>
            <a:lvl3pPr>
              <a:defRPr lang="en-US" altLang="ja-JP" sz="1600" dirty="0">
                <a:solidFill>
                  <a:schemeClr val="tx1"/>
                </a:solidFill>
              </a:defRPr>
            </a:lvl3pPr>
            <a:lvl4pPr>
              <a:defRPr lang="en-US" altLang="ja-JP" sz="1600" dirty="0">
                <a:solidFill>
                  <a:schemeClr val="tx1"/>
                </a:solidFill>
              </a:defRPr>
            </a:lvl4pPr>
            <a:lvl5pPr>
              <a:defRPr lang="en-US" altLang="ja-JP" sz="1600" dirty="0">
                <a:solidFill>
                  <a:schemeClr val="tx1"/>
                </a:solidFill>
              </a:defRPr>
            </a:lvl5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Tree>
    <p:extLst>
      <p:ext uri="{BB962C8B-B14F-4D97-AF65-F5344CB8AC3E}">
        <p14:creationId xmlns:p14="http://schemas.microsoft.com/office/powerpoint/2010/main" val="357189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Slides_3_Two Content">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Content Placeholder 2">
            <a:extLst>
              <a:ext uri="{FF2B5EF4-FFF2-40B4-BE49-F238E27FC236}">
                <a16:creationId xmlns:a16="http://schemas.microsoft.com/office/drawing/2014/main" id="{E7549D69-0A06-6B8F-9E37-5283D13749AE}"/>
              </a:ext>
            </a:extLst>
          </p:cNvPr>
          <p:cNvSpPr>
            <a:spLocks noGrp="1"/>
          </p:cNvSpPr>
          <p:nvPr>
            <p:ph idx="14" hasCustomPrompt="1"/>
          </p:nvPr>
        </p:nvSpPr>
        <p:spPr>
          <a:xfrm>
            <a:off x="731519" y="1737359"/>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Font typeface="Arial" panose="020B0604020202020204" pitchFamily="34" charse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5" name="Content Placeholder 2">
            <a:extLst>
              <a:ext uri="{FF2B5EF4-FFF2-40B4-BE49-F238E27FC236}">
                <a16:creationId xmlns:a16="http://schemas.microsoft.com/office/drawing/2014/main" id="{64D9B12C-5CFE-ABC9-387E-FE48F89669CE}"/>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Tree>
    <p:extLst>
      <p:ext uri="{BB962C8B-B14F-4D97-AF65-F5344CB8AC3E}">
        <p14:creationId xmlns:p14="http://schemas.microsoft.com/office/powerpoint/2010/main" val="253802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Slides_3_Quote">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Text Placeholder 8">
            <a:extLst>
              <a:ext uri="{FF2B5EF4-FFF2-40B4-BE49-F238E27FC236}">
                <a16:creationId xmlns:a16="http://schemas.microsoft.com/office/drawing/2014/main" id="{2836E500-2692-11D6-FBCC-A2D82AB64845}"/>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dirty="0"/>
              <a:t>Click to edit Master text styles</a:t>
            </a:r>
          </a:p>
          <a:p>
            <a:pPr lvl="1"/>
            <a:r>
              <a:rPr lang="en-US" altLang="ja-JP" dirty="0"/>
              <a:t>Second level</a:t>
            </a:r>
          </a:p>
        </p:txBody>
      </p:sp>
    </p:spTree>
    <p:extLst>
      <p:ext uri="{BB962C8B-B14F-4D97-AF65-F5344CB8AC3E}">
        <p14:creationId xmlns:p14="http://schemas.microsoft.com/office/powerpoint/2010/main" val="146035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3" name="図 2" descr="ケーブル が含まれている画像&#10;&#10;自動的に生成された説明">
            <a:extLst>
              <a:ext uri="{FF2B5EF4-FFF2-40B4-BE49-F238E27FC236}">
                <a16:creationId xmlns:a16="http://schemas.microsoft.com/office/drawing/2014/main" id="{FE921347-C667-E6CB-0F5D-EB7621BB2E7F}"/>
              </a:ext>
            </a:extLst>
          </p:cNvPr>
          <p:cNvPicPr>
            <a:picLocks noChangeAspect="1"/>
          </p:cNvPicPr>
          <p:nvPr userDrawn="1"/>
        </p:nvPicPr>
        <p:blipFill>
          <a:blip r:embed="rId2"/>
          <a:stretch>
            <a:fillRect/>
          </a:stretch>
        </p:blipFill>
        <p:spPr>
          <a:xfrm>
            <a:off x="-1" y="1"/>
            <a:ext cx="12191999" cy="6858000"/>
          </a:xfrm>
          <a:prstGeom prst="rect">
            <a:avLst/>
          </a:prstGeom>
        </p:spPr>
      </p:pic>
      <p:pic>
        <p:nvPicPr>
          <p:cNvPr id="6" name="グラフィックス 5">
            <a:extLst>
              <a:ext uri="{FF2B5EF4-FFF2-40B4-BE49-F238E27FC236}">
                <a16:creationId xmlns:a16="http://schemas.microsoft.com/office/drawing/2014/main" id="{8CAF07F2-9DA4-F4F7-B818-24FC018692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1206" y="2885704"/>
            <a:ext cx="2729591" cy="764285"/>
          </a:xfrm>
          <a:prstGeom prst="rect">
            <a:avLst/>
          </a:prstGeom>
        </p:spPr>
      </p:pic>
      <p:sp>
        <p:nvSpPr>
          <p:cNvPr id="2" name="Slide Number Placeholder 6">
            <a:extLst>
              <a:ext uri="{FF2B5EF4-FFF2-40B4-BE49-F238E27FC236}">
                <a16:creationId xmlns:a16="http://schemas.microsoft.com/office/drawing/2014/main" id="{A59F37D4-BBC4-4181-D2B9-1EC719ED425A}"/>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Tree>
    <p:extLst>
      <p:ext uri="{BB962C8B-B14F-4D97-AF65-F5344CB8AC3E}">
        <p14:creationId xmlns:p14="http://schemas.microsoft.com/office/powerpoint/2010/main" val="42710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bg>
      <p:bgPr>
        <a:solidFill>
          <a:schemeClr val="bg1"/>
        </a:solidFill>
        <a:effectLst/>
      </p:bgPr>
    </p:bg>
    <p:spTree>
      <p:nvGrpSpPr>
        <p:cNvPr id="1" name=""/>
        <p:cNvGrpSpPr/>
        <p:nvPr/>
      </p:nvGrpSpPr>
      <p:grpSpPr>
        <a:xfrm>
          <a:off x="0" y="0"/>
          <a:ext cx="0" cy="0"/>
          <a:chOff x="0" y="0"/>
          <a:chExt cx="0" cy="0"/>
        </a:xfrm>
      </p:grpSpPr>
      <p:pic>
        <p:nvPicPr>
          <p:cNvPr id="8" name="図 7" descr="ロゴ が含まれている画像&#10;&#10;自動的に生成された説明">
            <a:extLst>
              <a:ext uri="{FF2B5EF4-FFF2-40B4-BE49-F238E27FC236}">
                <a16:creationId xmlns:a16="http://schemas.microsoft.com/office/drawing/2014/main" id="{D26D316D-047E-1B20-4F56-F9EA9F8E8BF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テキスト プレースホルダー 14">
            <a:extLst>
              <a:ext uri="{FF2B5EF4-FFF2-40B4-BE49-F238E27FC236}">
                <a16:creationId xmlns:a16="http://schemas.microsoft.com/office/drawing/2014/main" id="{3302A4E3-CCB9-9574-6F6D-417E6CD025FA}"/>
              </a:ext>
            </a:extLst>
          </p:cNvPr>
          <p:cNvSpPr>
            <a:spLocks noGrp="1"/>
          </p:cNvSpPr>
          <p:nvPr>
            <p:ph type="body" sz="quarter" idx="16" hasCustomPrompt="1"/>
          </p:nvPr>
        </p:nvSpPr>
        <p:spPr>
          <a:xfrm>
            <a:off x="4244181" y="1340945"/>
            <a:ext cx="3703639" cy="395367"/>
          </a:xfrm>
          <a:prstGeom prst="rect">
            <a:avLst/>
          </a:prstGeom>
        </p:spPr>
        <p:txBody>
          <a:bodyPr lIns="0" tIns="0" rIns="0" bIns="0"/>
          <a:lstStyle>
            <a:lvl1pPr algn="ctr">
              <a:defRPr sz="1800" b="0">
                <a:solidFill>
                  <a:schemeClr val="tx1"/>
                </a:solidFill>
                <a:latin typeface="+mj-lt"/>
              </a:defRPr>
            </a:lvl1pPr>
          </a:lstStyle>
          <a:p>
            <a:pPr lvl="0"/>
            <a:r>
              <a:rPr kumimoji="1" lang="en" altLang="ja-JP" dirty="0"/>
              <a:t>Subject</a:t>
            </a:r>
            <a:endParaRPr kumimoji="1" lang="ja-JP" altLang="en-US"/>
          </a:p>
        </p:txBody>
      </p:sp>
      <p:sp>
        <p:nvSpPr>
          <p:cNvPr id="5" name="テキスト プレースホルダー 14">
            <a:extLst>
              <a:ext uri="{FF2B5EF4-FFF2-40B4-BE49-F238E27FC236}">
                <a16:creationId xmlns:a16="http://schemas.microsoft.com/office/drawing/2014/main" id="{E7345F99-8AFA-5AE7-C503-7161C4E12F8A}"/>
              </a:ext>
            </a:extLst>
          </p:cNvPr>
          <p:cNvSpPr>
            <a:spLocks noGrp="1"/>
          </p:cNvSpPr>
          <p:nvPr>
            <p:ph type="body" sz="quarter" idx="17" hasCustomPrompt="1"/>
          </p:nvPr>
        </p:nvSpPr>
        <p:spPr>
          <a:xfrm>
            <a:off x="4244181" y="3588471"/>
            <a:ext cx="3703639" cy="395367"/>
          </a:xfrm>
          <a:prstGeom prst="rect">
            <a:avLst/>
          </a:prstGeom>
        </p:spPr>
        <p:txBody>
          <a:bodyPr lIns="0" tIns="0" rIns="0" bIns="0"/>
          <a:lstStyle>
            <a:lvl1pPr algn="ctr">
              <a:defRPr sz="2400" b="0">
                <a:solidFill>
                  <a:schemeClr val="tx1"/>
                </a:solidFill>
                <a:latin typeface="+mj-lt"/>
              </a:defRPr>
            </a:lvl1pPr>
          </a:lstStyle>
          <a:p>
            <a:pPr lvl="0"/>
            <a:r>
              <a:rPr lang="en" altLang="ja-JP" dirty="0"/>
              <a:t>Subtitle</a:t>
            </a:r>
            <a:endParaRPr kumimoji="1" lang="ja-JP" altLang="en-US"/>
          </a:p>
        </p:txBody>
      </p:sp>
      <p:sp>
        <p:nvSpPr>
          <p:cNvPr id="7" name="テキスト プレースホルダー 14">
            <a:extLst>
              <a:ext uri="{FF2B5EF4-FFF2-40B4-BE49-F238E27FC236}">
                <a16:creationId xmlns:a16="http://schemas.microsoft.com/office/drawing/2014/main" id="{73D55BFB-710F-2B52-02AB-2FB31672B21B}"/>
              </a:ext>
            </a:extLst>
          </p:cNvPr>
          <p:cNvSpPr>
            <a:spLocks noGrp="1"/>
          </p:cNvSpPr>
          <p:nvPr>
            <p:ph type="body" sz="quarter" idx="18" hasCustomPrompt="1"/>
          </p:nvPr>
        </p:nvSpPr>
        <p:spPr>
          <a:xfrm>
            <a:off x="4244181" y="5416661"/>
            <a:ext cx="3703639" cy="395367"/>
          </a:xfrm>
          <a:prstGeom prst="rect">
            <a:avLst/>
          </a:prstGeom>
        </p:spPr>
        <p:txBody>
          <a:bodyPr lIns="0" tIns="0" rIns="0" bIns="0"/>
          <a:lstStyle>
            <a:lvl1pPr algn="ctr">
              <a:defRPr sz="1800" b="0">
                <a:solidFill>
                  <a:schemeClr val="tx1"/>
                </a:solidFill>
                <a:latin typeface="+mj-lt"/>
              </a:defRPr>
            </a:lvl1pPr>
          </a:lstStyle>
          <a:p>
            <a:pPr lvl="0"/>
            <a:r>
              <a:rPr lang="en" altLang="ja-JP" dirty="0"/>
              <a:t>Name, date, etc.</a:t>
            </a:r>
            <a:endParaRPr kumimoji="1" lang="ja-JP" altLang="en-US"/>
          </a:p>
        </p:txBody>
      </p:sp>
      <p:sp>
        <p:nvSpPr>
          <p:cNvPr id="12" name="Title 1">
            <a:extLst>
              <a:ext uri="{FF2B5EF4-FFF2-40B4-BE49-F238E27FC236}">
                <a16:creationId xmlns:a16="http://schemas.microsoft.com/office/drawing/2014/main" id="{ACB6A9CB-497F-5262-9DCC-F3F575637F84}"/>
              </a:ext>
            </a:extLst>
          </p:cNvPr>
          <p:cNvSpPr>
            <a:spLocks noGrp="1"/>
          </p:cNvSpPr>
          <p:nvPr>
            <p:ph type="ctrTitle" hasCustomPrompt="1"/>
          </p:nvPr>
        </p:nvSpPr>
        <p:spPr>
          <a:xfrm>
            <a:off x="2055753" y="2663281"/>
            <a:ext cx="8080497" cy="796999"/>
          </a:xfrm>
          <a:prstGeom prst="rect">
            <a:avLst/>
          </a:prstGeom>
        </p:spPr>
        <p:txBody>
          <a:bodyPr lIns="0" tIns="0" rIns="0" bIns="0" anchor="b">
            <a:normAutofit/>
          </a:bodyPr>
          <a:lstStyle>
            <a:lvl1pPr algn="ctr">
              <a:lnSpc>
                <a:spcPct val="120000"/>
              </a:lnSpc>
              <a:defRPr sz="4000" b="0">
                <a:solidFill>
                  <a:schemeClr val="tx1"/>
                </a:solidFill>
              </a:defRPr>
            </a:lvl1pPr>
          </a:lstStyle>
          <a:p>
            <a:r>
              <a:rPr lang="en" altLang="ja-JP" dirty="0"/>
              <a:t>Title</a:t>
            </a:r>
            <a:endParaRPr lang="en-US" altLang="ja-JP" dirty="0"/>
          </a:p>
        </p:txBody>
      </p:sp>
      <p:pic>
        <p:nvPicPr>
          <p:cNvPr id="2" name="グラフィックス 1">
            <a:extLst>
              <a:ext uri="{FF2B5EF4-FFF2-40B4-BE49-F238E27FC236}">
                <a16:creationId xmlns:a16="http://schemas.microsoft.com/office/drawing/2014/main" id="{A5BA7AB8-8FCA-8283-B799-8127175EF1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0166" y="433528"/>
            <a:ext cx="2004711" cy="273371"/>
          </a:xfrm>
          <a:prstGeom prst="rect">
            <a:avLst/>
          </a:prstGeom>
        </p:spPr>
      </p:pic>
      <p:sp>
        <p:nvSpPr>
          <p:cNvPr id="3" name="正方形/長方形 2">
            <a:extLst>
              <a:ext uri="{FF2B5EF4-FFF2-40B4-BE49-F238E27FC236}">
                <a16:creationId xmlns:a16="http://schemas.microsoft.com/office/drawing/2014/main" id="{DFEF6FE8-7B03-CAB7-EFC2-6512FEE86EFB}"/>
              </a:ext>
            </a:extLst>
          </p:cNvPr>
          <p:cNvSpPr/>
          <p:nvPr userDrawn="1"/>
        </p:nvSpPr>
        <p:spPr>
          <a:xfrm>
            <a:off x="10222302" y="125184"/>
            <a:ext cx="1897812" cy="27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747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3">
    <p:bg>
      <p:bgPr>
        <a:solidFill>
          <a:schemeClr val="bg1"/>
        </a:solidFill>
        <a:effectLst/>
      </p:bgPr>
    </p:bg>
    <p:spTree>
      <p:nvGrpSpPr>
        <p:cNvPr id="1" name=""/>
        <p:cNvGrpSpPr/>
        <p:nvPr/>
      </p:nvGrpSpPr>
      <p:grpSpPr>
        <a:xfrm>
          <a:off x="0" y="0"/>
          <a:ext cx="0" cy="0"/>
          <a:chOff x="0" y="0"/>
          <a:chExt cx="0" cy="0"/>
        </a:xfrm>
      </p:grpSpPr>
      <p:pic>
        <p:nvPicPr>
          <p:cNvPr id="4" name="図 3" descr="図形&#10;&#10;低い精度で自動的に生成された説明">
            <a:extLst>
              <a:ext uri="{FF2B5EF4-FFF2-40B4-BE49-F238E27FC236}">
                <a16:creationId xmlns:a16="http://schemas.microsoft.com/office/drawing/2014/main" id="{7F78AF62-617C-EDB5-F1A1-CEF803E101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6EB082-3335-BC45-B51C-EC390EAABA7E}"/>
              </a:ext>
            </a:extLst>
          </p:cNvPr>
          <p:cNvSpPr>
            <a:spLocks noGrp="1"/>
          </p:cNvSpPr>
          <p:nvPr>
            <p:ph type="ctrTitle" hasCustomPrompt="1"/>
          </p:nvPr>
        </p:nvSpPr>
        <p:spPr>
          <a:xfrm>
            <a:off x="556608" y="2732950"/>
            <a:ext cx="8080496" cy="796999"/>
          </a:xfrm>
          <a:prstGeom prst="rect">
            <a:avLst/>
          </a:prstGeom>
        </p:spPr>
        <p:txBody>
          <a:bodyPr lIns="0" tIns="0" rIns="0" bIns="0" anchor="b">
            <a:normAutofit/>
          </a:bodyPr>
          <a:lstStyle>
            <a:lvl1pPr algn="l">
              <a:lnSpc>
                <a:spcPct val="120000"/>
              </a:lnSpc>
              <a:defRPr sz="4000" b="0">
                <a:solidFill>
                  <a:schemeClr val="tx1"/>
                </a:solidFill>
              </a:defRPr>
            </a:lvl1pPr>
          </a:lstStyle>
          <a:p>
            <a:r>
              <a:rPr lang="en" altLang="ja-JP" dirty="0"/>
              <a:t>Title</a:t>
            </a:r>
            <a:endParaRPr lang="en-US" dirty="0"/>
          </a:p>
        </p:txBody>
      </p:sp>
      <p:sp>
        <p:nvSpPr>
          <p:cNvPr id="15" name="テキスト プレースホルダー 14">
            <a:extLst>
              <a:ext uri="{FF2B5EF4-FFF2-40B4-BE49-F238E27FC236}">
                <a16:creationId xmlns:a16="http://schemas.microsoft.com/office/drawing/2014/main" id="{3F3BD735-AB0D-7620-069B-194CC9D99C52}"/>
              </a:ext>
            </a:extLst>
          </p:cNvPr>
          <p:cNvSpPr>
            <a:spLocks noGrp="1"/>
          </p:cNvSpPr>
          <p:nvPr>
            <p:ph type="body" sz="quarter" idx="12" hasCustomPrompt="1"/>
          </p:nvPr>
        </p:nvSpPr>
        <p:spPr>
          <a:xfrm>
            <a:off x="556607" y="2287438"/>
            <a:ext cx="3703639" cy="395367"/>
          </a:xfrm>
          <a:prstGeom prst="rect">
            <a:avLst/>
          </a:prstGeom>
        </p:spPr>
        <p:txBody>
          <a:bodyPr lIns="0" tIns="0" rIns="0" bIns="0"/>
          <a:lstStyle>
            <a:lvl1pPr>
              <a:defRPr sz="1800" b="0">
                <a:latin typeface="+mj-lt"/>
              </a:defRPr>
            </a:lvl1pPr>
          </a:lstStyle>
          <a:p>
            <a:pPr lvl="0"/>
            <a:r>
              <a:rPr kumimoji="1" lang="en" altLang="ja-JP" dirty="0"/>
              <a:t>Subject</a:t>
            </a:r>
            <a:endParaRPr kumimoji="1" lang="ja-JP" altLang="en-US"/>
          </a:p>
        </p:txBody>
      </p:sp>
      <p:sp>
        <p:nvSpPr>
          <p:cNvPr id="16" name="テキスト プレースホルダー 14">
            <a:extLst>
              <a:ext uri="{FF2B5EF4-FFF2-40B4-BE49-F238E27FC236}">
                <a16:creationId xmlns:a16="http://schemas.microsoft.com/office/drawing/2014/main" id="{F141DBE6-A7CA-A9ED-6F94-8E99511722A8}"/>
              </a:ext>
            </a:extLst>
          </p:cNvPr>
          <p:cNvSpPr>
            <a:spLocks noGrp="1"/>
          </p:cNvSpPr>
          <p:nvPr>
            <p:ph type="body" sz="quarter" idx="13" hasCustomPrompt="1"/>
          </p:nvPr>
        </p:nvSpPr>
        <p:spPr>
          <a:xfrm>
            <a:off x="556607" y="3693669"/>
            <a:ext cx="3703639" cy="395367"/>
          </a:xfrm>
          <a:prstGeom prst="rect">
            <a:avLst/>
          </a:prstGeom>
        </p:spPr>
        <p:txBody>
          <a:bodyPr lIns="0" tIns="0" rIns="0" bIns="0"/>
          <a:lstStyle>
            <a:lvl1pPr>
              <a:defRPr sz="2400" b="0">
                <a:latin typeface="+mj-lt"/>
              </a:defRPr>
            </a:lvl1pPr>
          </a:lstStyle>
          <a:p>
            <a:pPr lvl="0"/>
            <a:r>
              <a:rPr lang="en" altLang="ja-JP" dirty="0"/>
              <a:t>Subtitle</a:t>
            </a:r>
            <a:endParaRPr kumimoji="1" lang="ja-JP" altLang="en-US"/>
          </a:p>
        </p:txBody>
      </p:sp>
      <p:sp>
        <p:nvSpPr>
          <p:cNvPr id="6" name="正方形/長方形 5">
            <a:extLst>
              <a:ext uri="{FF2B5EF4-FFF2-40B4-BE49-F238E27FC236}">
                <a16:creationId xmlns:a16="http://schemas.microsoft.com/office/drawing/2014/main" id="{0ED65318-7D5F-CE80-1FEB-B248759863D0}"/>
              </a:ext>
            </a:extLst>
          </p:cNvPr>
          <p:cNvSpPr/>
          <p:nvPr userDrawn="1"/>
        </p:nvSpPr>
        <p:spPr>
          <a:xfrm>
            <a:off x="8637104" y="1"/>
            <a:ext cx="3554896" cy="68634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pic>
        <p:nvPicPr>
          <p:cNvPr id="8" name="グラフィックス 7">
            <a:extLst>
              <a:ext uri="{FF2B5EF4-FFF2-40B4-BE49-F238E27FC236}">
                <a16:creationId xmlns:a16="http://schemas.microsoft.com/office/drawing/2014/main" id="{4810C51B-B1EB-757F-9455-1348462C578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134062" y="3029541"/>
            <a:ext cx="2455247" cy="692767"/>
          </a:xfrm>
          <a:prstGeom prst="rect">
            <a:avLst/>
          </a:prstGeom>
        </p:spPr>
      </p:pic>
      <p:sp>
        <p:nvSpPr>
          <p:cNvPr id="5" name="テキスト プレースホルダー 14">
            <a:extLst>
              <a:ext uri="{FF2B5EF4-FFF2-40B4-BE49-F238E27FC236}">
                <a16:creationId xmlns:a16="http://schemas.microsoft.com/office/drawing/2014/main" id="{EE6A9A33-48A3-D066-0FFB-8D5F7D588CBC}"/>
              </a:ext>
            </a:extLst>
          </p:cNvPr>
          <p:cNvSpPr>
            <a:spLocks noGrp="1"/>
          </p:cNvSpPr>
          <p:nvPr>
            <p:ph type="body" sz="quarter" idx="14" hasCustomPrompt="1"/>
          </p:nvPr>
        </p:nvSpPr>
        <p:spPr>
          <a:xfrm>
            <a:off x="556607" y="5999083"/>
            <a:ext cx="3703639" cy="395367"/>
          </a:xfrm>
          <a:prstGeom prst="rect">
            <a:avLst/>
          </a:prstGeom>
        </p:spPr>
        <p:txBody>
          <a:bodyPr lIns="0" tIns="0" rIns="0" bIns="0"/>
          <a:lstStyle>
            <a:lvl1pPr>
              <a:defRPr sz="1800" b="0">
                <a:latin typeface="+mj-lt"/>
              </a:defRPr>
            </a:lvl1pPr>
          </a:lstStyle>
          <a:p>
            <a:pPr lvl="0"/>
            <a:r>
              <a:rPr lang="en" altLang="ja-JP" dirty="0"/>
              <a:t>Name, date, etc.</a:t>
            </a:r>
            <a:endParaRPr kumimoji="1" lang="ja-JP" altLang="en-US"/>
          </a:p>
        </p:txBody>
      </p:sp>
    </p:spTree>
    <p:extLst>
      <p:ext uri="{BB962C8B-B14F-4D97-AF65-F5344CB8AC3E}">
        <p14:creationId xmlns:p14="http://schemas.microsoft.com/office/powerpoint/2010/main" val="69000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Slides_1_Normal">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4" name="Content Placeholder 2">
            <a:extLst>
              <a:ext uri="{FF2B5EF4-FFF2-40B4-BE49-F238E27FC236}">
                <a16:creationId xmlns:a16="http://schemas.microsoft.com/office/drawing/2014/main" id="{DB8A06F4-3E85-79DD-12F9-E6D57F44019E}"/>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dirty="0"/>
          </a:p>
        </p:txBody>
      </p:sp>
    </p:spTree>
    <p:extLst>
      <p:ext uri="{BB962C8B-B14F-4D97-AF65-F5344CB8AC3E}">
        <p14:creationId xmlns:p14="http://schemas.microsoft.com/office/powerpoint/2010/main" val="300690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Slides_1_Comparison">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cxnSp>
        <p:nvCxnSpPr>
          <p:cNvPr id="4" name="Straight Connector 12">
            <a:extLst>
              <a:ext uri="{FF2B5EF4-FFF2-40B4-BE49-F238E27FC236}">
                <a16:creationId xmlns:a16="http://schemas.microsoft.com/office/drawing/2014/main" id="{E9D65146-7A13-22B4-E44E-B1EE0C17EF8B}"/>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80E16B75-AEDE-5EBD-D252-54F5569664F2}"/>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F5EEF0DA-7E02-0397-C706-179C0CB938C8}"/>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dirty="0"/>
              <a:t>Click to edit Master text styles</a:t>
            </a:r>
          </a:p>
        </p:txBody>
      </p:sp>
      <p:sp>
        <p:nvSpPr>
          <p:cNvPr id="7" name="Text Placeholder 4">
            <a:extLst>
              <a:ext uri="{FF2B5EF4-FFF2-40B4-BE49-F238E27FC236}">
                <a16:creationId xmlns:a16="http://schemas.microsoft.com/office/drawing/2014/main" id="{BB18BD23-7E22-588F-17A2-C0DDF6727A5D}"/>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dirty="0"/>
              <a:t>Click to edit Master text styles</a:t>
            </a:r>
          </a:p>
        </p:txBody>
      </p:sp>
      <p:sp>
        <p:nvSpPr>
          <p:cNvPr id="8" name="Content Placeholder 2">
            <a:extLst>
              <a:ext uri="{FF2B5EF4-FFF2-40B4-BE49-F238E27FC236}">
                <a16:creationId xmlns:a16="http://schemas.microsoft.com/office/drawing/2014/main" id="{83292A29-62A5-75D6-934C-DDFCC4F5AAB7}"/>
              </a:ext>
            </a:extLst>
          </p:cNvPr>
          <p:cNvSpPr>
            <a:spLocks noGrp="1"/>
          </p:cNvSpPr>
          <p:nvPr>
            <p:ph idx="14" hasCustomPrompt="1"/>
          </p:nvPr>
        </p:nvSpPr>
        <p:spPr>
          <a:xfrm>
            <a:off x="731519" y="2788919"/>
            <a:ext cx="5029200" cy="3533881"/>
          </a:xfrm>
        </p:spPr>
        <p:txBody>
          <a:bodyPr vert="horz" lIns="0" tIns="0" rIns="0" bIns="0" rtlCol="0">
            <a:normAutofit/>
          </a:bodyPr>
          <a:lstStyle>
            <a:lvl1pPr marL="0" indent="0">
              <a:buFont typeface="Arial" panose="020B0604020202020204" pitchFamily="34" charset="0"/>
              <a:buNone/>
              <a:defRPr lang="en-US" altLang="ja-JP" sz="1600" dirty="0">
                <a:solidFill>
                  <a:schemeClr val="tx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tabLst/>
              <a:defRPr/>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11" name="Content Placeholder 2">
            <a:extLst>
              <a:ext uri="{FF2B5EF4-FFF2-40B4-BE49-F238E27FC236}">
                <a16:creationId xmlns:a16="http://schemas.microsoft.com/office/drawing/2014/main" id="{9D2FFE63-0AF9-B3E7-BD10-E2F68C2B455B}"/>
              </a:ext>
            </a:extLst>
          </p:cNvPr>
          <p:cNvSpPr>
            <a:spLocks noGrp="1"/>
          </p:cNvSpPr>
          <p:nvPr>
            <p:ph idx="16" hasCustomPrompt="1"/>
          </p:nvPr>
        </p:nvSpPr>
        <p:spPr>
          <a:xfrm>
            <a:off x="6430963" y="2788918"/>
            <a:ext cx="5029200" cy="3533881"/>
          </a:xfrm>
        </p:spPr>
        <p:txBody>
          <a:bodyPr vert="horz" lIns="0" tIns="0" rIns="0" bIns="0" rtlCol="0">
            <a:normAutofit/>
          </a:bodyPr>
          <a:lstStyle>
            <a:lvl1pPr>
              <a:defRPr lang="en" altLang="ja-JP" sz="1600" dirty="0" smtClean="0"/>
            </a:lvl1pPr>
            <a:lvl2pPr>
              <a:defRPr lang="en" altLang="ja-JP" sz="1600" dirty="0" smtClean="0"/>
            </a:lvl2pPr>
            <a:lvl3pPr>
              <a:defRPr lang="en" altLang="ja-JP" sz="1600" dirty="0" smtClean="0"/>
            </a:lvl3pPr>
            <a:lvl4pPr>
              <a:defRPr lang="en" altLang="ja-JP" sz="1600" dirty="0" smtClean="0"/>
            </a:lvl4pPr>
            <a:lvl5pPr>
              <a:defRPr lang="en" altLang="ja-JP" sz="1600" dirty="0" smtClean="0"/>
            </a:lvl5pPr>
            <a:lvl6pPr>
              <a:defRPr lang="en" altLang="ja-JP" sz="1600" dirty="0" smtClean="0"/>
            </a:lvl6pPr>
            <a:lvl7pPr>
              <a:defRPr lang="en" altLang="ja-JP" sz="1600" dirty="0" smtClean="0"/>
            </a:lvl7pPr>
            <a:lvl8pPr>
              <a:defRPr lang="en" altLang="ja-JP" sz="1600" dirty="0" smtClean="0"/>
            </a:lvl8pPr>
            <a:lvl9pPr>
              <a:defRPr lang="en" altLang="ja-JP" sz="1600" dirty="0"/>
            </a:lvl9pPr>
          </a:lstStyle>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tabLst/>
              <a:defRPr/>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62043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Slides_1_Two Content">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10" name="Content Placeholder 2">
            <a:extLst>
              <a:ext uri="{FF2B5EF4-FFF2-40B4-BE49-F238E27FC236}">
                <a16:creationId xmlns:a16="http://schemas.microsoft.com/office/drawing/2014/main" id="{B8C205DC-54A0-8A8A-339B-1B930EB30A26}"/>
              </a:ext>
            </a:extLst>
          </p:cNvPr>
          <p:cNvSpPr>
            <a:spLocks noGrp="1"/>
          </p:cNvSpPr>
          <p:nvPr>
            <p:ph idx="14" hasCustomPrompt="1"/>
          </p:nvPr>
        </p:nvSpPr>
        <p:spPr>
          <a:xfrm>
            <a:off x="731519" y="1737359"/>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Font typeface="Arial" panose="020B0604020202020204" pitchFamily="34" charse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
        <p:nvSpPr>
          <p:cNvPr id="12" name="Content Placeholder 2">
            <a:extLst>
              <a:ext uri="{FF2B5EF4-FFF2-40B4-BE49-F238E27FC236}">
                <a16:creationId xmlns:a16="http://schemas.microsoft.com/office/drawing/2014/main" id="{87AE9255-1494-AF32-86B7-F64BE45E1FF8}"/>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Tree>
    <p:extLst>
      <p:ext uri="{BB962C8B-B14F-4D97-AF65-F5344CB8AC3E}">
        <p14:creationId xmlns:p14="http://schemas.microsoft.com/office/powerpoint/2010/main" val="59981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Slides_1_Quote">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4" name="Text Placeholder 8">
            <a:extLst>
              <a:ext uri="{FF2B5EF4-FFF2-40B4-BE49-F238E27FC236}">
                <a16:creationId xmlns:a16="http://schemas.microsoft.com/office/drawing/2014/main" id="{1882C4AB-C8BF-00D1-BD4B-0AE945320850}"/>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dirty="0"/>
              <a:t>Click to edit Master text styles</a:t>
            </a:r>
          </a:p>
          <a:p>
            <a:pPr lvl="1"/>
            <a:r>
              <a:rPr lang="en-US" altLang="ja-JP" dirty="0"/>
              <a:t>Second level</a:t>
            </a:r>
          </a:p>
        </p:txBody>
      </p:sp>
    </p:spTree>
    <p:extLst>
      <p:ext uri="{BB962C8B-B14F-4D97-AF65-F5344CB8AC3E}">
        <p14:creationId xmlns:p14="http://schemas.microsoft.com/office/powerpoint/2010/main" val="21868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Slides_2_Normal">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12" name="Content Placeholder 2">
            <a:extLst>
              <a:ext uri="{FF2B5EF4-FFF2-40B4-BE49-F238E27FC236}">
                <a16:creationId xmlns:a16="http://schemas.microsoft.com/office/drawing/2014/main" id="{2ED6E1F6-23AA-5DE7-24C8-6AEC51C9C9D6}"/>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dirty="0"/>
          </a:p>
        </p:txBody>
      </p:sp>
    </p:spTree>
    <p:extLst>
      <p:ext uri="{BB962C8B-B14F-4D97-AF65-F5344CB8AC3E}">
        <p14:creationId xmlns:p14="http://schemas.microsoft.com/office/powerpoint/2010/main" val="1641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Slides_2_Comparison">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cxnSp>
        <p:nvCxnSpPr>
          <p:cNvPr id="4" name="Straight Connector 12">
            <a:extLst>
              <a:ext uri="{FF2B5EF4-FFF2-40B4-BE49-F238E27FC236}">
                <a16:creationId xmlns:a16="http://schemas.microsoft.com/office/drawing/2014/main" id="{C4D1417A-FDB5-8500-C449-D773BC57351D}"/>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3D0FA9C4-6367-11DB-2711-34741ED03F35}"/>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68471460-4AB8-3807-2491-E07AC43D92FA}"/>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dirty="0"/>
              <a:t>Click to edit Master text styles</a:t>
            </a:r>
          </a:p>
        </p:txBody>
      </p:sp>
      <p:sp>
        <p:nvSpPr>
          <p:cNvPr id="11" name="Text Placeholder 4">
            <a:extLst>
              <a:ext uri="{FF2B5EF4-FFF2-40B4-BE49-F238E27FC236}">
                <a16:creationId xmlns:a16="http://schemas.microsoft.com/office/drawing/2014/main" id="{7BDAF974-129F-BB9B-1FA2-D947B2625A75}"/>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dirty="0"/>
              <a:t>Click to edit Master text styles</a:t>
            </a:r>
          </a:p>
        </p:txBody>
      </p:sp>
      <p:sp>
        <p:nvSpPr>
          <p:cNvPr id="13" name="Content Placeholder 2">
            <a:extLst>
              <a:ext uri="{FF2B5EF4-FFF2-40B4-BE49-F238E27FC236}">
                <a16:creationId xmlns:a16="http://schemas.microsoft.com/office/drawing/2014/main" id="{D591AD41-D850-DF4F-C230-186A83E9B125}"/>
              </a:ext>
            </a:extLst>
          </p:cNvPr>
          <p:cNvSpPr>
            <a:spLocks noGrp="1"/>
          </p:cNvSpPr>
          <p:nvPr>
            <p:ph idx="14" hasCustomPrompt="1"/>
          </p:nvPr>
        </p:nvSpPr>
        <p:spPr>
          <a:xfrm>
            <a:off x="731519" y="2788919"/>
            <a:ext cx="5029200" cy="3533881"/>
          </a:xfrm>
        </p:spPr>
        <p:txBody>
          <a:bodyPr vert="horz" lIns="0" tIns="0" rIns="0" bIns="0" rtlCol="0">
            <a:normAutofit/>
          </a:bodyPr>
          <a:lstStyle>
            <a:lvl1pPr marL="0" indent="0">
              <a:buFont typeface="Arial" panose="020B0604020202020204" pitchFamily="34" charset="0"/>
              <a:buNone/>
              <a:defRPr lang="en-US" altLang="ja-JP" sz="1600" dirty="0">
                <a:solidFill>
                  <a:schemeClr val="tx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14" name="Content Placeholder 2">
            <a:extLst>
              <a:ext uri="{FF2B5EF4-FFF2-40B4-BE49-F238E27FC236}">
                <a16:creationId xmlns:a16="http://schemas.microsoft.com/office/drawing/2014/main" id="{2E82F29C-2A33-01DD-7675-BB9612B924BE}"/>
              </a:ext>
            </a:extLst>
          </p:cNvPr>
          <p:cNvSpPr>
            <a:spLocks noGrp="1"/>
          </p:cNvSpPr>
          <p:nvPr>
            <p:ph idx="15" hasCustomPrompt="1"/>
          </p:nvPr>
        </p:nvSpPr>
        <p:spPr>
          <a:xfrm>
            <a:off x="6431283" y="2788919"/>
            <a:ext cx="5029200" cy="3533881"/>
          </a:xfrm>
        </p:spPr>
        <p:txBody>
          <a:bodyPr vert="horz" lIns="0" tIns="0" rIns="0" bIns="0" rtlCol="0">
            <a:normAutofit/>
          </a:bodyPr>
          <a:lstStyle>
            <a:lvl1pPr marL="0" indent="0">
              <a:buFont typeface="Arial" panose="020B0604020202020204" pitchFamily="34" charset="0"/>
              <a:buNone/>
              <a:defRPr lang="en" altLang="ja-JP" sz="1600" dirty="0"/>
            </a:lvl1pPr>
            <a:lvl2pPr>
              <a:defRPr sz="1600"/>
            </a:lvl2pPr>
            <a:lvl3pPr>
              <a:defRPr sz="1600"/>
            </a:lvl3pPr>
            <a:lvl4pPr>
              <a:defRPr sz="1600"/>
            </a:lvl4pPr>
            <a:lvl5pPr marL="1430303" indent="0">
              <a:buFont typeface="Arial" panose="020B0604020202020204" pitchFamily="34" charset="0"/>
              <a:buNone/>
              <a:defRPr lang="en-US" altLang="ja-JP" sz="1600" dirty="0"/>
            </a:lvl5pPr>
            <a:lvl6pPr>
              <a:defRPr sz="1600"/>
            </a:lvl6pPr>
            <a:lvl7pPr>
              <a:defRPr sz="1600"/>
            </a:lvl7pPr>
            <a:lvl8pPr>
              <a:defRPr sz="1600"/>
            </a:lvl8pPr>
            <a:lvl9pPr marL="3600353" indent="0">
              <a:buNone/>
              <a:defRPr/>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156062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テキスト プレースホルダー 2">
            <a:extLst>
              <a:ext uri="{FF2B5EF4-FFF2-40B4-BE49-F238E27FC236}">
                <a16:creationId xmlns:a16="http://schemas.microsoft.com/office/drawing/2014/main" id="{C6D47D01-3907-C103-2629-1396701697EB}"/>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4" name="グラフィックス 3">
            <a:extLst>
              <a:ext uri="{FF2B5EF4-FFF2-40B4-BE49-F238E27FC236}">
                <a16:creationId xmlns:a16="http://schemas.microsoft.com/office/drawing/2014/main" id="{076F15BE-ADDB-6DF6-17E7-172E10C1E143}"/>
              </a:ext>
            </a:extLst>
          </p:cNvPr>
          <p:cNvPicPr>
            <a:picLocks noChangeAspect="1"/>
          </p:cNvPicPr>
          <p:nvPr userDrawn="1"/>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10858625" y="224787"/>
            <a:ext cx="1042241" cy="142124"/>
          </a:xfrm>
          <a:prstGeom prst="rect">
            <a:avLst/>
          </a:prstGeom>
        </p:spPr>
      </p:pic>
      <p:pic>
        <p:nvPicPr>
          <p:cNvPr id="5" name="グラフィックス 4">
            <a:extLst>
              <a:ext uri="{FF2B5EF4-FFF2-40B4-BE49-F238E27FC236}">
                <a16:creationId xmlns:a16="http://schemas.microsoft.com/office/drawing/2014/main" id="{49F512A4-0E99-C033-47E2-692AC389923D}"/>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770166" y="433528"/>
            <a:ext cx="2004711" cy="273371"/>
          </a:xfrm>
          <a:prstGeom prst="rect">
            <a:avLst/>
          </a:prstGeom>
        </p:spPr>
      </p:pic>
      <p:sp>
        <p:nvSpPr>
          <p:cNvPr id="6" name="正方形/長方形 5">
            <a:extLst>
              <a:ext uri="{FF2B5EF4-FFF2-40B4-BE49-F238E27FC236}">
                <a16:creationId xmlns:a16="http://schemas.microsoft.com/office/drawing/2014/main" id="{472BAAB6-0244-0BA0-BD3D-6B6DD32E7E44}"/>
              </a:ext>
            </a:extLst>
          </p:cNvPr>
          <p:cNvSpPr/>
          <p:nvPr userDrawn="1"/>
        </p:nvSpPr>
        <p:spPr>
          <a:xfrm>
            <a:off x="9685431" y="426992"/>
            <a:ext cx="2160217" cy="401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56"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hdr="0" dt="0"/>
  <p:txStyles>
    <p:titleStyle>
      <a:lvl1pPr algn="l" rtl="0" eaLnBrk="1" fontAlgn="base" hangingPunct="1">
        <a:lnSpc>
          <a:spcPct val="90000"/>
        </a:lnSpc>
        <a:spcBef>
          <a:spcPct val="0"/>
        </a:spcBef>
        <a:spcAft>
          <a:spcPct val="0"/>
        </a:spcAft>
        <a:defRPr kumimoji="1" sz="32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p:titleStyle>
    <p:bodyStyle>
      <a:lvl1pPr algn="l" rtl="0" eaLnBrk="1" fontAlgn="base" hangingPunct="1">
        <a:lnSpc>
          <a:spcPct val="114000"/>
        </a:lnSpc>
        <a:spcBef>
          <a:spcPts val="0"/>
        </a:spcBef>
        <a:spcAft>
          <a:spcPts val="0"/>
        </a:spcAft>
        <a:buFont typeface="Arial" panose="020B0604020202020204" pitchFamily="34" charset="0"/>
        <a:defRPr kumimoji="1" sz="2400" kern="1200">
          <a:solidFill>
            <a:schemeClr val="tx1"/>
          </a:solidFill>
          <a:latin typeface="+mn-lt"/>
          <a:ea typeface="+mn-ea"/>
          <a:cs typeface="+mn-cs"/>
        </a:defRPr>
      </a:lvl1pPr>
      <a:lvl2pPr marL="573074" indent="-230182" algn="l" rtl="0" eaLnBrk="1" fontAlgn="base" hangingPunct="1">
        <a:lnSpc>
          <a:spcPct val="114000"/>
        </a:lnSpc>
        <a:spcBef>
          <a:spcPts val="0"/>
        </a:spcBef>
        <a:spcAft>
          <a:spcPts val="0"/>
        </a:spcAft>
        <a:buFont typeface="Arial" panose="020B0604020202020204" pitchFamily="34" charset="0"/>
        <a:buChar char="•"/>
        <a:defRPr kumimoji="1" sz="1600" kern="1200">
          <a:solidFill>
            <a:schemeClr val="tx1"/>
          </a:solidFill>
          <a:latin typeface="+mn-lt"/>
          <a:ea typeface="+mn-ea"/>
          <a:cs typeface="+mn-cs"/>
        </a:defRPr>
      </a:lvl2pPr>
      <a:lvl3pPr marL="971526" indent="-282568" algn="l" rtl="0" eaLnBrk="1" fontAlgn="base" hangingPunct="1">
        <a:lnSpc>
          <a:spcPct val="113000"/>
        </a:lnSpc>
        <a:spcBef>
          <a:spcPts val="0"/>
        </a:spcBef>
        <a:spcAft>
          <a:spcPts val="0"/>
        </a:spcAft>
        <a:buFont typeface="Arial" panose="020B0604020202020204" pitchFamily="34" charset="0"/>
        <a:buChar char="•"/>
        <a:defRPr kumimoji="1" sz="1600" kern="1200">
          <a:solidFill>
            <a:schemeClr val="tx1"/>
          </a:solidFill>
          <a:latin typeface="+mn-lt"/>
          <a:ea typeface="+mn-ea"/>
          <a:cs typeface="+mn-cs"/>
        </a:defRPr>
      </a:lvl3pPr>
      <a:lvl4pPr marL="1255682" indent="-228594" algn="l" rtl="0" eaLnBrk="1" fontAlgn="base" hangingPunct="1">
        <a:lnSpc>
          <a:spcPct val="113000"/>
        </a:lnSpc>
        <a:spcBef>
          <a:spcPts val="0"/>
        </a:spcBef>
        <a:spcAft>
          <a:spcPts val="0"/>
        </a:spcAft>
        <a:buFont typeface="Arial" panose="020B0604020202020204" pitchFamily="34" charset="0"/>
        <a:buChar char="•"/>
        <a:tabLst>
          <a:tab pos="1146146" algn="l"/>
        </a:tabLst>
        <a:defRPr kumimoji="1" lang="en-US" altLang="ja-JP" sz="1600" kern="1200" dirty="0">
          <a:solidFill>
            <a:schemeClr val="tx1"/>
          </a:solidFill>
          <a:latin typeface="+mn-lt"/>
          <a:ea typeface="+mn-ea"/>
          <a:cs typeface="+mn-cs"/>
        </a:defRPr>
      </a:lvl4pPr>
      <a:lvl5pPr marL="1658897" indent="-228594" algn="l" rtl="0" eaLnBrk="1" fontAlgn="base" hangingPunct="1">
        <a:lnSpc>
          <a:spcPct val="112000"/>
        </a:lnSpc>
        <a:spcBef>
          <a:spcPts val="0"/>
        </a:spcBef>
        <a:spcAft>
          <a:spcPts val="0"/>
        </a:spcAft>
        <a:buFont typeface="Arial" panose="020B0604020202020204" pitchFamily="34" charset="0"/>
        <a:buChar char="•"/>
        <a:tabLst>
          <a:tab pos="1201709" algn="l"/>
          <a:tab pos="1425539" algn="l"/>
        </a:tabLst>
        <a:defRPr kumimoji="1" lang="en-US" altLang="ja-JP" sz="1600" kern="1200" dirty="0">
          <a:solidFill>
            <a:schemeClr val="tx1"/>
          </a:solidFill>
          <a:latin typeface="+mn-lt"/>
          <a:ea typeface="+mn-ea"/>
          <a:cs typeface="+mn-cs"/>
        </a:defRPr>
      </a:lvl5pPr>
      <a:lvl6pPr marL="1998613" indent="-223833" algn="l" defTabSz="914377" rtl="0" eaLnBrk="1" latinLnBrk="0" hangingPunct="1">
        <a:lnSpc>
          <a:spcPct val="112000"/>
        </a:lnSpc>
        <a:spcBef>
          <a:spcPts val="600"/>
        </a:spcBef>
        <a:spcAft>
          <a:spcPts val="400"/>
        </a:spcAft>
        <a:buFont typeface="Arial" panose="020B0604020202020204" pitchFamily="34" charset="0"/>
        <a:buChar char="•"/>
        <a:defRPr kumimoji="1" sz="1800" b="0" kern="1200" cap="none" spc="0" baseline="0">
          <a:solidFill>
            <a:schemeClr val="tx1"/>
          </a:solidFill>
          <a:latin typeface="+mn-lt"/>
          <a:ea typeface="+mn-ea"/>
          <a:cs typeface="+mn-cs"/>
        </a:defRPr>
      </a:lvl6pPr>
      <a:lvl7pPr marL="2285943" indent="-225420"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6C88B-D589-ED88-B4EE-8D952789927B}"/>
              </a:ext>
            </a:extLst>
          </p:cNvPr>
          <p:cNvSpPr>
            <a:spLocks noGrp="1"/>
          </p:cNvSpPr>
          <p:nvPr>
            <p:ph type="ctrTitle"/>
          </p:nvPr>
        </p:nvSpPr>
        <p:spPr>
          <a:xfrm>
            <a:off x="556609" y="2409174"/>
            <a:ext cx="9082243" cy="796999"/>
          </a:xfrm>
        </p:spPr>
        <p:txBody>
          <a:bodyPr>
            <a:normAutofit/>
          </a:bodyPr>
          <a:lstStyle/>
          <a:p>
            <a:r>
              <a:rPr kumimoji="1" lang="en-US" altLang="ja-JP" dirty="0"/>
              <a:t>SharePoint</a:t>
            </a:r>
            <a:r>
              <a:rPr kumimoji="1" lang="ja-JP" altLang="en-US" dirty="0"/>
              <a:t>モダンサイト移行について</a:t>
            </a:r>
          </a:p>
        </p:txBody>
      </p:sp>
      <p:sp>
        <p:nvSpPr>
          <p:cNvPr id="3" name="テキスト プレースホルダー 2">
            <a:extLst>
              <a:ext uri="{FF2B5EF4-FFF2-40B4-BE49-F238E27FC236}">
                <a16:creationId xmlns:a16="http://schemas.microsoft.com/office/drawing/2014/main" id="{C9BC6943-18C3-AAF2-B8B4-794B8E670784}"/>
              </a:ext>
            </a:extLst>
          </p:cNvPr>
          <p:cNvSpPr>
            <a:spLocks noGrp="1"/>
          </p:cNvSpPr>
          <p:nvPr>
            <p:ph type="body" sz="quarter" idx="12"/>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A0B871AE-9F09-6A80-63AF-F729F34DEE0F}"/>
              </a:ext>
            </a:extLst>
          </p:cNvPr>
          <p:cNvSpPr>
            <a:spLocks noGrp="1"/>
          </p:cNvSpPr>
          <p:nvPr>
            <p:ph type="body" sz="quarter" idx="13"/>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1F931FF2-7DB3-7AD0-A3D3-EC2A8503F3D1}"/>
              </a:ext>
            </a:extLst>
          </p:cNvPr>
          <p:cNvSpPr>
            <a:spLocks noGrp="1"/>
          </p:cNvSpPr>
          <p:nvPr>
            <p:ph type="body" sz="quarter" idx="14"/>
          </p:nvPr>
        </p:nvSpPr>
        <p:spPr/>
        <p:txBody>
          <a:bodyPr/>
          <a:lstStyle/>
          <a:p>
            <a:endParaRPr kumimoji="1" lang="ja-JP" altLang="en-US" dirty="0"/>
          </a:p>
        </p:txBody>
      </p:sp>
    </p:spTree>
    <p:extLst>
      <p:ext uri="{BB962C8B-B14F-4D97-AF65-F5344CB8AC3E}">
        <p14:creationId xmlns:p14="http://schemas.microsoft.com/office/powerpoint/2010/main" val="208295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p:txBody>
          <a:bodyPr/>
          <a:lstStyle/>
          <a:p>
            <a:r>
              <a:rPr kumimoji="1" lang="ja-JP" altLang="en-US" dirty="0"/>
              <a:t>モダンサイトへ移行した際に生じる課題</a:t>
            </a:r>
          </a:p>
        </p:txBody>
      </p:sp>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コンテンツ プレースホルダー 3">
            <a:extLst>
              <a:ext uri="{FF2B5EF4-FFF2-40B4-BE49-F238E27FC236}">
                <a16:creationId xmlns:a16="http://schemas.microsoft.com/office/drawing/2014/main" id="{0B0431B9-0F6E-8A29-96AF-1A2FAAA5A787}"/>
              </a:ext>
            </a:extLst>
          </p:cNvPr>
          <p:cNvSpPr>
            <a:spLocks noGrp="1"/>
          </p:cNvSpPr>
          <p:nvPr>
            <p:ph idx="1"/>
          </p:nvPr>
        </p:nvSpPr>
        <p:spPr/>
        <p:txBody>
          <a:bodyPr/>
          <a:lstStyle/>
          <a:p>
            <a:pPr marL="342900" indent="-342900">
              <a:buFont typeface="+mj-lt"/>
              <a:buAutoNum type="arabicPeriod"/>
            </a:pPr>
            <a:r>
              <a:rPr kumimoji="1" lang="ja-JP" altLang="en-US" sz="2000" dirty="0"/>
              <a:t>ポータルサイト・フォーラムサイト傘下のリストなどを使用してアプリを作成している場合、それらの移行も必要となる。なお、延岡サイドは未着手（特に異常処置アプリが複雑かつ日々稼働しているため）。</a:t>
            </a:r>
            <a:endParaRPr kumimoji="1" lang="en-US" altLang="ja-JP" sz="2000" dirty="0"/>
          </a:p>
        </p:txBody>
      </p:sp>
    </p:spTree>
    <p:extLst>
      <p:ext uri="{BB962C8B-B14F-4D97-AF65-F5344CB8AC3E}">
        <p14:creationId xmlns:p14="http://schemas.microsoft.com/office/powerpoint/2010/main" val="214759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71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6C3CD5DB-1E39-80CA-17B3-9ADEC8C30983}"/>
              </a:ext>
            </a:extLst>
          </p:cNvPr>
          <p:cNvSpPr/>
          <p:nvPr/>
        </p:nvSpPr>
        <p:spPr>
          <a:xfrm>
            <a:off x="2123762" y="3419162"/>
            <a:ext cx="2349909" cy="221471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・延岡製造所</a:t>
            </a:r>
            <a:endParaRPr kumimoji="1" lang="en-US" altLang="ja-JP" dirty="0">
              <a:solidFill>
                <a:schemeClr val="tx1"/>
              </a:solidFill>
            </a:endParaRPr>
          </a:p>
          <a:p>
            <a:pPr algn="ctr"/>
            <a:r>
              <a:rPr kumimoji="1" lang="ja-JP" altLang="en-US" dirty="0">
                <a:solidFill>
                  <a:schemeClr val="tx1"/>
                </a:solidFill>
              </a:rPr>
              <a:t>・延岡医薬工場</a:t>
            </a:r>
            <a:endParaRPr kumimoji="1" lang="en-US" altLang="ja-JP" dirty="0">
              <a:solidFill>
                <a:schemeClr val="tx1"/>
              </a:solidFill>
            </a:endParaRPr>
          </a:p>
          <a:p>
            <a:pPr algn="ctr"/>
            <a:r>
              <a:rPr kumimoji="1" lang="ja-JP" altLang="en-US" dirty="0">
                <a:solidFill>
                  <a:schemeClr val="tx1"/>
                </a:solidFill>
              </a:rPr>
              <a:t>・環境安全部</a:t>
            </a:r>
            <a:endParaRPr kumimoji="1" lang="en-US" altLang="ja-JP" dirty="0">
              <a:solidFill>
                <a:schemeClr val="tx1"/>
              </a:solidFill>
            </a:endParaRPr>
          </a:p>
          <a:p>
            <a:pPr algn="ctr"/>
            <a:r>
              <a:rPr kumimoji="1" lang="ja-JP" altLang="en-US" dirty="0">
                <a:solidFill>
                  <a:schemeClr val="tx1"/>
                </a:solidFill>
              </a:rPr>
              <a:t>・品質保証部</a:t>
            </a:r>
            <a:endParaRPr kumimoji="1" lang="en-US" altLang="ja-JP" dirty="0">
              <a:solidFill>
                <a:schemeClr val="tx1"/>
              </a:solidFill>
            </a:endParaRPr>
          </a:p>
          <a:p>
            <a:pPr algn="ctr"/>
            <a:r>
              <a:rPr kumimoji="1" lang="ja-JP" altLang="en-US" dirty="0">
                <a:solidFill>
                  <a:schemeClr val="tx1"/>
                </a:solidFill>
              </a:rPr>
              <a:t>・その他の部場</a:t>
            </a:r>
          </a:p>
        </p:txBody>
      </p:sp>
      <p:sp>
        <p:nvSpPr>
          <p:cNvPr id="2" name="タイトル 1">
            <a:extLst>
              <a:ext uri="{FF2B5EF4-FFF2-40B4-BE49-F238E27FC236}">
                <a16:creationId xmlns:a16="http://schemas.microsoft.com/office/drawing/2014/main" id="{D939682B-C72C-EF2D-6527-ED9A03D82B27}"/>
              </a:ext>
            </a:extLst>
          </p:cNvPr>
          <p:cNvSpPr>
            <a:spLocks noGrp="1"/>
          </p:cNvSpPr>
          <p:nvPr>
            <p:ph type="title"/>
          </p:nvPr>
        </p:nvSpPr>
        <p:spPr/>
        <p:txBody>
          <a:bodyPr/>
          <a:lstStyle/>
          <a:p>
            <a:r>
              <a:rPr lang="en-US" altLang="ja-JP" dirty="0"/>
              <a:t>AFC</a:t>
            </a:r>
            <a:r>
              <a:rPr lang="ja-JP" altLang="en-US" dirty="0"/>
              <a:t>サイトのモダンサイト移行状況</a:t>
            </a:r>
            <a:endParaRPr kumimoji="1" lang="ja-JP" altLang="en-US" dirty="0"/>
          </a:p>
        </p:txBody>
      </p:sp>
      <p:sp>
        <p:nvSpPr>
          <p:cNvPr id="3" name="フローチャート: 処理 2">
            <a:extLst>
              <a:ext uri="{FF2B5EF4-FFF2-40B4-BE49-F238E27FC236}">
                <a16:creationId xmlns:a16="http://schemas.microsoft.com/office/drawing/2014/main" id="{3D55402F-B5A8-A91A-4635-FB0A12265120}"/>
              </a:ext>
            </a:extLst>
          </p:cNvPr>
          <p:cNvSpPr/>
          <p:nvPr/>
        </p:nvSpPr>
        <p:spPr>
          <a:xfrm>
            <a:off x="3904782" y="1798069"/>
            <a:ext cx="1445342" cy="550607"/>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AFC</a:t>
            </a:r>
            <a:r>
              <a:rPr kumimoji="1" lang="ja-JP" altLang="en-US" b="1" dirty="0"/>
              <a:t>ポータル</a:t>
            </a:r>
          </a:p>
        </p:txBody>
      </p:sp>
      <p:sp>
        <p:nvSpPr>
          <p:cNvPr id="7" name="フローチャート: 処理 6">
            <a:extLst>
              <a:ext uri="{FF2B5EF4-FFF2-40B4-BE49-F238E27FC236}">
                <a16:creationId xmlns:a16="http://schemas.microsoft.com/office/drawing/2014/main" id="{66C76A29-6275-CED8-E58F-D0DF8034BD40}"/>
              </a:ext>
            </a:extLst>
          </p:cNvPr>
          <p:cNvSpPr/>
          <p:nvPr/>
        </p:nvSpPr>
        <p:spPr>
          <a:xfrm>
            <a:off x="2469659" y="3143858"/>
            <a:ext cx="1658113" cy="550607"/>
          </a:xfrm>
          <a:prstGeom prst="flowChartProcess">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製造関連</a:t>
            </a:r>
          </a:p>
        </p:txBody>
      </p:sp>
      <p:cxnSp>
        <p:nvCxnSpPr>
          <p:cNvPr id="11" name="コネクタ: カギ線 10">
            <a:extLst>
              <a:ext uri="{FF2B5EF4-FFF2-40B4-BE49-F238E27FC236}">
                <a16:creationId xmlns:a16="http://schemas.microsoft.com/office/drawing/2014/main" id="{4F155D8F-A1F1-606A-3BB0-6FACE47CDE91}"/>
              </a:ext>
            </a:extLst>
          </p:cNvPr>
          <p:cNvCxnSpPr>
            <a:cxnSpLocks/>
            <a:stCxn id="3" idx="2"/>
            <a:endCxn id="7" idx="0"/>
          </p:cNvCxnSpPr>
          <p:nvPr/>
        </p:nvCxnSpPr>
        <p:spPr>
          <a:xfrm rot="5400000">
            <a:off x="3565494" y="2081899"/>
            <a:ext cx="795182" cy="1328737"/>
          </a:xfrm>
          <a:prstGeom prst="bentConnector3">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570C2981-5E68-761E-3D7B-AA5CF49C824C}"/>
              </a:ext>
            </a:extLst>
          </p:cNvPr>
          <p:cNvCxnSpPr>
            <a:cxnSpLocks/>
            <a:stCxn id="3" idx="2"/>
            <a:endCxn id="6" idx="0"/>
          </p:cNvCxnSpPr>
          <p:nvPr/>
        </p:nvCxnSpPr>
        <p:spPr>
          <a:xfrm rot="16200000" flipH="1">
            <a:off x="4934223" y="2041905"/>
            <a:ext cx="800516" cy="1414057"/>
          </a:xfrm>
          <a:prstGeom prst="bentConnector3">
            <a:avLst>
              <a:gd name="adj1"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8FAEE51F-6DE8-D991-C70F-07A56169D668}"/>
              </a:ext>
            </a:extLst>
          </p:cNvPr>
          <p:cNvSpPr/>
          <p:nvPr/>
        </p:nvSpPr>
        <p:spPr>
          <a:xfrm>
            <a:off x="7562373" y="3409330"/>
            <a:ext cx="2349909" cy="221471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・社内電話番号</a:t>
            </a:r>
            <a:endParaRPr kumimoji="1" lang="en-US" altLang="ja-JP" dirty="0">
              <a:solidFill>
                <a:schemeClr val="tx1"/>
              </a:solidFill>
            </a:endParaRPr>
          </a:p>
          <a:p>
            <a:pPr algn="ctr"/>
            <a:r>
              <a:rPr kumimoji="1" lang="ja-JP" altLang="en-US" dirty="0">
                <a:solidFill>
                  <a:schemeClr val="tx1"/>
                </a:solidFill>
              </a:rPr>
              <a:t>・規程・様式</a:t>
            </a:r>
            <a:endParaRPr kumimoji="1" lang="en-US" altLang="ja-JP" dirty="0">
              <a:solidFill>
                <a:schemeClr val="tx1"/>
              </a:solidFill>
            </a:endParaRPr>
          </a:p>
          <a:p>
            <a:pPr algn="ctr"/>
            <a:r>
              <a:rPr kumimoji="1" lang="ja-JP" altLang="en-US" dirty="0">
                <a:solidFill>
                  <a:schemeClr val="tx1"/>
                </a:solidFill>
              </a:rPr>
              <a:t>・その他</a:t>
            </a:r>
            <a:endParaRPr kumimoji="1" lang="en-US" altLang="ja-JP" dirty="0">
              <a:solidFill>
                <a:schemeClr val="tx1"/>
              </a:solidFill>
            </a:endParaRPr>
          </a:p>
        </p:txBody>
      </p:sp>
      <p:sp>
        <p:nvSpPr>
          <p:cNvPr id="27" name="フローチャート: 処理 26">
            <a:extLst>
              <a:ext uri="{FF2B5EF4-FFF2-40B4-BE49-F238E27FC236}">
                <a16:creationId xmlns:a16="http://schemas.microsoft.com/office/drawing/2014/main" id="{EBB0D5CB-AA73-91C6-E194-6DB6D95EACEC}"/>
              </a:ext>
            </a:extLst>
          </p:cNvPr>
          <p:cNvSpPr/>
          <p:nvPr/>
        </p:nvSpPr>
        <p:spPr>
          <a:xfrm>
            <a:off x="7908270" y="3134026"/>
            <a:ext cx="1658113" cy="550607"/>
          </a:xfrm>
          <a:prstGeom prst="flowChartProcess">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企画管理部</a:t>
            </a:r>
          </a:p>
        </p:txBody>
      </p:sp>
      <p:cxnSp>
        <p:nvCxnSpPr>
          <p:cNvPr id="28" name="コネクタ: カギ線 27">
            <a:extLst>
              <a:ext uri="{FF2B5EF4-FFF2-40B4-BE49-F238E27FC236}">
                <a16:creationId xmlns:a16="http://schemas.microsoft.com/office/drawing/2014/main" id="{C223C2E8-9976-0003-11C3-00B14F6A3D04}"/>
              </a:ext>
            </a:extLst>
          </p:cNvPr>
          <p:cNvCxnSpPr>
            <a:cxnSpLocks/>
            <a:stCxn id="3" idx="3"/>
            <a:endCxn id="27" idx="0"/>
          </p:cNvCxnSpPr>
          <p:nvPr/>
        </p:nvCxnSpPr>
        <p:spPr>
          <a:xfrm>
            <a:off x="5350124" y="2073373"/>
            <a:ext cx="3387203" cy="1060653"/>
          </a:xfrm>
          <a:prstGeom prst="bentConnector2">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82336B50-1DD4-F824-5530-A4F2827652A5}"/>
              </a:ext>
            </a:extLst>
          </p:cNvPr>
          <p:cNvSpPr/>
          <p:nvPr/>
        </p:nvSpPr>
        <p:spPr>
          <a:xfrm>
            <a:off x="4866556" y="3424496"/>
            <a:ext cx="2349909" cy="221471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・人事労務課</a:t>
            </a:r>
            <a:endParaRPr kumimoji="1" lang="en-US" altLang="ja-JP" dirty="0">
              <a:solidFill>
                <a:schemeClr val="tx1"/>
              </a:solidFill>
            </a:endParaRPr>
          </a:p>
          <a:p>
            <a:pPr algn="ctr"/>
            <a:r>
              <a:rPr kumimoji="1" lang="ja-JP" altLang="en-US" dirty="0">
                <a:solidFill>
                  <a:schemeClr val="tx1"/>
                </a:solidFill>
              </a:rPr>
              <a:t>・統合内規</a:t>
            </a:r>
            <a:endParaRPr kumimoji="1" lang="en-US" altLang="ja-JP" dirty="0">
              <a:solidFill>
                <a:schemeClr val="tx1"/>
              </a:solidFill>
            </a:endParaRPr>
          </a:p>
          <a:p>
            <a:pPr algn="ctr"/>
            <a:r>
              <a:rPr kumimoji="1" lang="ja-JP" altLang="en-US" dirty="0">
                <a:solidFill>
                  <a:schemeClr val="tx1"/>
                </a:solidFill>
              </a:rPr>
              <a:t>・工場見学</a:t>
            </a:r>
            <a:endParaRPr kumimoji="1" lang="en-US" altLang="ja-JP" dirty="0">
              <a:solidFill>
                <a:schemeClr val="tx1"/>
              </a:solidFill>
            </a:endParaRPr>
          </a:p>
          <a:p>
            <a:pPr algn="ctr"/>
            <a:r>
              <a:rPr kumimoji="1" lang="ja-JP" altLang="en-US" dirty="0">
                <a:solidFill>
                  <a:schemeClr val="tx1"/>
                </a:solidFill>
              </a:rPr>
              <a:t>・社長付</a:t>
            </a:r>
            <a:endParaRPr kumimoji="1" lang="en-US" altLang="ja-JP" dirty="0">
              <a:solidFill>
                <a:schemeClr val="tx1"/>
              </a:solidFill>
            </a:endParaRPr>
          </a:p>
          <a:p>
            <a:pPr algn="ctr"/>
            <a:r>
              <a:rPr kumimoji="1" lang="ja-JP" altLang="en-US" dirty="0">
                <a:solidFill>
                  <a:schemeClr val="tx1"/>
                </a:solidFill>
              </a:rPr>
              <a:t>・その他</a:t>
            </a:r>
            <a:endParaRPr kumimoji="1" lang="en-US" altLang="ja-JP" dirty="0">
              <a:solidFill>
                <a:schemeClr val="tx1"/>
              </a:solidFill>
            </a:endParaRPr>
          </a:p>
        </p:txBody>
      </p:sp>
      <p:sp>
        <p:nvSpPr>
          <p:cNvPr id="6" name="フローチャート: 処理 5">
            <a:extLst>
              <a:ext uri="{FF2B5EF4-FFF2-40B4-BE49-F238E27FC236}">
                <a16:creationId xmlns:a16="http://schemas.microsoft.com/office/drawing/2014/main" id="{ED0F33DB-44B5-00B3-B30C-6ED410ED1F08}"/>
              </a:ext>
            </a:extLst>
          </p:cNvPr>
          <p:cNvSpPr/>
          <p:nvPr/>
        </p:nvSpPr>
        <p:spPr>
          <a:xfrm>
            <a:off x="5212453" y="3149192"/>
            <a:ext cx="1658113" cy="550607"/>
          </a:xfrm>
          <a:prstGeom prst="flowChartProcess">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その他</a:t>
            </a:r>
          </a:p>
        </p:txBody>
      </p:sp>
    </p:spTree>
    <p:extLst>
      <p:ext uri="{BB962C8B-B14F-4D97-AF65-F5344CB8AC3E}">
        <p14:creationId xmlns:p14="http://schemas.microsoft.com/office/powerpoint/2010/main" val="1964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3</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en-US" altLang="ja-JP" dirty="0"/>
              <a:t>SharePoint</a:t>
            </a:r>
            <a:r>
              <a:rPr kumimoji="1" lang="ja-JP" altLang="en-US" dirty="0"/>
              <a:t>アクセス権限グループ（現行）</a:t>
            </a:r>
          </a:p>
        </p:txBody>
      </p:sp>
      <p:graphicFrame>
        <p:nvGraphicFramePr>
          <p:cNvPr id="7" name="表 6">
            <a:extLst>
              <a:ext uri="{FF2B5EF4-FFF2-40B4-BE49-F238E27FC236}">
                <a16:creationId xmlns:a16="http://schemas.microsoft.com/office/drawing/2014/main" id="{1106E007-690C-85B7-3193-89009CC6DEB2}"/>
              </a:ext>
            </a:extLst>
          </p:cNvPr>
          <p:cNvGraphicFramePr>
            <a:graphicFrameLocks noGrp="1"/>
          </p:cNvGraphicFramePr>
          <p:nvPr>
            <p:extLst>
              <p:ext uri="{D42A27DB-BD31-4B8C-83A1-F6EECF244321}">
                <p14:modId xmlns:p14="http://schemas.microsoft.com/office/powerpoint/2010/main" val="3819013461"/>
              </p:ext>
            </p:extLst>
          </p:nvPr>
        </p:nvGraphicFramePr>
        <p:xfrm>
          <a:off x="571701" y="1559872"/>
          <a:ext cx="10968043" cy="4160176"/>
        </p:xfrm>
        <a:graphic>
          <a:graphicData uri="http://schemas.openxmlformats.org/drawingml/2006/table">
            <a:tbl>
              <a:tblPr firstRow="1" firstCol="1" bandRow="1">
                <a:tableStyleId>{5C22544A-7EE6-4342-B048-85BDC9FD1C3A}</a:tableStyleId>
              </a:tblPr>
              <a:tblGrid>
                <a:gridCol w="4436012">
                  <a:extLst>
                    <a:ext uri="{9D8B030D-6E8A-4147-A177-3AD203B41FA5}">
                      <a16:colId xmlns:a16="http://schemas.microsoft.com/office/drawing/2014/main" val="1105445316"/>
                    </a:ext>
                  </a:extLst>
                </a:gridCol>
                <a:gridCol w="2385195">
                  <a:extLst>
                    <a:ext uri="{9D8B030D-6E8A-4147-A177-3AD203B41FA5}">
                      <a16:colId xmlns:a16="http://schemas.microsoft.com/office/drawing/2014/main" val="646000810"/>
                    </a:ext>
                  </a:extLst>
                </a:gridCol>
                <a:gridCol w="4146836">
                  <a:extLst>
                    <a:ext uri="{9D8B030D-6E8A-4147-A177-3AD203B41FA5}">
                      <a16:colId xmlns:a16="http://schemas.microsoft.com/office/drawing/2014/main" val="2179618461"/>
                    </a:ext>
                  </a:extLst>
                </a:gridCol>
              </a:tblGrid>
              <a:tr h="544231">
                <a:tc>
                  <a:txBody>
                    <a:bodyPr/>
                    <a:lstStyle/>
                    <a:p>
                      <a:pPr algn="l" latinLnBrk="1"/>
                      <a:r>
                        <a:rPr lang="ja-JP" sz="2000">
                          <a:effectLst/>
                        </a:rPr>
                        <a:t>名称</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アクセス許可レベル</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対象者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646887146"/>
                  </a:ext>
                </a:extLst>
              </a:tr>
              <a:tr h="629265">
                <a:tc>
                  <a:txBody>
                    <a:bodyPr/>
                    <a:lstStyle/>
                    <a:p>
                      <a:pPr algn="l" latinLnBrk="1"/>
                      <a:r>
                        <a:rPr lang="ja-JP" sz="2000">
                          <a:effectLst/>
                        </a:rPr>
                        <a:t>旭化成ファインケムの管理者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管理</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企画管理部長、指名された者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814984136"/>
                  </a:ext>
                </a:extLst>
              </a:tr>
              <a:tr h="746670">
                <a:tc>
                  <a:txBody>
                    <a:bodyPr/>
                    <a:lstStyle/>
                    <a:p>
                      <a:pPr algn="l" latinLnBrk="1"/>
                      <a:r>
                        <a:rPr lang="ja-JP" sz="2000">
                          <a:effectLst/>
                        </a:rPr>
                        <a:t>旭化成ファインケム　</a:t>
                      </a:r>
                      <a:r>
                        <a:rPr lang="en-US" sz="2000">
                          <a:effectLst/>
                        </a:rPr>
                        <a:t>RC</a:t>
                      </a:r>
                      <a:r>
                        <a:rPr lang="ja-JP" sz="2000">
                          <a:effectLst/>
                        </a:rPr>
                        <a:t>・</a:t>
                      </a:r>
                      <a:r>
                        <a:rPr lang="en-US" sz="2000">
                          <a:effectLst/>
                        </a:rPr>
                        <a:t>C</a:t>
                      </a:r>
                      <a:r>
                        <a:rPr lang="ja-JP" sz="2000">
                          <a:effectLst/>
                        </a:rPr>
                        <a:t>の管理者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管理</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社長付</a:t>
                      </a:r>
                      <a:r>
                        <a:rPr lang="en-US" sz="2000">
                          <a:effectLst/>
                        </a:rPr>
                        <a:t>(DX</a:t>
                      </a:r>
                      <a:r>
                        <a:rPr lang="ja-JP" sz="2000">
                          <a:effectLst/>
                        </a:rPr>
                        <a:t>責任者</a:t>
                      </a:r>
                      <a:r>
                        <a:rPr lang="en-US" sz="2000">
                          <a:effectLst/>
                        </a:rPr>
                        <a:t>)</a:t>
                      </a:r>
                      <a:r>
                        <a:rPr lang="ja-JP" sz="2000">
                          <a:effectLst/>
                        </a:rPr>
                        <a:t>、指名された者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412733943"/>
                  </a:ext>
                </a:extLst>
              </a:tr>
              <a:tr h="746670">
                <a:tc>
                  <a:txBody>
                    <a:bodyPr/>
                    <a:lstStyle/>
                    <a:p>
                      <a:pPr algn="l" latinLnBrk="1"/>
                      <a:r>
                        <a:rPr lang="ja-JP" sz="2000">
                          <a:effectLst/>
                        </a:rPr>
                        <a:t>旭化成ファインケム　</a:t>
                      </a:r>
                      <a:r>
                        <a:rPr lang="en-US" sz="2000">
                          <a:effectLst/>
                        </a:rPr>
                        <a:t>RC</a:t>
                      </a:r>
                      <a:r>
                        <a:rPr lang="ja-JP" sz="2000">
                          <a:effectLst/>
                        </a:rPr>
                        <a:t>・</a:t>
                      </a:r>
                      <a:r>
                        <a:rPr lang="en-US" sz="2000">
                          <a:effectLst/>
                        </a:rPr>
                        <a:t>C</a:t>
                      </a:r>
                      <a:r>
                        <a:rPr lang="ja-JP" sz="2000">
                          <a:effectLst/>
                        </a:rPr>
                        <a:t>の投稿者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投稿</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課長職以上、指名された者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354049938"/>
                  </a:ext>
                </a:extLst>
              </a:tr>
              <a:tr h="746670">
                <a:tc>
                  <a:txBody>
                    <a:bodyPr/>
                    <a:lstStyle/>
                    <a:p>
                      <a:pPr algn="l" latinLnBrk="1"/>
                      <a:r>
                        <a:rPr lang="ja-JP" sz="2000">
                          <a:effectLst/>
                        </a:rPr>
                        <a:t>旭化成ファインケム　</a:t>
                      </a:r>
                      <a:r>
                        <a:rPr lang="en-US" sz="2000">
                          <a:effectLst/>
                        </a:rPr>
                        <a:t>RC</a:t>
                      </a:r>
                      <a:r>
                        <a:rPr lang="ja-JP" sz="2000">
                          <a:effectLst/>
                        </a:rPr>
                        <a:t>・</a:t>
                      </a:r>
                      <a:r>
                        <a:rPr lang="en-US" sz="2000">
                          <a:effectLst/>
                        </a:rPr>
                        <a:t>C</a:t>
                      </a:r>
                      <a:r>
                        <a:rPr lang="ja-JP" sz="2000">
                          <a:effectLst/>
                        </a:rPr>
                        <a:t>の閲覧者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閲覧</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全社員</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1772787858"/>
                  </a:ext>
                </a:extLst>
              </a:tr>
              <a:tr h="746670">
                <a:tc>
                  <a:txBody>
                    <a:bodyPr/>
                    <a:lstStyle/>
                    <a:p>
                      <a:pPr algn="l" latinLnBrk="1"/>
                      <a:r>
                        <a:rPr lang="ja-JP" sz="2000">
                          <a:effectLst/>
                        </a:rPr>
                        <a:t>旭化成ファインケム　</a:t>
                      </a:r>
                      <a:r>
                        <a:rPr lang="en-US" sz="2000">
                          <a:effectLst/>
                        </a:rPr>
                        <a:t>RC</a:t>
                      </a:r>
                      <a:r>
                        <a:rPr lang="ja-JP" sz="2000">
                          <a:effectLst/>
                        </a:rPr>
                        <a:t>・</a:t>
                      </a:r>
                      <a:r>
                        <a:rPr lang="en-US" sz="2000">
                          <a:effectLst/>
                        </a:rPr>
                        <a:t>C</a:t>
                      </a:r>
                      <a:r>
                        <a:rPr lang="ja-JP" sz="2000">
                          <a:effectLst/>
                        </a:rPr>
                        <a:t>の承認者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承認</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該当なし（未使用）</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196297527"/>
                  </a:ext>
                </a:extLst>
              </a:tr>
            </a:tbl>
          </a:graphicData>
        </a:graphic>
      </p:graphicFrame>
    </p:spTree>
    <p:extLst>
      <p:ext uri="{BB962C8B-B14F-4D97-AF65-F5344CB8AC3E}">
        <p14:creationId xmlns:p14="http://schemas.microsoft.com/office/powerpoint/2010/main" val="361833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4</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ja-JP" altLang="en-US" dirty="0"/>
              <a:t>各サイトの管理部場（現行）</a:t>
            </a:r>
          </a:p>
        </p:txBody>
      </p:sp>
      <p:graphicFrame>
        <p:nvGraphicFramePr>
          <p:cNvPr id="4" name="表 3">
            <a:extLst>
              <a:ext uri="{FF2B5EF4-FFF2-40B4-BE49-F238E27FC236}">
                <a16:creationId xmlns:a16="http://schemas.microsoft.com/office/drawing/2014/main" id="{4B649CAE-D21F-1DB7-32D3-9070B91A1CC9}"/>
              </a:ext>
            </a:extLst>
          </p:cNvPr>
          <p:cNvGraphicFramePr>
            <a:graphicFrameLocks noGrp="1"/>
          </p:cNvGraphicFramePr>
          <p:nvPr>
            <p:extLst>
              <p:ext uri="{D42A27DB-BD31-4B8C-83A1-F6EECF244321}">
                <p14:modId xmlns:p14="http://schemas.microsoft.com/office/powerpoint/2010/main" val="1137242400"/>
              </p:ext>
            </p:extLst>
          </p:nvPr>
        </p:nvGraphicFramePr>
        <p:xfrm>
          <a:off x="563218" y="1325296"/>
          <a:ext cx="10976526" cy="4732119"/>
        </p:xfrm>
        <a:graphic>
          <a:graphicData uri="http://schemas.openxmlformats.org/drawingml/2006/table">
            <a:tbl>
              <a:tblPr firstRow="1" firstCol="1" bandRow="1">
                <a:tableStyleId>{5C22544A-7EE6-4342-B048-85BDC9FD1C3A}</a:tableStyleId>
              </a:tblPr>
              <a:tblGrid>
                <a:gridCol w="4677376">
                  <a:extLst>
                    <a:ext uri="{9D8B030D-6E8A-4147-A177-3AD203B41FA5}">
                      <a16:colId xmlns:a16="http://schemas.microsoft.com/office/drawing/2014/main" val="2030138942"/>
                    </a:ext>
                  </a:extLst>
                </a:gridCol>
                <a:gridCol w="3532923">
                  <a:extLst>
                    <a:ext uri="{9D8B030D-6E8A-4147-A177-3AD203B41FA5}">
                      <a16:colId xmlns:a16="http://schemas.microsoft.com/office/drawing/2014/main" val="1402787326"/>
                    </a:ext>
                  </a:extLst>
                </a:gridCol>
                <a:gridCol w="2766227">
                  <a:extLst>
                    <a:ext uri="{9D8B030D-6E8A-4147-A177-3AD203B41FA5}">
                      <a16:colId xmlns:a16="http://schemas.microsoft.com/office/drawing/2014/main" val="2305497571"/>
                    </a:ext>
                  </a:extLst>
                </a:gridCol>
              </a:tblGrid>
              <a:tr h="594372">
                <a:tc>
                  <a:txBody>
                    <a:bodyPr/>
                    <a:lstStyle/>
                    <a:p>
                      <a:pPr algn="ctr" latinLnBrk="1"/>
                      <a:r>
                        <a:rPr lang="ja-JP" sz="1800">
                          <a:effectLst/>
                        </a:rPr>
                        <a:t>サイト名</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ctr" latinLnBrk="1"/>
                      <a:r>
                        <a:rPr lang="ja-JP" sz="1800">
                          <a:effectLst/>
                        </a:rPr>
                        <a:t>管理部場</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ctr" latinLnBrk="1">
                        <a:spcAft>
                          <a:spcPts val="0"/>
                        </a:spcAft>
                      </a:pPr>
                      <a:r>
                        <a:rPr lang="ja-JP" sz="1800" spc="-60">
                          <a:effectLst/>
                        </a:rPr>
                        <a:t>アクセス許可レベルの承認者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666694147"/>
                  </a:ext>
                </a:extLst>
              </a:tr>
              <a:tr h="327667">
                <a:tc>
                  <a:txBody>
                    <a:bodyPr/>
                    <a:lstStyle/>
                    <a:p>
                      <a:pPr algn="just" latinLnBrk="1"/>
                      <a:r>
                        <a:rPr lang="ja-JP" sz="1800">
                          <a:effectLst/>
                        </a:rPr>
                        <a:t>旭化成ファインケム ポータル</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企画管理部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企画管理部長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573110572"/>
                  </a:ext>
                </a:extLst>
              </a:tr>
              <a:tr h="594372">
                <a:tc>
                  <a:txBody>
                    <a:bodyPr/>
                    <a:lstStyle/>
                    <a:p>
                      <a:pPr algn="just" latinLnBrk="1"/>
                      <a:r>
                        <a:rPr lang="ja-JP" sz="1800" spc="-60">
                          <a:effectLst/>
                        </a:rPr>
                        <a:t>旭化成ファインケム</a:t>
                      </a:r>
                      <a:r>
                        <a:rPr lang="en-US" sz="1800" spc="-60">
                          <a:effectLst/>
                        </a:rPr>
                        <a:t>&lt;</a:t>
                      </a:r>
                      <a:r>
                        <a:rPr lang="ja-JP" sz="1800" spc="-60">
                          <a:effectLst/>
                        </a:rPr>
                        <a:t>環境安全・コンプライアンス</a:t>
                      </a:r>
                      <a:r>
                        <a:rPr lang="en-US" sz="1800" spc="-60">
                          <a:effectLst/>
                        </a:rPr>
                        <a:t>&gt;</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a:effectLst/>
                        </a:rPr>
                        <a:t>DX</a:t>
                      </a:r>
                      <a:r>
                        <a:rPr lang="ja-JP" sz="1800">
                          <a:effectLst/>
                        </a:rPr>
                        <a:t>責任者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1214686073"/>
                  </a:ext>
                </a:extLst>
              </a:tr>
              <a:tr h="327667">
                <a:tc>
                  <a:txBody>
                    <a:bodyPr/>
                    <a:lstStyle/>
                    <a:p>
                      <a:pPr algn="just" latinLnBrk="1"/>
                      <a:r>
                        <a:rPr lang="ja-JP" sz="1800">
                          <a:effectLst/>
                        </a:rPr>
                        <a:t>延岡製造所</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延岡製造所　製造課 環境安全課</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製造所長、各課長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4224360919"/>
                  </a:ext>
                </a:extLst>
              </a:tr>
              <a:tr h="594372">
                <a:tc>
                  <a:txBody>
                    <a:bodyPr/>
                    <a:lstStyle/>
                    <a:p>
                      <a:pPr algn="just" latinLnBrk="1"/>
                      <a:r>
                        <a:rPr lang="ja-JP" sz="1800">
                          <a:effectLst/>
                        </a:rPr>
                        <a:t>延岡医薬工場</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延岡医薬工場　製造課 環境安全課</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医薬工場長、各課長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2010780067"/>
                  </a:ext>
                </a:extLst>
              </a:tr>
              <a:tr h="327667">
                <a:tc>
                  <a:txBody>
                    <a:bodyPr/>
                    <a:lstStyle/>
                    <a:p>
                      <a:pPr algn="just" latinLnBrk="1"/>
                      <a:r>
                        <a:rPr lang="ja-JP" sz="1800">
                          <a:effectLst/>
                        </a:rPr>
                        <a:t>環境安全部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環境安全部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環境安全部長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1730119954"/>
                  </a:ext>
                </a:extLst>
              </a:tr>
              <a:tr h="327667">
                <a:tc>
                  <a:txBody>
                    <a:bodyPr/>
                    <a:lstStyle/>
                    <a:p>
                      <a:pPr algn="just" latinLnBrk="1"/>
                      <a:r>
                        <a:rPr lang="ja-JP" sz="1800">
                          <a:effectLst/>
                        </a:rPr>
                        <a:t>品質保証部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品質保証部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品質保証部長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296386846"/>
                  </a:ext>
                </a:extLst>
              </a:tr>
              <a:tr h="327667">
                <a:tc>
                  <a:txBody>
                    <a:bodyPr/>
                    <a:lstStyle/>
                    <a:p>
                      <a:pPr algn="just" latinLnBrk="1"/>
                      <a:r>
                        <a:rPr lang="ja-JP" sz="1800">
                          <a:effectLst/>
                        </a:rPr>
                        <a:t>設備技術部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設備技術部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設備技術部長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1029524976"/>
                  </a:ext>
                </a:extLst>
              </a:tr>
              <a:tr h="327667">
                <a:tc>
                  <a:txBody>
                    <a:bodyPr/>
                    <a:lstStyle/>
                    <a:p>
                      <a:pPr algn="just" latinLnBrk="1"/>
                      <a:r>
                        <a:rPr lang="en-US" sz="1800">
                          <a:effectLst/>
                        </a:rPr>
                        <a:t>DX</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a:effectLst/>
                        </a:rPr>
                        <a:t>DX</a:t>
                      </a:r>
                      <a:r>
                        <a:rPr lang="ja-JP" sz="1800">
                          <a:effectLst/>
                        </a:rPr>
                        <a:t>責任者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211078680"/>
                  </a:ext>
                </a:extLst>
              </a:tr>
              <a:tr h="327667">
                <a:tc>
                  <a:txBody>
                    <a:bodyPr/>
                    <a:lstStyle/>
                    <a:p>
                      <a:pPr algn="just" latinLnBrk="1"/>
                      <a:r>
                        <a:rPr lang="ja-JP" sz="1800">
                          <a:effectLst/>
                        </a:rPr>
                        <a:t>統合内規</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a:effectLst/>
                        </a:rPr>
                        <a:t>DX</a:t>
                      </a:r>
                      <a:r>
                        <a:rPr lang="ja-JP" sz="1800">
                          <a:effectLst/>
                        </a:rPr>
                        <a:t>責任者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041601043"/>
                  </a:ext>
                </a:extLst>
              </a:tr>
              <a:tr h="327667">
                <a:tc>
                  <a:txBody>
                    <a:bodyPr/>
                    <a:lstStyle/>
                    <a:p>
                      <a:pPr algn="just" latinLnBrk="1"/>
                      <a:r>
                        <a:rPr lang="ja-JP" sz="1800">
                          <a:effectLst/>
                        </a:rPr>
                        <a:t>工場見学</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a:effectLst/>
                        </a:rPr>
                        <a:t>DX</a:t>
                      </a:r>
                      <a:r>
                        <a:rPr lang="ja-JP" sz="1800">
                          <a:effectLst/>
                        </a:rPr>
                        <a:t>責任者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52655210"/>
                  </a:ext>
                </a:extLst>
              </a:tr>
              <a:tr h="327667">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dirty="0">
                          <a:effectLst/>
                        </a:rPr>
                        <a:t>DX</a:t>
                      </a:r>
                      <a:r>
                        <a:rPr lang="ja-JP" sz="1800" dirty="0">
                          <a:effectLst/>
                        </a:rPr>
                        <a:t>責任者</a:t>
                      </a:r>
                      <a:endParaRPr lang="ja-JP" sz="18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398807718"/>
                  </a:ext>
                </a:extLst>
              </a:tr>
            </a:tbl>
          </a:graphicData>
        </a:graphic>
      </p:graphicFrame>
    </p:spTree>
    <p:extLst>
      <p:ext uri="{BB962C8B-B14F-4D97-AF65-F5344CB8AC3E}">
        <p14:creationId xmlns:p14="http://schemas.microsoft.com/office/powerpoint/2010/main" val="400469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5</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ja-JP" altLang="en-US" dirty="0">
                <a:solidFill>
                  <a:srgbClr val="00B050"/>
                </a:solidFill>
              </a:rPr>
              <a:t>モダンサイト化により追加したグループ（新規）</a:t>
            </a:r>
          </a:p>
        </p:txBody>
      </p:sp>
      <p:graphicFrame>
        <p:nvGraphicFramePr>
          <p:cNvPr id="7" name="表 6">
            <a:extLst>
              <a:ext uri="{FF2B5EF4-FFF2-40B4-BE49-F238E27FC236}">
                <a16:creationId xmlns:a16="http://schemas.microsoft.com/office/drawing/2014/main" id="{1106E007-690C-85B7-3193-89009CC6DEB2}"/>
              </a:ext>
            </a:extLst>
          </p:cNvPr>
          <p:cNvGraphicFramePr>
            <a:graphicFrameLocks noGrp="1"/>
          </p:cNvGraphicFramePr>
          <p:nvPr>
            <p:extLst>
              <p:ext uri="{D42A27DB-BD31-4B8C-83A1-F6EECF244321}">
                <p14:modId xmlns:p14="http://schemas.microsoft.com/office/powerpoint/2010/main" val="79282379"/>
              </p:ext>
            </p:extLst>
          </p:nvPr>
        </p:nvGraphicFramePr>
        <p:xfrm>
          <a:off x="571701" y="2036879"/>
          <a:ext cx="10968043" cy="2784241"/>
        </p:xfrm>
        <a:graphic>
          <a:graphicData uri="http://schemas.openxmlformats.org/drawingml/2006/table">
            <a:tbl>
              <a:tblPr firstRow="1" firstCol="1" bandRow="1">
                <a:tableStyleId>{00A15C55-8517-42AA-B614-E9B94910E393}</a:tableStyleId>
              </a:tblPr>
              <a:tblGrid>
                <a:gridCol w="4436012">
                  <a:extLst>
                    <a:ext uri="{9D8B030D-6E8A-4147-A177-3AD203B41FA5}">
                      <a16:colId xmlns:a16="http://schemas.microsoft.com/office/drawing/2014/main" val="1105445316"/>
                    </a:ext>
                  </a:extLst>
                </a:gridCol>
                <a:gridCol w="2385195">
                  <a:extLst>
                    <a:ext uri="{9D8B030D-6E8A-4147-A177-3AD203B41FA5}">
                      <a16:colId xmlns:a16="http://schemas.microsoft.com/office/drawing/2014/main" val="646000810"/>
                    </a:ext>
                  </a:extLst>
                </a:gridCol>
                <a:gridCol w="4146836">
                  <a:extLst>
                    <a:ext uri="{9D8B030D-6E8A-4147-A177-3AD203B41FA5}">
                      <a16:colId xmlns:a16="http://schemas.microsoft.com/office/drawing/2014/main" val="2179618461"/>
                    </a:ext>
                  </a:extLst>
                </a:gridCol>
              </a:tblGrid>
              <a:tr h="544231">
                <a:tc>
                  <a:txBody>
                    <a:bodyPr/>
                    <a:lstStyle/>
                    <a:p>
                      <a:pPr algn="l" latinLnBrk="1"/>
                      <a:r>
                        <a:rPr lang="ja-JP" sz="2000" dirty="0">
                          <a:effectLst/>
                        </a:rPr>
                        <a:t>名称</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アクセス許可レベル</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対象者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646887146"/>
                  </a:ext>
                </a:extLst>
              </a:tr>
              <a:tr h="746670">
                <a:tc>
                  <a:txBody>
                    <a:bodyPr/>
                    <a:lstStyle/>
                    <a:p>
                      <a:pPr algn="l" latinLnBrk="1"/>
                      <a:r>
                        <a:rPr lang="ja-JP" altLang="en-US" sz="2000" dirty="0">
                          <a:effectLst/>
                        </a:rPr>
                        <a:t>教育訓練動画</a:t>
                      </a:r>
                      <a:r>
                        <a:rPr lang="ja-JP" sz="2000" dirty="0">
                          <a:effectLst/>
                        </a:rPr>
                        <a:t>の管理者</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管理</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社長付</a:t>
                      </a:r>
                      <a:r>
                        <a:rPr lang="en-US" sz="2000" dirty="0">
                          <a:effectLst/>
                        </a:rPr>
                        <a:t>(DX</a:t>
                      </a:r>
                      <a:r>
                        <a:rPr lang="ja-JP" sz="2000" dirty="0">
                          <a:effectLst/>
                        </a:rPr>
                        <a:t>責任者</a:t>
                      </a:r>
                      <a:r>
                        <a:rPr lang="en-US" sz="2000" dirty="0">
                          <a:effectLst/>
                        </a:rPr>
                        <a:t>)</a:t>
                      </a:r>
                      <a:r>
                        <a:rPr lang="ja-JP" sz="2000" dirty="0">
                          <a:effectLst/>
                        </a:rPr>
                        <a:t>、指名された者</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412733943"/>
                  </a:ext>
                </a:extLst>
              </a:tr>
              <a:tr h="746670">
                <a:tc>
                  <a:txBody>
                    <a:bodyPr/>
                    <a:lstStyle/>
                    <a:p>
                      <a:pPr algn="l" latinLnBrk="1"/>
                      <a:r>
                        <a:rPr lang="ja-JP" altLang="en-US" sz="2000" dirty="0">
                          <a:effectLst/>
                        </a:rPr>
                        <a:t>教育訓練動画</a:t>
                      </a:r>
                      <a:r>
                        <a:rPr lang="ja-JP" sz="2000" dirty="0">
                          <a:effectLst/>
                        </a:rPr>
                        <a:t>の投稿者</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投稿</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altLang="ja-JP" sz="2000" dirty="0">
                          <a:effectLst/>
                        </a:rPr>
                        <a:t>該当なし（未使用）</a:t>
                      </a:r>
                      <a:endParaRPr lang="ja-JP" alt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354049938"/>
                  </a:ext>
                </a:extLst>
              </a:tr>
              <a:tr h="746670">
                <a:tc>
                  <a:txBody>
                    <a:bodyPr/>
                    <a:lstStyle/>
                    <a:p>
                      <a:pPr algn="l" latinLnBrk="1"/>
                      <a:r>
                        <a:rPr lang="ja-JP" altLang="en-US" sz="2000" dirty="0">
                          <a:effectLst/>
                        </a:rPr>
                        <a:t>教育訓練動画</a:t>
                      </a:r>
                      <a:r>
                        <a:rPr lang="ja-JP" sz="2000" dirty="0">
                          <a:effectLst/>
                        </a:rPr>
                        <a:t>の閲覧者</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閲覧</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全社員</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1772787858"/>
                  </a:ext>
                </a:extLst>
              </a:tr>
            </a:tbl>
          </a:graphicData>
        </a:graphic>
      </p:graphicFrame>
    </p:spTree>
    <p:extLst>
      <p:ext uri="{BB962C8B-B14F-4D97-AF65-F5344CB8AC3E}">
        <p14:creationId xmlns:p14="http://schemas.microsoft.com/office/powerpoint/2010/main" val="153227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9E399-9BFE-D2B0-8A13-EE3376D06AF2}"/>
              </a:ext>
            </a:extLst>
          </p:cNvPr>
          <p:cNvSpPr>
            <a:spLocks noGrp="1"/>
          </p:cNvSpPr>
          <p:nvPr>
            <p:ph type="ctrTitle"/>
          </p:nvPr>
        </p:nvSpPr>
        <p:spPr/>
        <p:txBody>
          <a:bodyPr>
            <a:normAutofit fontScale="90000"/>
          </a:bodyPr>
          <a:lstStyle/>
          <a:p>
            <a:r>
              <a:rPr kumimoji="1" lang="ja-JP" altLang="en-US" dirty="0"/>
              <a:t>ドキュメントライブラリ・リスト等の命名ルール</a:t>
            </a:r>
          </a:p>
        </p:txBody>
      </p:sp>
    </p:spTree>
    <p:extLst>
      <p:ext uri="{BB962C8B-B14F-4D97-AF65-F5344CB8AC3E}">
        <p14:creationId xmlns:p14="http://schemas.microsoft.com/office/powerpoint/2010/main" val="128028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7</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ja-JP" altLang="en-US" dirty="0"/>
              <a:t>ドキュメントライブラリ・リスト等の命名ルール（現行）</a:t>
            </a:r>
          </a:p>
        </p:txBody>
      </p:sp>
      <p:graphicFrame>
        <p:nvGraphicFramePr>
          <p:cNvPr id="4" name="表 3">
            <a:extLst>
              <a:ext uri="{FF2B5EF4-FFF2-40B4-BE49-F238E27FC236}">
                <a16:creationId xmlns:a16="http://schemas.microsoft.com/office/drawing/2014/main" id="{1B0F77F7-B1B5-E424-5B9C-42D434B614B8}"/>
              </a:ext>
            </a:extLst>
          </p:cNvPr>
          <p:cNvGraphicFramePr>
            <a:graphicFrameLocks noGrp="1"/>
          </p:cNvGraphicFramePr>
          <p:nvPr>
            <p:extLst>
              <p:ext uri="{D42A27DB-BD31-4B8C-83A1-F6EECF244321}">
                <p14:modId xmlns:p14="http://schemas.microsoft.com/office/powerpoint/2010/main" val="892719642"/>
              </p:ext>
            </p:extLst>
          </p:nvPr>
        </p:nvGraphicFramePr>
        <p:xfrm>
          <a:off x="1553497" y="1386349"/>
          <a:ext cx="8750709" cy="4807972"/>
        </p:xfrm>
        <a:graphic>
          <a:graphicData uri="http://schemas.openxmlformats.org/drawingml/2006/table">
            <a:tbl>
              <a:tblPr firstRow="1" firstCol="1" bandRow="1">
                <a:tableStyleId>{5C22544A-7EE6-4342-B048-85BDC9FD1C3A}</a:tableStyleId>
              </a:tblPr>
              <a:tblGrid>
                <a:gridCol w="5516091">
                  <a:extLst>
                    <a:ext uri="{9D8B030D-6E8A-4147-A177-3AD203B41FA5}">
                      <a16:colId xmlns:a16="http://schemas.microsoft.com/office/drawing/2014/main" val="3799734032"/>
                    </a:ext>
                  </a:extLst>
                </a:gridCol>
                <a:gridCol w="3234618">
                  <a:extLst>
                    <a:ext uri="{9D8B030D-6E8A-4147-A177-3AD203B41FA5}">
                      <a16:colId xmlns:a16="http://schemas.microsoft.com/office/drawing/2014/main" val="2633879005"/>
                    </a:ext>
                  </a:extLst>
                </a:gridCol>
              </a:tblGrid>
              <a:tr h="369844">
                <a:tc>
                  <a:txBody>
                    <a:bodyPr/>
                    <a:lstStyle/>
                    <a:p>
                      <a:pPr algn="ctr" latinLnBrk="1"/>
                      <a:r>
                        <a:rPr lang="ja-JP" sz="2000">
                          <a:effectLst/>
                        </a:rPr>
                        <a:t>サイト・ページ名</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ctr" latinLnBrk="1"/>
                      <a:r>
                        <a:rPr lang="ja-JP" sz="2000">
                          <a:effectLst/>
                        </a:rPr>
                        <a:t>管理部場</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99571894"/>
                  </a:ext>
                </a:extLst>
              </a:tr>
              <a:tr h="369844">
                <a:tc>
                  <a:txBody>
                    <a:bodyPr/>
                    <a:lstStyle/>
                    <a:p>
                      <a:pPr algn="just" latinLnBrk="1"/>
                      <a:r>
                        <a:rPr lang="ja-JP" sz="2000">
                          <a:effectLst/>
                        </a:rPr>
                        <a:t>旭化成ファインケム ポータル</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Kikaku_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952775728"/>
                  </a:ext>
                </a:extLst>
              </a:tr>
              <a:tr h="369844">
                <a:tc>
                  <a:txBody>
                    <a:bodyPr/>
                    <a:lstStyle/>
                    <a:p>
                      <a:pPr algn="just" latinLnBrk="1"/>
                      <a:r>
                        <a:rPr lang="ja-JP" sz="2000">
                          <a:effectLst/>
                        </a:rPr>
                        <a:t>規程・様式</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Kitei_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742977323"/>
                  </a:ext>
                </a:extLst>
              </a:tr>
              <a:tr h="369844">
                <a:tc>
                  <a:txBody>
                    <a:bodyPr/>
                    <a:lstStyle/>
                    <a:p>
                      <a:pPr algn="just" latinLnBrk="1"/>
                      <a:r>
                        <a:rPr lang="ja-JP" sz="2000">
                          <a:effectLst/>
                        </a:rPr>
                        <a:t>旭化成ファインケム</a:t>
                      </a:r>
                      <a:r>
                        <a:rPr lang="en-US" sz="2000">
                          <a:effectLst/>
                        </a:rPr>
                        <a:t>&lt;</a:t>
                      </a:r>
                      <a:r>
                        <a:rPr lang="ja-JP" sz="2000">
                          <a:effectLst/>
                        </a:rPr>
                        <a:t>環境安全・コンプライアンス</a:t>
                      </a:r>
                      <a:r>
                        <a:rPr lang="en-US" sz="2000">
                          <a:effectLst/>
                        </a:rPr>
                        <a:t>&gt;</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AFCRCC_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595869196"/>
                  </a:ext>
                </a:extLst>
              </a:tr>
              <a:tr h="369844">
                <a:tc>
                  <a:txBody>
                    <a:bodyPr/>
                    <a:lstStyle/>
                    <a:p>
                      <a:pPr algn="just" latinLnBrk="1"/>
                      <a:r>
                        <a:rPr lang="ja-JP" sz="2000">
                          <a:effectLst/>
                        </a:rPr>
                        <a:t>延岡製造所</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Nobesei_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33467550"/>
                  </a:ext>
                </a:extLst>
              </a:tr>
              <a:tr h="369844">
                <a:tc>
                  <a:txBody>
                    <a:bodyPr/>
                    <a:lstStyle/>
                    <a:p>
                      <a:pPr algn="just" latinLnBrk="1"/>
                      <a:r>
                        <a:rPr lang="ja-JP" sz="2000">
                          <a:effectLst/>
                        </a:rPr>
                        <a:t>延岡医薬工場</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Iyaku_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116181662"/>
                  </a:ext>
                </a:extLst>
              </a:tr>
              <a:tr h="369844">
                <a:tc>
                  <a:txBody>
                    <a:bodyPr/>
                    <a:lstStyle/>
                    <a:p>
                      <a:pPr algn="just" latinLnBrk="1"/>
                      <a:r>
                        <a:rPr lang="ja-JP" sz="2000">
                          <a:effectLst/>
                        </a:rPr>
                        <a:t>環境安全部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Kanan_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44205606"/>
                  </a:ext>
                </a:extLst>
              </a:tr>
              <a:tr h="369844">
                <a:tc>
                  <a:txBody>
                    <a:bodyPr/>
                    <a:lstStyle/>
                    <a:p>
                      <a:pPr algn="just" latinLnBrk="1"/>
                      <a:r>
                        <a:rPr lang="ja-JP" sz="2000">
                          <a:effectLst/>
                        </a:rPr>
                        <a:t>品質保証部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Hinsyo_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5198728"/>
                  </a:ext>
                </a:extLst>
              </a:tr>
              <a:tr h="369844">
                <a:tc>
                  <a:txBody>
                    <a:bodyPr/>
                    <a:lstStyle/>
                    <a:p>
                      <a:pPr algn="just" latinLnBrk="1"/>
                      <a:r>
                        <a:rPr lang="ja-JP" sz="2000">
                          <a:effectLst/>
                        </a:rPr>
                        <a:t>設備技術部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Setsugi_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540769813"/>
                  </a:ext>
                </a:extLst>
              </a:tr>
              <a:tr h="369844">
                <a:tc>
                  <a:txBody>
                    <a:bodyPr/>
                    <a:lstStyle/>
                    <a:p>
                      <a:pPr algn="just" latinLnBrk="1"/>
                      <a:r>
                        <a:rPr lang="en-US" sz="2000">
                          <a:effectLst/>
                        </a:rPr>
                        <a:t>DX</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DX_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619587355"/>
                  </a:ext>
                </a:extLst>
              </a:tr>
              <a:tr h="369844">
                <a:tc>
                  <a:txBody>
                    <a:bodyPr/>
                    <a:lstStyle/>
                    <a:p>
                      <a:pPr algn="just" latinLnBrk="1"/>
                      <a:r>
                        <a:rPr lang="ja-JP" sz="2000">
                          <a:effectLst/>
                        </a:rPr>
                        <a:t>統合内規</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Naiki_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849332795"/>
                  </a:ext>
                </a:extLst>
              </a:tr>
              <a:tr h="369844">
                <a:tc>
                  <a:txBody>
                    <a:bodyPr/>
                    <a:lstStyle/>
                    <a:p>
                      <a:pPr algn="just" latinLnBrk="1"/>
                      <a:r>
                        <a:rPr lang="ja-JP" sz="2000">
                          <a:effectLst/>
                        </a:rPr>
                        <a:t>工場見学</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Kengaku_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773441322"/>
                  </a:ext>
                </a:extLst>
              </a:tr>
              <a:tr h="369844">
                <a:tc>
                  <a:txBody>
                    <a:bodyPr/>
                    <a:lstStyle/>
                    <a:p>
                      <a:pPr algn="just" latinLnBrk="1"/>
                      <a:r>
                        <a:rPr lang="ja-JP" sz="2000">
                          <a:effectLst/>
                        </a:rPr>
                        <a:t>社長付</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dirty="0" err="1">
                          <a:effectLst/>
                        </a:rPr>
                        <a:t>Shachou</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353124240"/>
                  </a:ext>
                </a:extLst>
              </a:tr>
            </a:tbl>
          </a:graphicData>
        </a:graphic>
      </p:graphicFrame>
    </p:spTree>
    <p:extLst>
      <p:ext uri="{BB962C8B-B14F-4D97-AF65-F5344CB8AC3E}">
        <p14:creationId xmlns:p14="http://schemas.microsoft.com/office/powerpoint/2010/main" val="6504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8</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ja-JP" altLang="en-US" dirty="0"/>
              <a:t>ドキュメントライブラリ・リスト等の命名ルール（モダンサイト案）</a:t>
            </a:r>
          </a:p>
        </p:txBody>
      </p:sp>
      <p:graphicFrame>
        <p:nvGraphicFramePr>
          <p:cNvPr id="4" name="表 3">
            <a:extLst>
              <a:ext uri="{FF2B5EF4-FFF2-40B4-BE49-F238E27FC236}">
                <a16:creationId xmlns:a16="http://schemas.microsoft.com/office/drawing/2014/main" id="{1B0F77F7-B1B5-E424-5B9C-42D434B614B8}"/>
              </a:ext>
            </a:extLst>
          </p:cNvPr>
          <p:cNvGraphicFramePr>
            <a:graphicFrameLocks noGrp="1"/>
          </p:cNvGraphicFramePr>
          <p:nvPr>
            <p:extLst>
              <p:ext uri="{D42A27DB-BD31-4B8C-83A1-F6EECF244321}">
                <p14:modId xmlns:p14="http://schemas.microsoft.com/office/powerpoint/2010/main" val="441730594"/>
              </p:ext>
            </p:extLst>
          </p:nvPr>
        </p:nvGraphicFramePr>
        <p:xfrm>
          <a:off x="1553497" y="1386348"/>
          <a:ext cx="8809703" cy="4857138"/>
        </p:xfrm>
        <a:graphic>
          <a:graphicData uri="http://schemas.openxmlformats.org/drawingml/2006/table">
            <a:tbl>
              <a:tblPr firstRow="1" firstCol="1" bandRow="1">
                <a:tableStyleId>{00A15C55-8517-42AA-B614-E9B94910E393}</a:tableStyleId>
              </a:tblPr>
              <a:tblGrid>
                <a:gridCol w="5553278">
                  <a:extLst>
                    <a:ext uri="{9D8B030D-6E8A-4147-A177-3AD203B41FA5}">
                      <a16:colId xmlns:a16="http://schemas.microsoft.com/office/drawing/2014/main" val="3799734032"/>
                    </a:ext>
                  </a:extLst>
                </a:gridCol>
                <a:gridCol w="3256425">
                  <a:extLst>
                    <a:ext uri="{9D8B030D-6E8A-4147-A177-3AD203B41FA5}">
                      <a16:colId xmlns:a16="http://schemas.microsoft.com/office/drawing/2014/main" val="2633879005"/>
                    </a:ext>
                  </a:extLst>
                </a:gridCol>
              </a:tblGrid>
              <a:tr h="441558">
                <a:tc>
                  <a:txBody>
                    <a:bodyPr/>
                    <a:lstStyle/>
                    <a:p>
                      <a:pPr algn="ctr" latinLnBrk="1"/>
                      <a:r>
                        <a:rPr lang="ja-JP" sz="2000">
                          <a:effectLst/>
                        </a:rPr>
                        <a:t>サイト・ページ名</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ctr" latinLnBrk="1"/>
                      <a:r>
                        <a:rPr lang="ja-JP" sz="2000">
                          <a:effectLst/>
                        </a:rPr>
                        <a:t>管理部場</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99571894"/>
                  </a:ext>
                </a:extLst>
              </a:tr>
              <a:tr h="441558">
                <a:tc>
                  <a:txBody>
                    <a:bodyPr/>
                    <a:lstStyle/>
                    <a:p>
                      <a:pPr algn="just" latinLnBrk="1"/>
                      <a:r>
                        <a:rPr lang="ja-JP" sz="2000">
                          <a:effectLst/>
                        </a:rPr>
                        <a:t>旭化成ファインケム ポータル</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企画管理</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952775728"/>
                  </a:ext>
                </a:extLst>
              </a:tr>
              <a:tr h="441558">
                <a:tc>
                  <a:txBody>
                    <a:bodyPr/>
                    <a:lstStyle/>
                    <a:p>
                      <a:pPr algn="just" latinLnBrk="1"/>
                      <a:r>
                        <a:rPr lang="ja-JP" sz="2000" dirty="0">
                          <a:effectLst/>
                        </a:rPr>
                        <a:t>規程・様式</a:t>
                      </a:r>
                      <a:r>
                        <a:rPr lang="ja-JP" altLang="en-US" sz="2000" dirty="0">
                          <a:effectLst/>
                        </a:rPr>
                        <a:t>、統合内規、工場見学</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規程</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742977323"/>
                  </a:ext>
                </a:extLst>
              </a:tr>
              <a:tr h="441558">
                <a:tc>
                  <a:txBody>
                    <a:bodyPr/>
                    <a:lstStyle/>
                    <a:p>
                      <a:pPr algn="just" latinLnBrk="1"/>
                      <a:r>
                        <a:rPr lang="ja-JP" sz="2000">
                          <a:effectLst/>
                        </a:rPr>
                        <a:t>旭化成ファインケム</a:t>
                      </a:r>
                      <a:r>
                        <a:rPr lang="en-US" sz="2000">
                          <a:effectLst/>
                        </a:rPr>
                        <a:t>&lt;</a:t>
                      </a:r>
                      <a:r>
                        <a:rPr lang="ja-JP" sz="2000">
                          <a:effectLst/>
                        </a:rPr>
                        <a:t>環境安全・コンプライアンス</a:t>
                      </a:r>
                      <a:r>
                        <a:rPr lang="en-US" sz="2000">
                          <a:effectLst/>
                        </a:rPr>
                        <a:t>&gt;</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延岡</a:t>
                      </a:r>
                      <a:r>
                        <a:rPr lang="en-US" sz="2000" dirty="0">
                          <a:effectLst/>
                        </a:rPr>
                        <a:t>_ </a:t>
                      </a:r>
                      <a:r>
                        <a:rPr lang="ja-JP" altLang="en-US" sz="2000" dirty="0">
                          <a:effectLst/>
                        </a:rPr>
                        <a:t>または </a:t>
                      </a:r>
                      <a:r>
                        <a:rPr lang="en-US" altLang="ja-JP" sz="2000" dirty="0">
                          <a:effectLst/>
                        </a:rPr>
                        <a:t>TOP</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595869196"/>
                  </a:ext>
                </a:extLst>
              </a:tr>
              <a:tr h="441558">
                <a:tc>
                  <a:txBody>
                    <a:bodyPr/>
                    <a:lstStyle/>
                    <a:p>
                      <a:pPr algn="just" latinLnBrk="1"/>
                      <a:r>
                        <a:rPr lang="ja-JP" sz="2000">
                          <a:effectLst/>
                        </a:rPr>
                        <a:t>延岡製造所</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延製</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33467550"/>
                  </a:ext>
                </a:extLst>
              </a:tr>
              <a:tr h="441558">
                <a:tc>
                  <a:txBody>
                    <a:bodyPr/>
                    <a:lstStyle/>
                    <a:p>
                      <a:pPr algn="just" latinLnBrk="1"/>
                      <a:r>
                        <a:rPr lang="ja-JP" sz="2000">
                          <a:effectLst/>
                        </a:rPr>
                        <a:t>延岡医薬工場</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医薬</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116181662"/>
                  </a:ext>
                </a:extLst>
              </a:tr>
              <a:tr h="441558">
                <a:tc>
                  <a:txBody>
                    <a:bodyPr/>
                    <a:lstStyle/>
                    <a:p>
                      <a:pPr algn="just" latinLnBrk="1"/>
                      <a:r>
                        <a:rPr lang="ja-JP" sz="2000">
                          <a:effectLst/>
                        </a:rPr>
                        <a:t>環境安全部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環安</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44205606"/>
                  </a:ext>
                </a:extLst>
              </a:tr>
              <a:tr h="441558">
                <a:tc>
                  <a:txBody>
                    <a:bodyPr/>
                    <a:lstStyle/>
                    <a:p>
                      <a:pPr algn="just" latinLnBrk="1"/>
                      <a:r>
                        <a:rPr lang="ja-JP" sz="2000" dirty="0">
                          <a:effectLst/>
                        </a:rPr>
                        <a:t>品質保証部</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品証</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5198728"/>
                  </a:ext>
                </a:extLst>
              </a:tr>
              <a:tr h="441558">
                <a:tc>
                  <a:txBody>
                    <a:bodyPr/>
                    <a:lstStyle/>
                    <a:p>
                      <a:pPr algn="just" latinLnBrk="1"/>
                      <a:r>
                        <a:rPr lang="ja-JP" sz="2000">
                          <a:effectLst/>
                        </a:rPr>
                        <a:t>設備技術部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設技</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540769813"/>
                  </a:ext>
                </a:extLst>
              </a:tr>
              <a:tr h="441558">
                <a:tc>
                  <a:txBody>
                    <a:bodyPr/>
                    <a:lstStyle/>
                    <a:p>
                      <a:pPr algn="just" latinLnBrk="1"/>
                      <a:r>
                        <a:rPr lang="en-US" sz="2000">
                          <a:effectLst/>
                        </a:rPr>
                        <a:t>DX</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DX_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619587355"/>
                  </a:ext>
                </a:extLst>
              </a:tr>
              <a:tr h="441558">
                <a:tc>
                  <a:txBody>
                    <a:bodyPr/>
                    <a:lstStyle/>
                    <a:p>
                      <a:pPr algn="just" latinLnBrk="1"/>
                      <a:r>
                        <a:rPr lang="ja-JP" sz="2000">
                          <a:effectLst/>
                        </a:rPr>
                        <a:t>社長付</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社長付</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353124240"/>
                  </a:ext>
                </a:extLst>
              </a:tr>
            </a:tbl>
          </a:graphicData>
        </a:graphic>
      </p:graphicFrame>
    </p:spTree>
    <p:extLst>
      <p:ext uri="{BB962C8B-B14F-4D97-AF65-F5344CB8AC3E}">
        <p14:creationId xmlns:p14="http://schemas.microsoft.com/office/powerpoint/2010/main" val="368660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9E399-9BFE-D2B0-8A13-EE3376D06AF2}"/>
              </a:ext>
            </a:extLst>
          </p:cNvPr>
          <p:cNvSpPr>
            <a:spLocks noGrp="1"/>
          </p:cNvSpPr>
          <p:nvPr>
            <p:ph type="ctrTitle"/>
          </p:nvPr>
        </p:nvSpPr>
        <p:spPr/>
        <p:txBody>
          <a:bodyPr/>
          <a:lstStyle/>
          <a:p>
            <a:r>
              <a:rPr lang="ja-JP" altLang="en-US" dirty="0"/>
              <a:t>課題</a:t>
            </a:r>
            <a:endParaRPr kumimoji="1" lang="ja-JP" altLang="en-US" dirty="0"/>
          </a:p>
        </p:txBody>
      </p:sp>
    </p:spTree>
    <p:extLst>
      <p:ext uri="{BB962C8B-B14F-4D97-AF65-F5344CB8AC3E}">
        <p14:creationId xmlns:p14="http://schemas.microsoft.com/office/powerpoint/2010/main" val="2424221676"/>
      </p:ext>
    </p:extLst>
  </p:cSld>
  <p:clrMapOvr>
    <a:masterClrMapping/>
  </p:clrMapOvr>
</p:sld>
</file>

<file path=ppt/theme/theme1.xml><?xml version="1.0" encoding="utf-8"?>
<a:theme xmlns:a="http://schemas.openxmlformats.org/drawingml/2006/main" name="Asahi Kasei W">
  <a:themeElements>
    <a:clrScheme name="2024_asahikasei">
      <a:dk1>
        <a:srgbClr val="000000"/>
      </a:dk1>
      <a:lt1>
        <a:srgbClr val="FFFFFF"/>
      </a:lt1>
      <a:dk2>
        <a:srgbClr val="04233C"/>
      </a:dk2>
      <a:lt2>
        <a:srgbClr val="005BAC"/>
      </a:lt2>
      <a:accent1>
        <a:srgbClr val="005BAC"/>
      </a:accent1>
      <a:accent2>
        <a:srgbClr val="5EAEE1"/>
      </a:accent2>
      <a:accent3>
        <a:srgbClr val="F36868"/>
      </a:accent3>
      <a:accent4>
        <a:srgbClr val="51BAA5"/>
      </a:accent4>
      <a:accent5>
        <a:srgbClr val="CC7DB1"/>
      </a:accent5>
      <a:accent6>
        <a:srgbClr val="F5A200"/>
      </a:accent6>
      <a:hlink>
        <a:srgbClr val="005BAC"/>
      </a:hlink>
      <a:folHlink>
        <a:srgbClr val="4E85C5"/>
      </a:folHlink>
    </a:clrScheme>
    <a:fontScheme name="ユーザー定義 5">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kumimoji="1" dirty="0" err="1" smtClean="0">
            <a:latin typeface="+mn-lt"/>
          </a:defRPr>
        </a:defPPr>
      </a:lstStyle>
    </a:txDef>
  </a:objectDefaults>
  <a:extraClrSchemeLst/>
  <a:extLst>
    <a:ext uri="{05A4C25C-085E-4340-85A3-A5531E510DB2}">
      <thm15:themeFamily xmlns:thm15="http://schemas.microsoft.com/office/thememl/2012/main" name="AsahiKasei_PPT_W（JPEN）v3.potx" id="{FEDBF91F-4474-45A6-8A5B-CE3713B14A20}" vid="{2254F397-35B3-484D-941C-646E069070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f7dea15-c191-4605-ada6-cbf0b9e4bc2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67F7F24FE89FC4A9A0E556CE127EB9B" ma:contentTypeVersion="15" ma:contentTypeDescription="新しいドキュメントを作成します。" ma:contentTypeScope="" ma:versionID="061f2997efe8f82d07b351001202425c">
  <xsd:schema xmlns:xsd="http://www.w3.org/2001/XMLSchema" xmlns:xs="http://www.w3.org/2001/XMLSchema" xmlns:p="http://schemas.microsoft.com/office/2006/metadata/properties" xmlns:ns3="0ba848d7-07be-4bde-8ae8-8e3652b65dcb" xmlns:ns4="df7dea15-c191-4605-ada6-cbf0b9e4bc25" targetNamespace="http://schemas.microsoft.com/office/2006/metadata/properties" ma:root="true" ma:fieldsID="6957715bd82c4284bb24e6c088608395" ns3:_="" ns4:_="">
    <xsd:import namespace="0ba848d7-07be-4bde-8ae8-8e3652b65dcb"/>
    <xsd:import namespace="df7dea15-c191-4605-ada6-cbf0b9e4bc2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_activity" minOccurs="0"/>
                <xsd:element ref="ns4:MediaServiceDateTaken" minOccurs="0"/>
                <xsd:element ref="ns4:MediaLengthInSeconds" minOccurs="0"/>
                <xsd:element ref="ns4:MediaServiceOCR"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a848d7-07be-4bde-8ae8-8e3652b65dcb"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dea15-c191-4605-ada6-cbf0b9e4bc2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71C87D-9036-4BD6-808A-DA1C9C83F3C3}">
  <ds:schemaRefs>
    <ds:schemaRef ds:uri="http://schemas.microsoft.com/sharepoint/v3/contenttype/forms"/>
  </ds:schemaRefs>
</ds:datastoreItem>
</file>

<file path=customXml/itemProps2.xml><?xml version="1.0" encoding="utf-8"?>
<ds:datastoreItem xmlns:ds="http://schemas.openxmlformats.org/officeDocument/2006/customXml" ds:itemID="{AD86B407-D6BD-4837-9076-E289827F19A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df7dea15-c191-4605-ada6-cbf0b9e4bc25"/>
    <ds:schemaRef ds:uri="http://schemas.microsoft.com/office/infopath/2007/PartnerControls"/>
    <ds:schemaRef ds:uri="0ba848d7-07be-4bde-8ae8-8e3652b65dcb"/>
    <ds:schemaRef ds:uri="http://www.w3.org/XML/1998/namespace"/>
    <ds:schemaRef ds:uri="http://purl.org/dc/dcmitype/"/>
  </ds:schemaRefs>
</ds:datastoreItem>
</file>

<file path=customXml/itemProps3.xml><?xml version="1.0" encoding="utf-8"?>
<ds:datastoreItem xmlns:ds="http://schemas.openxmlformats.org/officeDocument/2006/customXml" ds:itemID="{6635104C-A30F-4A80-A053-CBEFE54A2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a848d7-07be-4bde-8ae8-8e3652b65dcb"/>
    <ds:schemaRef ds:uri="df7dea15-c191-4605-ada6-cbf0b9e4bc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DN化反応解析_条件最適化検討</Template>
  <TotalTime>323</TotalTime>
  <Words>488</Words>
  <Application>Microsoft Office PowerPoint</Application>
  <PresentationFormat>ワイド画面</PresentationFormat>
  <Paragraphs>148</Paragraphs>
  <Slides>11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ＭＳ Ｐ明朝</vt:lpstr>
      <vt:lpstr>游ゴシック</vt:lpstr>
      <vt:lpstr>Arial</vt:lpstr>
      <vt:lpstr>Arial Bold</vt:lpstr>
      <vt:lpstr>Calibri</vt:lpstr>
      <vt:lpstr>Segoe UI</vt:lpstr>
      <vt:lpstr>Asahi Kasei W</vt:lpstr>
      <vt:lpstr>SharePointモダンサイト移行について</vt:lpstr>
      <vt:lpstr>AFCサイトのモダンサイト移行状況</vt:lpstr>
      <vt:lpstr>SharePointアクセス権限グループ（現行）</vt:lpstr>
      <vt:lpstr>各サイトの管理部場（現行）</vt:lpstr>
      <vt:lpstr>モダンサイト化により追加したグループ（新規）</vt:lpstr>
      <vt:lpstr>ドキュメントライブラリ・リスト等の命名ルール</vt:lpstr>
      <vt:lpstr>ドキュメントライブラリ・リスト等の命名ルール（現行）</vt:lpstr>
      <vt:lpstr>ドキュメントライブラリ・リスト等の命名ルール（モダンサイト案）</vt:lpstr>
      <vt:lpstr>課題</vt:lpstr>
      <vt:lpstr>モダンサイトへ移行した際に生じる課題</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DN化反応学習モデルの構築と条件最適化検討</dc:title>
  <dc:creator>矢野　雅也(Yano, Masaya)</dc:creator>
  <cp:lastModifiedBy>矢野　雅也(Yano, Masaya)</cp:lastModifiedBy>
  <cp:revision>33</cp:revision>
  <cp:lastPrinted>2024-05-24T10:59:55Z</cp:lastPrinted>
  <dcterms:created xsi:type="dcterms:W3CDTF">2024-07-29T02:04:37Z</dcterms:created>
  <dcterms:modified xsi:type="dcterms:W3CDTF">2025-04-17T01:16:19Z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0x010100967F7F24FE89FC4A9A0E556CE127EB9B</vt:lpwstr>
  </property>
</Properties>
</file>