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4"/>
  </p:sldMasterIdLst>
  <p:notesMasterIdLst>
    <p:notesMasterId r:id="rId28"/>
  </p:notesMasterIdLst>
  <p:sldIdLst>
    <p:sldId id="263" r:id="rId5"/>
    <p:sldId id="4354" r:id="rId6"/>
    <p:sldId id="269" r:id="rId7"/>
    <p:sldId id="267" r:id="rId8"/>
    <p:sldId id="268" r:id="rId9"/>
    <p:sldId id="256" r:id="rId10"/>
    <p:sldId id="270" r:id="rId11"/>
    <p:sldId id="4352" r:id="rId12"/>
    <p:sldId id="4363" r:id="rId13"/>
    <p:sldId id="4357" r:id="rId14"/>
    <p:sldId id="4371" r:id="rId15"/>
    <p:sldId id="4364" r:id="rId16"/>
    <p:sldId id="4365" r:id="rId17"/>
    <p:sldId id="4359" r:id="rId18"/>
    <p:sldId id="4372" r:id="rId19"/>
    <p:sldId id="4373" r:id="rId20"/>
    <p:sldId id="4368" r:id="rId21"/>
    <p:sldId id="4361" r:id="rId22"/>
    <p:sldId id="4374" r:id="rId23"/>
    <p:sldId id="304" r:id="rId24"/>
    <p:sldId id="4376" r:id="rId25"/>
    <p:sldId id="4349" r:id="rId26"/>
    <p:sldId id="27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gVbfjlAvVE40VZUe7cIY7eIAwpY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9902C-DAE2-7CED-5400-9FD32AB7CC74}" v="246" dt="2024-02-26T06:39:41.387"/>
    <p1510:client id="{4DD27503-D816-49EB-AD48-BB9F175D0823}" v="86" dt="2024-02-27T02:25:50.935"/>
    <p1510:client id="{C5A3F797-DC59-641E-A45E-9E7E9BA749EE}" v="95" dt="2024-02-26T06:58:23.860"/>
  </p1510:revLst>
</p1510:revInfo>
</file>

<file path=ppt/tableStyles.xml><?xml version="1.0" encoding="utf-8"?>
<a:tblStyleLst xmlns:a="http://schemas.openxmlformats.org/drawingml/2006/main" def="{98010518-AB2B-4DC9-98D6-C5859267E586}">
  <a:tblStyle styleId="{98010518-AB2B-4DC9-98D6-C5859267E58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59CA7A-277F-4C69-86CF-7CBA52A0AA1C}" styleName="Table_1">
    <a:wholeTbl>
      <a:tcTxStyle b="off" i="off">
        <a:font>
          <a:latin typeface="Noto Sans JP"/>
          <a:ea typeface="Noto Sans JP"/>
          <a:cs typeface="Noto Sans JP"/>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3"/>
          </a:solidFill>
        </a:fill>
      </a:tcStyle>
    </a:wholeTbl>
    <a:band1H>
      <a:tcTxStyle/>
      <a:tcStyle>
        <a:tcBdr/>
        <a:fill>
          <a:solidFill>
            <a:srgbClr val="CCE2E6"/>
          </a:solidFill>
        </a:fill>
      </a:tcStyle>
    </a:band1H>
    <a:band2H>
      <a:tcTxStyle/>
      <a:tcStyle>
        <a:tcBdr/>
      </a:tcStyle>
    </a:band2H>
    <a:band1V>
      <a:tcTxStyle/>
      <a:tcStyle>
        <a:tcBdr/>
        <a:fill>
          <a:solidFill>
            <a:srgbClr val="CCE2E6"/>
          </a:solidFill>
        </a:fill>
      </a:tcStyle>
    </a:band1V>
    <a:band2V>
      <a:tcTxStyle/>
      <a:tcStyle>
        <a:tcBdr/>
      </a:tcStyle>
    </a:band2V>
    <a:lastCol>
      <a:tcTxStyle b="on" i="off">
        <a:font>
          <a:latin typeface="Noto Sans JP"/>
          <a:ea typeface="Noto Sans JP"/>
          <a:cs typeface="Noto Sans JP"/>
        </a:font>
        <a:schemeClr val="lt1"/>
      </a:tcTxStyle>
      <a:tcStyle>
        <a:tcBdr/>
        <a:fill>
          <a:solidFill>
            <a:schemeClr val="accent1"/>
          </a:solidFill>
        </a:fill>
      </a:tcStyle>
    </a:lastCol>
    <a:firstCol>
      <a:tcTxStyle b="on" i="off">
        <a:font>
          <a:latin typeface="Noto Sans JP"/>
          <a:ea typeface="Noto Sans JP"/>
          <a:cs typeface="Noto Sans JP"/>
        </a:font>
        <a:schemeClr val="lt1"/>
      </a:tcTxStyle>
      <a:tcStyle>
        <a:tcBdr/>
        <a:fill>
          <a:solidFill>
            <a:schemeClr val="accent1"/>
          </a:solidFill>
        </a:fill>
      </a:tcStyle>
    </a:firstCol>
    <a:lastRow>
      <a:tcTxStyle b="on" i="off">
        <a:font>
          <a:latin typeface="Noto Sans JP"/>
          <a:ea typeface="Noto Sans JP"/>
          <a:cs typeface="Noto Sans JP"/>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Noto Sans JP"/>
          <a:ea typeface="Noto Sans JP"/>
          <a:cs typeface="Noto Sans JP"/>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9" autoAdjust="0"/>
    <p:restoredTop sz="96053" autoAdjust="0"/>
  </p:normalViewPr>
  <p:slideViewPr>
    <p:cSldViewPr snapToGrid="0">
      <p:cViewPr varScale="1">
        <p:scale>
          <a:sx n="121" d="100"/>
          <a:sy n="121" d="100"/>
        </p:scale>
        <p:origin x="99" y="1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63"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66"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60" Type="http://customschemas.google.com/relationships/presentationmetadata" Target="metadata"/><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6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奈須　正昭(Nasu, Masaaki)" userId="287f5550-e2f3-44cd-aa7d-d487cf145b8c" providerId="ADAL" clId="{4DD27503-D816-49EB-AD48-BB9F175D0823}"/>
    <pc:docChg chg="undo custSel addSld delSld modSld sldOrd">
      <pc:chgData name="奈須　正昭(Nasu, Masaaki)" userId="287f5550-e2f3-44cd-aa7d-d487cf145b8c" providerId="ADAL" clId="{4DD27503-D816-49EB-AD48-BB9F175D0823}" dt="2024-02-27T02:28:06.664" v="1456" actId="1036"/>
      <pc:docMkLst>
        <pc:docMk/>
      </pc:docMkLst>
      <pc:sldChg chg="addSp modSp">
        <pc:chgData name="奈須　正昭(Nasu, Masaaki)" userId="287f5550-e2f3-44cd-aa7d-d487cf145b8c" providerId="ADAL" clId="{4DD27503-D816-49EB-AD48-BB9F175D0823}" dt="2024-02-27T02:24:19.941" v="1376"/>
        <pc:sldMkLst>
          <pc:docMk/>
          <pc:sldMk cId="2978262685" sldId="256"/>
        </pc:sldMkLst>
        <pc:spChg chg="add mod">
          <ac:chgData name="奈須　正昭(Nasu, Masaaki)" userId="287f5550-e2f3-44cd-aa7d-d487cf145b8c" providerId="ADAL" clId="{4DD27503-D816-49EB-AD48-BB9F175D0823}" dt="2024-02-27T02:24:19.941" v="1376"/>
          <ac:spMkLst>
            <pc:docMk/>
            <pc:sldMk cId="2978262685" sldId="256"/>
            <ac:spMk id="2" creationId="{B54F040E-4B07-7BF0-E63D-B1AC49D63F5C}"/>
          </ac:spMkLst>
        </pc:spChg>
        <pc:spChg chg="add mod">
          <ac:chgData name="奈須　正昭(Nasu, Masaaki)" userId="287f5550-e2f3-44cd-aa7d-d487cf145b8c" providerId="ADAL" clId="{4DD27503-D816-49EB-AD48-BB9F175D0823}" dt="2024-02-27T02:24:19.941" v="1376"/>
          <ac:spMkLst>
            <pc:docMk/>
            <pc:sldMk cId="2978262685" sldId="256"/>
            <ac:spMk id="3" creationId="{80668D6C-D873-3B5B-95B4-AD1FE1731EAA}"/>
          </ac:spMkLst>
        </pc:spChg>
      </pc:sldChg>
      <pc:sldChg chg="modSp mod">
        <pc:chgData name="奈須　正昭(Nasu, Masaaki)" userId="287f5550-e2f3-44cd-aa7d-d487cf145b8c" providerId="ADAL" clId="{4DD27503-D816-49EB-AD48-BB9F175D0823}" dt="2024-02-27T02:23:50.482" v="1370"/>
        <pc:sldMkLst>
          <pc:docMk/>
          <pc:sldMk cId="0" sldId="267"/>
        </pc:sldMkLst>
        <pc:spChg chg="mod">
          <ac:chgData name="奈須　正昭(Nasu, Masaaki)" userId="287f5550-e2f3-44cd-aa7d-d487cf145b8c" providerId="ADAL" clId="{4DD27503-D816-49EB-AD48-BB9F175D0823}" dt="2024-02-27T02:14:06.109" v="1002" actId="20577"/>
          <ac:spMkLst>
            <pc:docMk/>
            <pc:sldMk cId="0" sldId="267"/>
            <ac:spMk id="3" creationId="{FAFC9D79-C381-5EF0-56CB-D9440BBC4147}"/>
          </ac:spMkLst>
        </pc:spChg>
        <pc:spChg chg="mod">
          <ac:chgData name="奈須　正昭(Nasu, Masaaki)" userId="287f5550-e2f3-44cd-aa7d-d487cf145b8c" providerId="ADAL" clId="{4DD27503-D816-49EB-AD48-BB9F175D0823}" dt="2024-02-27T02:23:50.482" v="1370"/>
          <ac:spMkLst>
            <pc:docMk/>
            <pc:sldMk cId="0" sldId="267"/>
            <ac:spMk id="5" creationId="{B9929C3D-AF66-21A2-C95A-8824635EDC2F}"/>
          </ac:spMkLst>
        </pc:spChg>
      </pc:sldChg>
      <pc:sldChg chg="modSp mod">
        <pc:chgData name="奈須　正昭(Nasu, Masaaki)" userId="287f5550-e2f3-44cd-aa7d-d487cf145b8c" providerId="ADAL" clId="{4DD27503-D816-49EB-AD48-BB9F175D0823}" dt="2024-02-27T02:24:07.502" v="1375"/>
        <pc:sldMkLst>
          <pc:docMk/>
          <pc:sldMk cId="0" sldId="268"/>
        </pc:sldMkLst>
        <pc:spChg chg="mod">
          <ac:chgData name="奈須　正昭(Nasu, Masaaki)" userId="287f5550-e2f3-44cd-aa7d-d487cf145b8c" providerId="ADAL" clId="{4DD27503-D816-49EB-AD48-BB9F175D0823}" dt="2024-02-27T02:24:07.502" v="1375"/>
          <ac:spMkLst>
            <pc:docMk/>
            <pc:sldMk cId="0" sldId="268"/>
            <ac:spMk id="14" creationId="{958AB574-35A6-7EC8-56A8-1E8EF7724A19}"/>
          </ac:spMkLst>
        </pc:spChg>
      </pc:sldChg>
      <pc:sldChg chg="addSp delSp modSp mod">
        <pc:chgData name="奈須　正昭(Nasu, Masaaki)" userId="287f5550-e2f3-44cd-aa7d-d487cf145b8c" providerId="ADAL" clId="{4DD27503-D816-49EB-AD48-BB9F175D0823}" dt="2024-02-27T02:23:43.343" v="1365"/>
        <pc:sldMkLst>
          <pc:docMk/>
          <pc:sldMk cId="0" sldId="269"/>
        </pc:sldMkLst>
        <pc:spChg chg="add del mod">
          <ac:chgData name="奈須　正昭(Nasu, Masaaki)" userId="287f5550-e2f3-44cd-aa7d-d487cf145b8c" providerId="ADAL" clId="{4DD27503-D816-49EB-AD48-BB9F175D0823}" dt="2024-02-27T02:21:46.877" v="1316" actId="478"/>
          <ac:spMkLst>
            <pc:docMk/>
            <pc:sldMk cId="0" sldId="269"/>
            <ac:spMk id="3" creationId="{DF17EA2B-BB8D-AE02-E32D-6104419FC542}"/>
          </ac:spMkLst>
        </pc:spChg>
        <pc:spChg chg="add del mod">
          <ac:chgData name="奈須　正昭(Nasu, Masaaki)" userId="287f5550-e2f3-44cd-aa7d-d487cf145b8c" providerId="ADAL" clId="{4DD27503-D816-49EB-AD48-BB9F175D0823}" dt="2024-02-27T02:21:46.877" v="1316" actId="478"/>
          <ac:spMkLst>
            <pc:docMk/>
            <pc:sldMk cId="0" sldId="269"/>
            <ac:spMk id="4" creationId="{732F83B3-7DED-05D4-C418-3A9C295127DC}"/>
          </ac:spMkLst>
        </pc:spChg>
        <pc:spChg chg="add del mod">
          <ac:chgData name="奈須　正昭(Nasu, Masaaki)" userId="287f5550-e2f3-44cd-aa7d-d487cf145b8c" providerId="ADAL" clId="{4DD27503-D816-49EB-AD48-BB9F175D0823}" dt="2024-02-27T02:23:29.854" v="1360" actId="478"/>
          <ac:spMkLst>
            <pc:docMk/>
            <pc:sldMk cId="0" sldId="269"/>
            <ac:spMk id="5" creationId="{C268467A-F1F4-0FAC-4D5B-235EE2084BC2}"/>
          </ac:spMkLst>
        </pc:spChg>
        <pc:spChg chg="add del mod">
          <ac:chgData name="奈須　正昭(Nasu, Masaaki)" userId="287f5550-e2f3-44cd-aa7d-d487cf145b8c" providerId="ADAL" clId="{4DD27503-D816-49EB-AD48-BB9F175D0823}" dt="2024-02-27T02:23:43.343" v="1365"/>
          <ac:spMkLst>
            <pc:docMk/>
            <pc:sldMk cId="0" sldId="269"/>
            <ac:spMk id="8" creationId="{59262565-9873-6B28-88BB-146D9B781F08}"/>
          </ac:spMkLst>
        </pc:spChg>
        <pc:spChg chg="mod">
          <ac:chgData name="奈須　正昭(Nasu, Masaaki)" userId="287f5550-e2f3-44cd-aa7d-d487cf145b8c" providerId="ADAL" clId="{4DD27503-D816-49EB-AD48-BB9F175D0823}" dt="2024-02-27T02:22:42.569" v="1353"/>
          <ac:spMkLst>
            <pc:docMk/>
            <pc:sldMk cId="0" sldId="269"/>
            <ac:spMk id="14" creationId="{69DF5BB1-D20B-B356-B81B-FF85C3E81752}"/>
          </ac:spMkLst>
        </pc:spChg>
        <pc:spChg chg="mod">
          <ac:chgData name="奈須　正昭(Nasu, Masaaki)" userId="287f5550-e2f3-44cd-aa7d-d487cf145b8c" providerId="ADAL" clId="{4DD27503-D816-49EB-AD48-BB9F175D0823}" dt="2024-02-27T02:23:22.007" v="1358"/>
          <ac:spMkLst>
            <pc:docMk/>
            <pc:sldMk cId="0" sldId="269"/>
            <ac:spMk id="297" creationId="{8CE916EE-AB91-FB6D-6DB6-AB2F05D5FAEA}"/>
          </ac:spMkLst>
        </pc:spChg>
        <pc:spChg chg="mod">
          <ac:chgData name="奈須　正昭(Nasu, Masaaki)" userId="287f5550-e2f3-44cd-aa7d-d487cf145b8c" providerId="ADAL" clId="{4DD27503-D816-49EB-AD48-BB9F175D0823}" dt="2024-02-27T02:22:20.791" v="1333" actId="20577"/>
          <ac:spMkLst>
            <pc:docMk/>
            <pc:sldMk cId="0" sldId="269"/>
            <ac:spMk id="321" creationId="{00000000-0000-0000-0000-000000000000}"/>
          </ac:spMkLst>
        </pc:spChg>
        <pc:spChg chg="mod">
          <ac:chgData name="奈須　正昭(Nasu, Masaaki)" userId="287f5550-e2f3-44cd-aa7d-d487cf145b8c" providerId="ADAL" clId="{4DD27503-D816-49EB-AD48-BB9F175D0823}" dt="2024-02-27T02:22:28.790" v="1338"/>
          <ac:spMkLst>
            <pc:docMk/>
            <pc:sldMk cId="0" sldId="269"/>
            <ac:spMk id="325" creationId="{00000000-0000-0000-0000-000000000000}"/>
          </ac:spMkLst>
        </pc:spChg>
        <pc:spChg chg="mod">
          <ac:chgData name="奈須　正昭(Nasu, Masaaki)" userId="287f5550-e2f3-44cd-aa7d-d487cf145b8c" providerId="ADAL" clId="{4DD27503-D816-49EB-AD48-BB9F175D0823}" dt="2024-02-27T02:22:34.342" v="1343"/>
          <ac:spMkLst>
            <pc:docMk/>
            <pc:sldMk cId="0" sldId="269"/>
            <ac:spMk id="328" creationId="{00000000-0000-0000-0000-000000000000}"/>
          </ac:spMkLst>
        </pc:spChg>
        <pc:spChg chg="mod">
          <ac:chgData name="奈須　正昭(Nasu, Masaaki)" userId="287f5550-e2f3-44cd-aa7d-d487cf145b8c" providerId="ADAL" clId="{4DD27503-D816-49EB-AD48-BB9F175D0823}" dt="2024-02-27T02:22:37.829" v="1348"/>
          <ac:spMkLst>
            <pc:docMk/>
            <pc:sldMk cId="0" sldId="269"/>
            <ac:spMk id="333" creationId="{00000000-0000-0000-0000-000000000000}"/>
          </ac:spMkLst>
        </pc:spChg>
      </pc:sldChg>
      <pc:sldChg chg="modSp mod">
        <pc:chgData name="奈須　正昭(Nasu, Masaaki)" userId="287f5550-e2f3-44cd-aa7d-d487cf145b8c" providerId="ADAL" clId="{4DD27503-D816-49EB-AD48-BB9F175D0823}" dt="2024-02-27T02:24:25.809" v="1378" actId="20577"/>
        <pc:sldMkLst>
          <pc:docMk/>
          <pc:sldMk cId="0" sldId="270"/>
        </pc:sldMkLst>
        <pc:spChg chg="mod">
          <ac:chgData name="奈須　正昭(Nasu, Masaaki)" userId="287f5550-e2f3-44cd-aa7d-d487cf145b8c" providerId="ADAL" clId="{4DD27503-D816-49EB-AD48-BB9F175D0823}" dt="2024-02-27T02:24:25.809" v="1378" actId="20577"/>
          <ac:spMkLst>
            <pc:docMk/>
            <pc:sldMk cId="0" sldId="270"/>
            <ac:spMk id="4" creationId="{C059C344-3080-5A5D-4715-842426508A9A}"/>
          </ac:spMkLst>
        </pc:spChg>
      </pc:sldChg>
      <pc:sldChg chg="modSp mod ord">
        <pc:chgData name="奈須　正昭(Nasu, Masaaki)" userId="287f5550-e2f3-44cd-aa7d-d487cf145b8c" providerId="ADAL" clId="{4DD27503-D816-49EB-AD48-BB9F175D0823}" dt="2024-02-27T02:07:56.630" v="785"/>
        <pc:sldMkLst>
          <pc:docMk/>
          <pc:sldMk cId="0" sldId="271"/>
        </pc:sldMkLst>
        <pc:graphicFrameChg chg="mod modGraphic">
          <ac:chgData name="奈須　正昭(Nasu, Masaaki)" userId="287f5550-e2f3-44cd-aa7d-d487cf145b8c" providerId="ADAL" clId="{4DD27503-D816-49EB-AD48-BB9F175D0823}" dt="2024-02-27T02:07:40.314" v="780" actId="6549"/>
          <ac:graphicFrameMkLst>
            <pc:docMk/>
            <pc:sldMk cId="0" sldId="271"/>
            <ac:graphicFrameMk id="4" creationId="{85AC3F88-B1B7-5646-7B91-DC3E5F2F3593}"/>
          </ac:graphicFrameMkLst>
        </pc:graphicFrameChg>
      </pc:sldChg>
      <pc:sldChg chg="modSp mod">
        <pc:chgData name="奈須　正昭(Nasu, Masaaki)" userId="287f5550-e2f3-44cd-aa7d-d487cf145b8c" providerId="ADAL" clId="{4DD27503-D816-49EB-AD48-BB9F175D0823}" dt="2024-02-27T02:08:15.073" v="817" actId="1035"/>
        <pc:sldMkLst>
          <pc:docMk/>
          <pc:sldMk cId="4051200943" sldId="4349"/>
        </pc:sldMkLst>
        <pc:spChg chg="mod">
          <ac:chgData name="奈須　正昭(Nasu, Masaaki)" userId="287f5550-e2f3-44cd-aa7d-d487cf145b8c" providerId="ADAL" clId="{4DD27503-D816-49EB-AD48-BB9F175D0823}" dt="2024-02-27T02:08:09.340" v="804" actId="1035"/>
          <ac:spMkLst>
            <pc:docMk/>
            <pc:sldMk cId="4051200943" sldId="4349"/>
            <ac:spMk id="3" creationId="{DB28DCFA-D0E7-017F-FA8F-E213B5DF2BDE}"/>
          </ac:spMkLst>
        </pc:spChg>
        <pc:spChg chg="mod">
          <ac:chgData name="奈須　正昭(Nasu, Masaaki)" userId="287f5550-e2f3-44cd-aa7d-d487cf145b8c" providerId="ADAL" clId="{4DD27503-D816-49EB-AD48-BB9F175D0823}" dt="2024-02-27T02:08:15.073" v="817" actId="1035"/>
          <ac:spMkLst>
            <pc:docMk/>
            <pc:sldMk cId="4051200943" sldId="4349"/>
            <ac:spMk id="5" creationId="{395A0CE4-E949-D06E-C69B-5E3D3C20A3D9}"/>
          </ac:spMkLst>
        </pc:spChg>
        <pc:spChg chg="mod">
          <ac:chgData name="奈須　正昭(Nasu, Masaaki)" userId="287f5550-e2f3-44cd-aa7d-d487cf145b8c" providerId="ADAL" clId="{4DD27503-D816-49EB-AD48-BB9F175D0823}" dt="2024-02-27T02:08:09.340" v="804" actId="1035"/>
          <ac:spMkLst>
            <pc:docMk/>
            <pc:sldMk cId="4051200943" sldId="4349"/>
            <ac:spMk id="10" creationId="{DE0CEC11-1308-8D4B-A4F8-2DE0FD679EE6}"/>
          </ac:spMkLst>
        </pc:spChg>
      </pc:sldChg>
      <pc:sldChg chg="addSp delSp modSp mod">
        <pc:chgData name="奈須　正昭(Nasu, Masaaki)" userId="287f5550-e2f3-44cd-aa7d-d487cf145b8c" providerId="ADAL" clId="{4DD27503-D816-49EB-AD48-BB9F175D0823}" dt="2024-02-27T02:24:37.593" v="1383"/>
        <pc:sldMkLst>
          <pc:docMk/>
          <pc:sldMk cId="4209290592" sldId="4352"/>
        </pc:sldMkLst>
        <pc:spChg chg="mod">
          <ac:chgData name="奈須　正昭(Nasu, Masaaki)" userId="287f5550-e2f3-44cd-aa7d-d487cf145b8c" providerId="ADAL" clId="{4DD27503-D816-49EB-AD48-BB9F175D0823}" dt="2024-02-27T02:24:37.593" v="1383"/>
          <ac:spMkLst>
            <pc:docMk/>
            <pc:sldMk cId="4209290592" sldId="4352"/>
            <ac:spMk id="3" creationId="{D4729FAE-B81A-00F2-81D2-0B4687239BFB}"/>
          </ac:spMkLst>
        </pc:spChg>
        <pc:graphicFrameChg chg="mod modGraphic">
          <ac:chgData name="奈須　正昭(Nasu, Masaaki)" userId="287f5550-e2f3-44cd-aa7d-d487cf145b8c" providerId="ADAL" clId="{4DD27503-D816-49EB-AD48-BB9F175D0823}" dt="2024-02-27T02:15:13.569" v="1011"/>
          <ac:graphicFrameMkLst>
            <pc:docMk/>
            <pc:sldMk cId="4209290592" sldId="4352"/>
            <ac:graphicFrameMk id="6" creationId="{C2EA61F2-2A75-AE20-C33E-10230AEC6F27}"/>
          </ac:graphicFrameMkLst>
        </pc:graphicFrameChg>
        <pc:graphicFrameChg chg="add del mod">
          <ac:chgData name="奈須　正昭(Nasu, Masaaki)" userId="287f5550-e2f3-44cd-aa7d-d487cf145b8c" providerId="ADAL" clId="{4DD27503-D816-49EB-AD48-BB9F175D0823}" dt="2024-02-27T01:47:27.144" v="4"/>
          <ac:graphicFrameMkLst>
            <pc:docMk/>
            <pc:sldMk cId="4209290592" sldId="4352"/>
            <ac:graphicFrameMk id="7" creationId="{76A8DF4A-ACD2-0A4F-FBEE-CC2AD887E001}"/>
          </ac:graphicFrameMkLst>
        </pc:graphicFrameChg>
        <pc:graphicFrameChg chg="add del mod">
          <ac:chgData name="奈須　正昭(Nasu, Masaaki)" userId="287f5550-e2f3-44cd-aa7d-d487cf145b8c" providerId="ADAL" clId="{4DD27503-D816-49EB-AD48-BB9F175D0823}" dt="2024-02-27T01:47:40.417" v="7"/>
          <ac:graphicFrameMkLst>
            <pc:docMk/>
            <pc:sldMk cId="4209290592" sldId="4352"/>
            <ac:graphicFrameMk id="8" creationId="{591CF397-5641-E9D6-92E8-BC35DA9FC673}"/>
          </ac:graphicFrameMkLst>
        </pc:graphicFrameChg>
        <pc:graphicFrameChg chg="add del mod">
          <ac:chgData name="奈須　正昭(Nasu, Masaaki)" userId="287f5550-e2f3-44cd-aa7d-d487cf145b8c" providerId="ADAL" clId="{4DD27503-D816-49EB-AD48-BB9F175D0823}" dt="2024-02-27T02:14:41.979" v="1005"/>
          <ac:graphicFrameMkLst>
            <pc:docMk/>
            <pc:sldMk cId="4209290592" sldId="4352"/>
            <ac:graphicFrameMk id="9" creationId="{9E651DA8-2CDF-2364-85DA-B67F3655385C}"/>
          </ac:graphicFrameMkLst>
        </pc:graphicFrameChg>
      </pc:sldChg>
      <pc:sldChg chg="modSp mod">
        <pc:chgData name="奈須　正昭(Nasu, Masaaki)" userId="287f5550-e2f3-44cd-aa7d-d487cf145b8c" providerId="ADAL" clId="{4DD27503-D816-49EB-AD48-BB9F175D0823}" dt="2024-02-27T02:13:01.047" v="981" actId="20577"/>
        <pc:sldMkLst>
          <pc:docMk/>
          <pc:sldMk cId="2482720486" sldId="4354"/>
        </pc:sldMkLst>
        <pc:spChg chg="mod">
          <ac:chgData name="奈須　正昭(Nasu, Masaaki)" userId="287f5550-e2f3-44cd-aa7d-d487cf145b8c" providerId="ADAL" clId="{4DD27503-D816-49EB-AD48-BB9F175D0823}" dt="2024-02-27T02:13:01.047" v="981" actId="20577"/>
          <ac:spMkLst>
            <pc:docMk/>
            <pc:sldMk cId="2482720486" sldId="4354"/>
            <ac:spMk id="879" creationId="{00000000-0000-0000-0000-000000000000}"/>
          </ac:spMkLst>
        </pc:spChg>
      </pc:sldChg>
      <pc:sldChg chg="modSp mod">
        <pc:chgData name="奈須　正昭(Nasu, Masaaki)" userId="287f5550-e2f3-44cd-aa7d-d487cf145b8c" providerId="ADAL" clId="{4DD27503-D816-49EB-AD48-BB9F175D0823}" dt="2024-02-27T02:24:49.926" v="1393"/>
        <pc:sldMkLst>
          <pc:docMk/>
          <pc:sldMk cId="4034743243" sldId="4357"/>
        </pc:sldMkLst>
        <pc:spChg chg="mod">
          <ac:chgData name="奈須　正昭(Nasu, Masaaki)" userId="287f5550-e2f3-44cd-aa7d-d487cf145b8c" providerId="ADAL" clId="{4DD27503-D816-49EB-AD48-BB9F175D0823}" dt="2024-02-27T02:24:49.926" v="1393"/>
          <ac:spMkLst>
            <pc:docMk/>
            <pc:sldMk cId="4034743243" sldId="4357"/>
            <ac:spMk id="4" creationId="{C059C344-3080-5A5D-4715-842426508A9A}"/>
          </ac:spMkLst>
        </pc:spChg>
      </pc:sldChg>
      <pc:sldChg chg="modSp mod">
        <pc:chgData name="奈須　正昭(Nasu, Masaaki)" userId="287f5550-e2f3-44cd-aa7d-d487cf145b8c" providerId="ADAL" clId="{4DD27503-D816-49EB-AD48-BB9F175D0823}" dt="2024-02-27T02:25:15.946" v="1413"/>
        <pc:sldMkLst>
          <pc:docMk/>
          <pc:sldMk cId="2817656604" sldId="4359"/>
        </pc:sldMkLst>
        <pc:spChg chg="mod">
          <ac:chgData name="奈須　正昭(Nasu, Masaaki)" userId="287f5550-e2f3-44cd-aa7d-d487cf145b8c" providerId="ADAL" clId="{4DD27503-D816-49EB-AD48-BB9F175D0823}" dt="2024-02-27T02:25:15.946" v="1413"/>
          <ac:spMkLst>
            <pc:docMk/>
            <pc:sldMk cId="2817656604" sldId="4359"/>
            <ac:spMk id="4" creationId="{C059C344-3080-5A5D-4715-842426508A9A}"/>
          </ac:spMkLst>
        </pc:spChg>
      </pc:sldChg>
      <pc:sldChg chg="addSp delSp modSp mod">
        <pc:chgData name="奈須　正昭(Nasu, Masaaki)" userId="287f5550-e2f3-44cd-aa7d-d487cf145b8c" providerId="ADAL" clId="{4DD27503-D816-49EB-AD48-BB9F175D0823}" dt="2024-02-27T02:25:44.082" v="1433"/>
        <pc:sldMkLst>
          <pc:docMk/>
          <pc:sldMk cId="2007989667" sldId="4361"/>
        </pc:sldMkLst>
        <pc:spChg chg="mod">
          <ac:chgData name="奈須　正昭(Nasu, Masaaki)" userId="287f5550-e2f3-44cd-aa7d-d487cf145b8c" providerId="ADAL" clId="{4DD27503-D816-49EB-AD48-BB9F175D0823}" dt="2024-02-27T02:25:44.082" v="1433"/>
          <ac:spMkLst>
            <pc:docMk/>
            <pc:sldMk cId="2007989667" sldId="4361"/>
            <ac:spMk id="4" creationId="{C059C344-3080-5A5D-4715-842426508A9A}"/>
          </ac:spMkLst>
        </pc:spChg>
        <pc:spChg chg="add del mod">
          <ac:chgData name="奈須　正昭(Nasu, Masaaki)" userId="287f5550-e2f3-44cd-aa7d-d487cf145b8c" providerId="ADAL" clId="{4DD27503-D816-49EB-AD48-BB9F175D0823}" dt="2024-02-27T02:01:28.773" v="616"/>
          <ac:spMkLst>
            <pc:docMk/>
            <pc:sldMk cId="2007989667" sldId="4361"/>
            <ac:spMk id="5" creationId="{8D7D9C3C-2DBB-FB82-87BC-D5D7E0279ED8}"/>
          </ac:spMkLst>
        </pc:spChg>
        <pc:spChg chg="add del mod">
          <ac:chgData name="奈須　正昭(Nasu, Masaaki)" userId="287f5550-e2f3-44cd-aa7d-d487cf145b8c" providerId="ADAL" clId="{4DD27503-D816-49EB-AD48-BB9F175D0823}" dt="2024-02-27T02:01:28.773" v="616"/>
          <ac:spMkLst>
            <pc:docMk/>
            <pc:sldMk cId="2007989667" sldId="4361"/>
            <ac:spMk id="6" creationId="{5F7E2AAF-03EF-96B2-175C-F751BE04A29E}"/>
          </ac:spMkLst>
        </pc:spChg>
        <pc:spChg chg="add del mod">
          <ac:chgData name="奈須　正昭(Nasu, Masaaki)" userId="287f5550-e2f3-44cd-aa7d-d487cf145b8c" providerId="ADAL" clId="{4DD27503-D816-49EB-AD48-BB9F175D0823}" dt="2024-02-27T02:01:28.773" v="616"/>
          <ac:spMkLst>
            <pc:docMk/>
            <pc:sldMk cId="2007989667" sldId="4361"/>
            <ac:spMk id="7" creationId="{6C802474-2D94-4134-3C6E-2A450735467C}"/>
          </ac:spMkLst>
        </pc:spChg>
        <pc:spChg chg="add del mod">
          <ac:chgData name="奈須　正昭(Nasu, Masaaki)" userId="287f5550-e2f3-44cd-aa7d-d487cf145b8c" providerId="ADAL" clId="{4DD27503-D816-49EB-AD48-BB9F175D0823}" dt="2024-02-27T02:01:28.773" v="616"/>
          <ac:spMkLst>
            <pc:docMk/>
            <pc:sldMk cId="2007989667" sldId="4361"/>
            <ac:spMk id="8" creationId="{902ACBB4-0D97-FBB4-98FB-D7484636DEC7}"/>
          </ac:spMkLst>
        </pc:spChg>
        <pc:spChg chg="add del mod">
          <ac:chgData name="奈須　正昭(Nasu, Masaaki)" userId="287f5550-e2f3-44cd-aa7d-d487cf145b8c" providerId="ADAL" clId="{4DD27503-D816-49EB-AD48-BB9F175D0823}" dt="2024-02-27T02:01:28.773" v="616"/>
          <ac:spMkLst>
            <pc:docMk/>
            <pc:sldMk cId="2007989667" sldId="4361"/>
            <ac:spMk id="9" creationId="{90C97638-A4E1-C237-C6E5-A7839B415664}"/>
          </ac:spMkLst>
        </pc:spChg>
        <pc:spChg chg="add del mod">
          <ac:chgData name="奈須　正昭(Nasu, Masaaki)" userId="287f5550-e2f3-44cd-aa7d-d487cf145b8c" providerId="ADAL" clId="{4DD27503-D816-49EB-AD48-BB9F175D0823}" dt="2024-02-27T02:01:28.773" v="616"/>
          <ac:spMkLst>
            <pc:docMk/>
            <pc:sldMk cId="2007989667" sldId="4361"/>
            <ac:spMk id="10" creationId="{35863F86-3D1C-0C43-EE47-9904CF22AEF1}"/>
          </ac:spMkLst>
        </pc:spChg>
        <pc:spChg chg="add del mod">
          <ac:chgData name="奈須　正昭(Nasu, Masaaki)" userId="287f5550-e2f3-44cd-aa7d-d487cf145b8c" providerId="ADAL" clId="{4DD27503-D816-49EB-AD48-BB9F175D0823}" dt="2024-02-27T02:01:28.773" v="616"/>
          <ac:spMkLst>
            <pc:docMk/>
            <pc:sldMk cId="2007989667" sldId="4361"/>
            <ac:spMk id="11" creationId="{7F449F1A-53E1-78EF-8B58-522F3F82AEB3}"/>
          </ac:spMkLst>
        </pc:spChg>
        <pc:spChg chg="add del mod">
          <ac:chgData name="奈須　正昭(Nasu, Masaaki)" userId="287f5550-e2f3-44cd-aa7d-d487cf145b8c" providerId="ADAL" clId="{4DD27503-D816-49EB-AD48-BB9F175D0823}" dt="2024-02-27T02:01:28.773" v="616"/>
          <ac:spMkLst>
            <pc:docMk/>
            <pc:sldMk cId="2007989667" sldId="4361"/>
            <ac:spMk id="12" creationId="{FE6CEAC0-2036-26AE-A140-19CAB4EB6C66}"/>
          </ac:spMkLst>
        </pc:spChg>
        <pc:spChg chg="add del mod">
          <ac:chgData name="奈須　正昭(Nasu, Masaaki)" userId="287f5550-e2f3-44cd-aa7d-d487cf145b8c" providerId="ADAL" clId="{4DD27503-D816-49EB-AD48-BB9F175D0823}" dt="2024-02-27T02:01:28.773" v="616"/>
          <ac:spMkLst>
            <pc:docMk/>
            <pc:sldMk cId="2007989667" sldId="4361"/>
            <ac:spMk id="13" creationId="{1B820349-91B3-9429-938A-583D1A029F15}"/>
          </ac:spMkLst>
        </pc:spChg>
        <pc:spChg chg="add del mod">
          <ac:chgData name="奈須　正昭(Nasu, Masaaki)" userId="287f5550-e2f3-44cd-aa7d-d487cf145b8c" providerId="ADAL" clId="{4DD27503-D816-49EB-AD48-BB9F175D0823}" dt="2024-02-27T02:01:28.773" v="616"/>
          <ac:spMkLst>
            <pc:docMk/>
            <pc:sldMk cId="2007989667" sldId="4361"/>
            <ac:spMk id="14" creationId="{9ACEA74B-B1A7-345D-39C1-EE44426F2E8B}"/>
          </ac:spMkLst>
        </pc:spChg>
        <pc:spChg chg="add del mod">
          <ac:chgData name="奈須　正昭(Nasu, Masaaki)" userId="287f5550-e2f3-44cd-aa7d-d487cf145b8c" providerId="ADAL" clId="{4DD27503-D816-49EB-AD48-BB9F175D0823}" dt="2024-02-27T02:01:28.773" v="616"/>
          <ac:spMkLst>
            <pc:docMk/>
            <pc:sldMk cId="2007989667" sldId="4361"/>
            <ac:spMk id="15" creationId="{700B8883-8C41-9C0A-3BBD-6C23D783B28C}"/>
          </ac:spMkLst>
        </pc:spChg>
        <pc:spChg chg="add del mod">
          <ac:chgData name="奈須　正昭(Nasu, Masaaki)" userId="287f5550-e2f3-44cd-aa7d-d487cf145b8c" providerId="ADAL" clId="{4DD27503-D816-49EB-AD48-BB9F175D0823}" dt="2024-02-27T02:01:28.773" v="616"/>
          <ac:spMkLst>
            <pc:docMk/>
            <pc:sldMk cId="2007989667" sldId="4361"/>
            <ac:spMk id="16" creationId="{1A781E08-1F4F-3F20-06A1-8F408449067D}"/>
          </ac:spMkLst>
        </pc:spChg>
        <pc:spChg chg="add del mod">
          <ac:chgData name="奈須　正昭(Nasu, Masaaki)" userId="287f5550-e2f3-44cd-aa7d-d487cf145b8c" providerId="ADAL" clId="{4DD27503-D816-49EB-AD48-BB9F175D0823}" dt="2024-02-27T02:01:28.773" v="616"/>
          <ac:spMkLst>
            <pc:docMk/>
            <pc:sldMk cId="2007989667" sldId="4361"/>
            <ac:spMk id="17" creationId="{820B75E4-B473-AA04-AF16-2D67EA52FC0A}"/>
          </ac:spMkLst>
        </pc:spChg>
        <pc:spChg chg="add del mod">
          <ac:chgData name="奈須　正昭(Nasu, Masaaki)" userId="287f5550-e2f3-44cd-aa7d-d487cf145b8c" providerId="ADAL" clId="{4DD27503-D816-49EB-AD48-BB9F175D0823}" dt="2024-02-27T02:01:28.773" v="616"/>
          <ac:spMkLst>
            <pc:docMk/>
            <pc:sldMk cId="2007989667" sldId="4361"/>
            <ac:spMk id="18" creationId="{EB83F93B-CFD6-6EAA-D1F7-133032538B3F}"/>
          </ac:spMkLst>
        </pc:spChg>
        <pc:spChg chg="add del mod">
          <ac:chgData name="奈須　正昭(Nasu, Masaaki)" userId="287f5550-e2f3-44cd-aa7d-d487cf145b8c" providerId="ADAL" clId="{4DD27503-D816-49EB-AD48-BB9F175D0823}" dt="2024-02-27T02:01:28.773" v="616"/>
          <ac:spMkLst>
            <pc:docMk/>
            <pc:sldMk cId="2007989667" sldId="4361"/>
            <ac:spMk id="19" creationId="{8B705AFE-0E3E-E7BC-C0E1-2356F6A19B98}"/>
          </ac:spMkLst>
        </pc:spChg>
        <pc:spChg chg="add del mod">
          <ac:chgData name="奈須　正昭(Nasu, Masaaki)" userId="287f5550-e2f3-44cd-aa7d-d487cf145b8c" providerId="ADAL" clId="{4DD27503-D816-49EB-AD48-BB9F175D0823}" dt="2024-02-27T02:01:28.773" v="616"/>
          <ac:spMkLst>
            <pc:docMk/>
            <pc:sldMk cId="2007989667" sldId="4361"/>
            <ac:spMk id="20" creationId="{C5D55505-8FD0-3A6B-C74D-3B03967FA6F9}"/>
          </ac:spMkLst>
        </pc:spChg>
        <pc:spChg chg="add del mod">
          <ac:chgData name="奈須　正昭(Nasu, Masaaki)" userId="287f5550-e2f3-44cd-aa7d-d487cf145b8c" providerId="ADAL" clId="{4DD27503-D816-49EB-AD48-BB9F175D0823}" dt="2024-02-27T02:01:28.773" v="616"/>
          <ac:spMkLst>
            <pc:docMk/>
            <pc:sldMk cId="2007989667" sldId="4361"/>
            <ac:spMk id="21" creationId="{9B77C4F0-4A68-CEB2-5968-3B4134FAE121}"/>
          </ac:spMkLst>
        </pc:spChg>
        <pc:spChg chg="add del mod">
          <ac:chgData name="奈須　正昭(Nasu, Masaaki)" userId="287f5550-e2f3-44cd-aa7d-d487cf145b8c" providerId="ADAL" clId="{4DD27503-D816-49EB-AD48-BB9F175D0823}" dt="2024-02-27T02:01:28.773" v="616"/>
          <ac:spMkLst>
            <pc:docMk/>
            <pc:sldMk cId="2007989667" sldId="4361"/>
            <ac:spMk id="22" creationId="{ECF29C5A-0A4D-9FFC-361F-1BCE7B1AC259}"/>
          </ac:spMkLst>
        </pc:spChg>
        <pc:spChg chg="add del mod">
          <ac:chgData name="奈須　正昭(Nasu, Masaaki)" userId="287f5550-e2f3-44cd-aa7d-d487cf145b8c" providerId="ADAL" clId="{4DD27503-D816-49EB-AD48-BB9F175D0823}" dt="2024-02-27T02:01:28.773" v="616"/>
          <ac:spMkLst>
            <pc:docMk/>
            <pc:sldMk cId="2007989667" sldId="4361"/>
            <ac:spMk id="23" creationId="{0E9FF9B8-C70B-788E-7D61-4A51C69E48A4}"/>
          </ac:spMkLst>
        </pc:spChg>
        <pc:spChg chg="add del mod">
          <ac:chgData name="奈須　正昭(Nasu, Masaaki)" userId="287f5550-e2f3-44cd-aa7d-d487cf145b8c" providerId="ADAL" clId="{4DD27503-D816-49EB-AD48-BB9F175D0823}" dt="2024-02-27T02:01:28.773" v="616"/>
          <ac:spMkLst>
            <pc:docMk/>
            <pc:sldMk cId="2007989667" sldId="4361"/>
            <ac:spMk id="24" creationId="{D63788B6-5B8B-000F-2424-3C9B6FBB6D3F}"/>
          </ac:spMkLst>
        </pc:spChg>
        <pc:spChg chg="add del mod">
          <ac:chgData name="奈須　正昭(Nasu, Masaaki)" userId="287f5550-e2f3-44cd-aa7d-d487cf145b8c" providerId="ADAL" clId="{4DD27503-D816-49EB-AD48-BB9F175D0823}" dt="2024-02-27T02:01:28.773" v="616"/>
          <ac:spMkLst>
            <pc:docMk/>
            <pc:sldMk cId="2007989667" sldId="4361"/>
            <ac:spMk id="25" creationId="{C4ACF0F3-DA2C-D2C8-AE5E-42EAC6D1F7E2}"/>
          </ac:spMkLst>
        </pc:spChg>
        <pc:spChg chg="add del mod">
          <ac:chgData name="奈須　正昭(Nasu, Masaaki)" userId="287f5550-e2f3-44cd-aa7d-d487cf145b8c" providerId="ADAL" clId="{4DD27503-D816-49EB-AD48-BB9F175D0823}" dt="2024-02-27T02:01:28.773" v="616"/>
          <ac:spMkLst>
            <pc:docMk/>
            <pc:sldMk cId="2007989667" sldId="4361"/>
            <ac:spMk id="26" creationId="{9C7938F5-279A-56A6-8D87-84F71DCCF8FE}"/>
          </ac:spMkLst>
        </pc:spChg>
        <pc:spChg chg="mod">
          <ac:chgData name="奈須　正昭(Nasu, Masaaki)" userId="287f5550-e2f3-44cd-aa7d-d487cf145b8c" providerId="ADAL" clId="{4DD27503-D816-49EB-AD48-BB9F175D0823}" dt="2024-02-27T02:01:27.193" v="614" actId="1035"/>
          <ac:spMkLst>
            <pc:docMk/>
            <pc:sldMk cId="2007989667" sldId="4361"/>
            <ac:spMk id="366" creationId="{00000000-0000-0000-0000-000000000000}"/>
          </ac:spMkLst>
        </pc:spChg>
      </pc:sldChg>
      <pc:sldChg chg="del">
        <pc:chgData name="奈須　正昭(Nasu, Masaaki)" userId="287f5550-e2f3-44cd-aa7d-d487cf145b8c" providerId="ADAL" clId="{4DD27503-D816-49EB-AD48-BB9F175D0823}" dt="2024-02-27T02:07:50.685" v="783" actId="47"/>
        <pc:sldMkLst>
          <pc:docMk/>
          <pc:sldMk cId="3706969956" sldId="4362"/>
        </pc:sldMkLst>
      </pc:sldChg>
      <pc:sldChg chg="delSp modSp mod">
        <pc:chgData name="奈須　正昭(Nasu, Masaaki)" userId="287f5550-e2f3-44cd-aa7d-d487cf145b8c" providerId="ADAL" clId="{4DD27503-D816-49EB-AD48-BB9F175D0823}" dt="2024-02-27T02:24:43.256" v="1388"/>
        <pc:sldMkLst>
          <pc:docMk/>
          <pc:sldMk cId="3576594066" sldId="4363"/>
        </pc:sldMkLst>
        <pc:spChg chg="mod">
          <ac:chgData name="奈須　正昭(Nasu, Masaaki)" userId="287f5550-e2f3-44cd-aa7d-d487cf145b8c" providerId="ADAL" clId="{4DD27503-D816-49EB-AD48-BB9F175D0823}" dt="2024-02-27T02:24:43.256" v="1388"/>
          <ac:spMkLst>
            <pc:docMk/>
            <pc:sldMk cId="3576594066" sldId="4363"/>
            <ac:spMk id="562" creationId="{00000000-0000-0000-0000-000000000000}"/>
          </ac:spMkLst>
        </pc:spChg>
        <pc:spChg chg="mod">
          <ac:chgData name="奈須　正昭(Nasu, Masaaki)" userId="287f5550-e2f3-44cd-aa7d-d487cf145b8c" providerId="ADAL" clId="{4DD27503-D816-49EB-AD48-BB9F175D0823}" dt="2024-02-27T02:20:07.764" v="1314" actId="20577"/>
          <ac:spMkLst>
            <pc:docMk/>
            <pc:sldMk cId="3576594066" sldId="4363"/>
            <ac:spMk id="569" creationId="{00000000-0000-0000-0000-000000000000}"/>
          </ac:spMkLst>
        </pc:spChg>
        <pc:spChg chg="mod">
          <ac:chgData name="奈須　正昭(Nasu, Masaaki)" userId="287f5550-e2f3-44cd-aa7d-d487cf145b8c" providerId="ADAL" clId="{4DD27503-D816-49EB-AD48-BB9F175D0823}" dt="2024-02-27T02:16:38.591" v="1015" actId="12"/>
          <ac:spMkLst>
            <pc:docMk/>
            <pc:sldMk cId="3576594066" sldId="4363"/>
            <ac:spMk id="570" creationId="{00000000-0000-0000-0000-000000000000}"/>
          </ac:spMkLst>
        </pc:spChg>
        <pc:spChg chg="del">
          <ac:chgData name="奈須　正昭(Nasu, Masaaki)" userId="287f5550-e2f3-44cd-aa7d-d487cf145b8c" providerId="ADAL" clId="{4DD27503-D816-49EB-AD48-BB9F175D0823}" dt="2024-02-27T02:15:49.702" v="1013" actId="478"/>
          <ac:spMkLst>
            <pc:docMk/>
            <pc:sldMk cId="3576594066" sldId="4363"/>
            <ac:spMk id="574" creationId="{00000000-0000-0000-0000-000000000000}"/>
          </ac:spMkLst>
        </pc:spChg>
        <pc:spChg chg="del">
          <ac:chgData name="奈須　正昭(Nasu, Masaaki)" userId="287f5550-e2f3-44cd-aa7d-d487cf145b8c" providerId="ADAL" clId="{4DD27503-D816-49EB-AD48-BB9F175D0823}" dt="2024-02-27T02:15:47.015" v="1012" actId="478"/>
          <ac:spMkLst>
            <pc:docMk/>
            <pc:sldMk cId="3576594066" sldId="4363"/>
            <ac:spMk id="575" creationId="{00000000-0000-0000-0000-000000000000}"/>
          </ac:spMkLst>
        </pc:spChg>
      </pc:sldChg>
      <pc:sldChg chg="modSp mod">
        <pc:chgData name="奈須　正昭(Nasu, Masaaki)" userId="287f5550-e2f3-44cd-aa7d-d487cf145b8c" providerId="ADAL" clId="{4DD27503-D816-49EB-AD48-BB9F175D0823}" dt="2024-02-27T02:25:02.914" v="1403"/>
        <pc:sldMkLst>
          <pc:docMk/>
          <pc:sldMk cId="2907010247" sldId="4364"/>
        </pc:sldMkLst>
        <pc:spChg chg="mod">
          <ac:chgData name="奈須　正昭(Nasu, Masaaki)" userId="287f5550-e2f3-44cd-aa7d-d487cf145b8c" providerId="ADAL" clId="{4DD27503-D816-49EB-AD48-BB9F175D0823}" dt="2024-02-27T02:25:02.914" v="1403"/>
          <ac:spMkLst>
            <pc:docMk/>
            <pc:sldMk cId="2907010247" sldId="4364"/>
            <ac:spMk id="562" creationId="{00000000-0000-0000-0000-000000000000}"/>
          </ac:spMkLst>
        </pc:spChg>
      </pc:sldChg>
      <pc:sldChg chg="modSp mod">
        <pc:chgData name="奈須　正昭(Nasu, Masaaki)" userId="287f5550-e2f3-44cd-aa7d-d487cf145b8c" providerId="ADAL" clId="{4DD27503-D816-49EB-AD48-BB9F175D0823}" dt="2024-02-27T02:25:10.169" v="1408"/>
        <pc:sldMkLst>
          <pc:docMk/>
          <pc:sldMk cId="3969288365" sldId="4365"/>
        </pc:sldMkLst>
        <pc:spChg chg="mod">
          <ac:chgData name="奈須　正昭(Nasu, Masaaki)" userId="287f5550-e2f3-44cd-aa7d-d487cf145b8c" providerId="ADAL" clId="{4DD27503-D816-49EB-AD48-BB9F175D0823}" dt="2024-02-27T01:55:19.126" v="200" actId="179"/>
          <ac:spMkLst>
            <pc:docMk/>
            <pc:sldMk cId="3969288365" sldId="4365"/>
            <ac:spMk id="4" creationId="{E144A1A6-5B2D-3EA9-499E-1138AFC280A4}"/>
          </ac:spMkLst>
        </pc:spChg>
        <pc:spChg chg="mod">
          <ac:chgData name="奈須　正昭(Nasu, Masaaki)" userId="287f5550-e2f3-44cd-aa7d-d487cf145b8c" providerId="ADAL" clId="{4DD27503-D816-49EB-AD48-BB9F175D0823}" dt="2024-02-27T02:25:10.169" v="1408"/>
          <ac:spMkLst>
            <pc:docMk/>
            <pc:sldMk cId="3969288365" sldId="4365"/>
            <ac:spMk id="495" creationId="{00000000-0000-0000-0000-000000000000}"/>
          </ac:spMkLst>
        </pc:spChg>
        <pc:spChg chg="mod">
          <ac:chgData name="奈須　正昭(Nasu, Masaaki)" userId="287f5550-e2f3-44cd-aa7d-d487cf145b8c" providerId="ADAL" clId="{4DD27503-D816-49EB-AD48-BB9F175D0823}" dt="2024-02-27T01:58:22.413" v="562" actId="20577"/>
          <ac:spMkLst>
            <pc:docMk/>
            <pc:sldMk cId="3969288365" sldId="4365"/>
            <ac:spMk id="497" creationId="{00000000-0000-0000-0000-000000000000}"/>
          </ac:spMkLst>
        </pc:spChg>
        <pc:spChg chg="mod">
          <ac:chgData name="奈須　正昭(Nasu, Masaaki)" userId="287f5550-e2f3-44cd-aa7d-d487cf145b8c" providerId="ADAL" clId="{4DD27503-D816-49EB-AD48-BB9F175D0823}" dt="2024-02-27T01:59:22.777" v="567" actId="1076"/>
          <ac:spMkLst>
            <pc:docMk/>
            <pc:sldMk cId="3969288365" sldId="4365"/>
            <ac:spMk id="531" creationId="{00000000-0000-0000-0000-000000000000}"/>
          </ac:spMkLst>
        </pc:spChg>
        <pc:spChg chg="mod">
          <ac:chgData name="奈須　正昭(Nasu, Masaaki)" userId="287f5550-e2f3-44cd-aa7d-d487cf145b8c" providerId="ADAL" clId="{4DD27503-D816-49EB-AD48-BB9F175D0823}" dt="2024-02-27T01:59:19.215" v="566" actId="1076"/>
          <ac:spMkLst>
            <pc:docMk/>
            <pc:sldMk cId="3969288365" sldId="4365"/>
            <ac:spMk id="532" creationId="{00000000-0000-0000-0000-000000000000}"/>
          </ac:spMkLst>
        </pc:spChg>
        <pc:spChg chg="mod">
          <ac:chgData name="奈須　正昭(Nasu, Masaaki)" userId="287f5550-e2f3-44cd-aa7d-d487cf145b8c" providerId="ADAL" clId="{4DD27503-D816-49EB-AD48-BB9F175D0823}" dt="2024-02-27T01:54:59.352" v="199" actId="20577"/>
          <ac:spMkLst>
            <pc:docMk/>
            <pc:sldMk cId="3969288365" sldId="4365"/>
            <ac:spMk id="533" creationId="{00000000-0000-0000-0000-000000000000}"/>
          </ac:spMkLst>
        </pc:spChg>
        <pc:spChg chg="mod">
          <ac:chgData name="奈須　正昭(Nasu, Masaaki)" userId="287f5550-e2f3-44cd-aa7d-d487cf145b8c" providerId="ADAL" clId="{4DD27503-D816-49EB-AD48-BB9F175D0823}" dt="2024-02-27T01:55:34.012" v="216" actId="20577"/>
          <ac:spMkLst>
            <pc:docMk/>
            <pc:sldMk cId="3969288365" sldId="4365"/>
            <ac:spMk id="534" creationId="{00000000-0000-0000-0000-000000000000}"/>
          </ac:spMkLst>
        </pc:spChg>
      </pc:sldChg>
      <pc:sldChg chg="modSp mod">
        <pc:chgData name="奈須　正昭(Nasu, Masaaki)" userId="287f5550-e2f3-44cd-aa7d-d487cf145b8c" providerId="ADAL" clId="{4DD27503-D816-49EB-AD48-BB9F175D0823}" dt="2024-02-27T02:25:36.941" v="1428"/>
        <pc:sldMkLst>
          <pc:docMk/>
          <pc:sldMk cId="756651201" sldId="4368"/>
        </pc:sldMkLst>
        <pc:spChg chg="mod">
          <ac:chgData name="奈須　正昭(Nasu, Masaaki)" userId="287f5550-e2f3-44cd-aa7d-d487cf145b8c" providerId="ADAL" clId="{4DD27503-D816-49EB-AD48-BB9F175D0823}" dt="2024-02-27T02:25:36.941" v="1428"/>
          <ac:spMkLst>
            <pc:docMk/>
            <pc:sldMk cId="756651201" sldId="4368"/>
            <ac:spMk id="890" creationId="{00000000-0000-0000-0000-000000000000}"/>
          </ac:spMkLst>
        </pc:spChg>
      </pc:sldChg>
      <pc:sldChg chg="modSp mod">
        <pc:chgData name="奈須　正昭(Nasu, Masaaki)" userId="287f5550-e2f3-44cd-aa7d-d487cf145b8c" providerId="ADAL" clId="{4DD27503-D816-49EB-AD48-BB9F175D0823}" dt="2024-02-27T02:24:55.855" v="1398"/>
        <pc:sldMkLst>
          <pc:docMk/>
          <pc:sldMk cId="706526263" sldId="4371"/>
        </pc:sldMkLst>
        <pc:spChg chg="mod">
          <ac:chgData name="奈須　正昭(Nasu, Masaaki)" userId="287f5550-e2f3-44cd-aa7d-d487cf145b8c" providerId="ADAL" clId="{4DD27503-D816-49EB-AD48-BB9F175D0823}" dt="2024-02-27T02:24:55.855" v="1398"/>
          <ac:spMkLst>
            <pc:docMk/>
            <pc:sldMk cId="706526263" sldId="4371"/>
            <ac:spMk id="3" creationId="{D4729FAE-B81A-00F2-81D2-0B4687239BFB}"/>
          </ac:spMkLst>
        </pc:spChg>
      </pc:sldChg>
      <pc:sldChg chg="modSp mod">
        <pc:chgData name="奈須　正昭(Nasu, Masaaki)" userId="287f5550-e2f3-44cd-aa7d-d487cf145b8c" providerId="ADAL" clId="{4DD27503-D816-49EB-AD48-BB9F175D0823}" dt="2024-02-27T02:25:24.287" v="1418"/>
        <pc:sldMkLst>
          <pc:docMk/>
          <pc:sldMk cId="1816601607" sldId="4372"/>
        </pc:sldMkLst>
        <pc:spChg chg="mod">
          <ac:chgData name="奈須　正昭(Nasu, Masaaki)" userId="287f5550-e2f3-44cd-aa7d-d487cf145b8c" providerId="ADAL" clId="{4DD27503-D816-49EB-AD48-BB9F175D0823}" dt="2024-02-27T02:25:24.287" v="1418"/>
          <ac:spMkLst>
            <pc:docMk/>
            <pc:sldMk cId="1816601607" sldId="4372"/>
            <ac:spMk id="3" creationId="{D4729FAE-B81A-00F2-81D2-0B4687239BFB}"/>
          </ac:spMkLst>
        </pc:spChg>
      </pc:sldChg>
      <pc:sldChg chg="modSp mod">
        <pc:chgData name="奈須　正昭(Nasu, Masaaki)" userId="287f5550-e2f3-44cd-aa7d-d487cf145b8c" providerId="ADAL" clId="{4DD27503-D816-49EB-AD48-BB9F175D0823}" dt="2024-02-27T02:25:29.533" v="1423"/>
        <pc:sldMkLst>
          <pc:docMk/>
          <pc:sldMk cId="4101097439" sldId="4373"/>
        </pc:sldMkLst>
        <pc:spChg chg="mod">
          <ac:chgData name="奈須　正昭(Nasu, Masaaki)" userId="287f5550-e2f3-44cd-aa7d-d487cf145b8c" providerId="ADAL" clId="{4DD27503-D816-49EB-AD48-BB9F175D0823}" dt="2024-02-27T02:25:29.533" v="1423"/>
          <ac:spMkLst>
            <pc:docMk/>
            <pc:sldMk cId="4101097439" sldId="4373"/>
            <ac:spMk id="890" creationId="{00000000-0000-0000-0000-000000000000}"/>
          </ac:spMkLst>
        </pc:spChg>
      </pc:sldChg>
      <pc:sldChg chg="addSp delSp modSp add mod">
        <pc:chgData name="奈須　正昭(Nasu, Masaaki)" userId="287f5550-e2f3-44cd-aa7d-d487cf145b8c" providerId="ADAL" clId="{4DD27503-D816-49EB-AD48-BB9F175D0823}" dt="2024-02-27T02:28:06.664" v="1456" actId="1036"/>
        <pc:sldMkLst>
          <pc:docMk/>
          <pc:sldMk cId="357848112" sldId="4374"/>
        </pc:sldMkLst>
        <pc:spChg chg="del">
          <ac:chgData name="奈須　正昭(Nasu, Masaaki)" userId="287f5550-e2f3-44cd-aa7d-d487cf145b8c" providerId="ADAL" clId="{4DD27503-D816-49EB-AD48-BB9F175D0823}" dt="2024-02-27T02:02:49.207" v="634" actId="478"/>
          <ac:spMkLst>
            <pc:docMk/>
            <pc:sldMk cId="357848112" sldId="4374"/>
            <ac:spMk id="3" creationId="{9C280BD7-F153-D049-D07C-D8F6ACC79BC1}"/>
          </ac:spMkLst>
        </pc:spChg>
        <pc:spChg chg="del">
          <ac:chgData name="奈須　正昭(Nasu, Masaaki)" userId="287f5550-e2f3-44cd-aa7d-d487cf145b8c" providerId="ADAL" clId="{4DD27503-D816-49EB-AD48-BB9F175D0823}" dt="2024-02-27T02:02:49.207" v="634" actId="478"/>
          <ac:spMkLst>
            <pc:docMk/>
            <pc:sldMk cId="357848112" sldId="4374"/>
            <ac:spMk id="4" creationId="{F7FD1DD5-BB2F-8CE1-8211-891CABD59287}"/>
          </ac:spMkLst>
        </pc:spChg>
        <pc:spChg chg="del">
          <ac:chgData name="奈須　正昭(Nasu, Masaaki)" userId="287f5550-e2f3-44cd-aa7d-d487cf145b8c" providerId="ADAL" clId="{4DD27503-D816-49EB-AD48-BB9F175D0823}" dt="2024-02-27T02:02:49.207" v="634" actId="478"/>
          <ac:spMkLst>
            <pc:docMk/>
            <pc:sldMk cId="357848112" sldId="4374"/>
            <ac:spMk id="5" creationId="{90FD4888-8C57-1B08-F085-1646A8611406}"/>
          </ac:spMkLst>
        </pc:spChg>
        <pc:spChg chg="del">
          <ac:chgData name="奈須　正昭(Nasu, Masaaki)" userId="287f5550-e2f3-44cd-aa7d-d487cf145b8c" providerId="ADAL" clId="{4DD27503-D816-49EB-AD48-BB9F175D0823}" dt="2024-02-27T02:02:49.207" v="634" actId="478"/>
          <ac:spMkLst>
            <pc:docMk/>
            <pc:sldMk cId="357848112" sldId="4374"/>
            <ac:spMk id="6" creationId="{475BB5A1-6EFC-FC3B-721A-E82C7238B226}"/>
          </ac:spMkLst>
        </pc:spChg>
        <pc:spChg chg="del">
          <ac:chgData name="奈須　正昭(Nasu, Masaaki)" userId="287f5550-e2f3-44cd-aa7d-d487cf145b8c" providerId="ADAL" clId="{4DD27503-D816-49EB-AD48-BB9F175D0823}" dt="2024-02-27T02:02:49.207" v="634" actId="478"/>
          <ac:spMkLst>
            <pc:docMk/>
            <pc:sldMk cId="357848112" sldId="4374"/>
            <ac:spMk id="7" creationId="{64879147-4B17-0A87-59FB-76AE5366A20B}"/>
          </ac:spMkLst>
        </pc:spChg>
        <pc:spChg chg="del">
          <ac:chgData name="奈須　正昭(Nasu, Masaaki)" userId="287f5550-e2f3-44cd-aa7d-d487cf145b8c" providerId="ADAL" clId="{4DD27503-D816-49EB-AD48-BB9F175D0823}" dt="2024-02-27T02:02:49.207" v="634" actId="478"/>
          <ac:spMkLst>
            <pc:docMk/>
            <pc:sldMk cId="357848112" sldId="4374"/>
            <ac:spMk id="8" creationId="{A73D02E6-DC09-D6C8-5339-7032233D2DF9}"/>
          </ac:spMkLst>
        </pc:spChg>
        <pc:spChg chg="mod">
          <ac:chgData name="奈須　正昭(Nasu, Masaaki)" userId="287f5550-e2f3-44cd-aa7d-d487cf145b8c" providerId="ADAL" clId="{4DD27503-D816-49EB-AD48-BB9F175D0823}" dt="2024-02-27T02:10:35.760" v="957" actId="1035"/>
          <ac:spMkLst>
            <pc:docMk/>
            <pc:sldMk cId="357848112" sldId="4374"/>
            <ac:spMk id="9" creationId="{6A7B7987-3959-1767-90A5-1FBAE705D2C4}"/>
          </ac:spMkLst>
        </pc:spChg>
        <pc:spChg chg="mod">
          <ac:chgData name="奈須　正昭(Nasu, Masaaki)" userId="287f5550-e2f3-44cd-aa7d-d487cf145b8c" providerId="ADAL" clId="{4DD27503-D816-49EB-AD48-BB9F175D0823}" dt="2024-02-27T02:10:35.760" v="957" actId="1035"/>
          <ac:spMkLst>
            <pc:docMk/>
            <pc:sldMk cId="357848112" sldId="4374"/>
            <ac:spMk id="10" creationId="{4944CCD0-A57D-1C01-562A-EFF0ACE5F145}"/>
          </ac:spMkLst>
        </pc:spChg>
        <pc:spChg chg="mod">
          <ac:chgData name="奈須　正昭(Nasu, Masaaki)" userId="287f5550-e2f3-44cd-aa7d-d487cf145b8c" providerId="ADAL" clId="{4DD27503-D816-49EB-AD48-BB9F175D0823}" dt="2024-02-27T02:10:35.760" v="957" actId="1035"/>
          <ac:spMkLst>
            <pc:docMk/>
            <pc:sldMk cId="357848112" sldId="4374"/>
            <ac:spMk id="11" creationId="{99342191-5BF8-7A54-925E-5A4424AF454E}"/>
          </ac:spMkLst>
        </pc:spChg>
        <pc:spChg chg="add mod">
          <ac:chgData name="奈須　正昭(Nasu, Masaaki)" userId="287f5550-e2f3-44cd-aa7d-d487cf145b8c" providerId="ADAL" clId="{4DD27503-D816-49EB-AD48-BB9F175D0823}" dt="2024-02-27T02:28:06.664" v="1456" actId="1036"/>
          <ac:spMkLst>
            <pc:docMk/>
            <pc:sldMk cId="357848112" sldId="4374"/>
            <ac:spMk id="12" creationId="{CEABD342-1533-12C5-431B-B26C6899278D}"/>
          </ac:spMkLst>
        </pc:spChg>
        <pc:spChg chg="mod">
          <ac:chgData name="奈須　正昭(Nasu, Masaaki)" userId="287f5550-e2f3-44cd-aa7d-d487cf145b8c" providerId="ADAL" clId="{4DD27503-D816-49EB-AD48-BB9F175D0823}" dt="2024-02-27T02:02:23.181" v="624" actId="20577"/>
          <ac:spMkLst>
            <pc:docMk/>
            <pc:sldMk cId="357848112" sldId="4374"/>
            <ac:spMk id="863" creationId="{00000000-0000-0000-0000-000000000000}"/>
          </ac:spMkLst>
        </pc:spChg>
        <pc:spChg chg="mod">
          <ac:chgData name="奈須　正昭(Nasu, Masaaki)" userId="287f5550-e2f3-44cd-aa7d-d487cf145b8c" providerId="ADAL" clId="{4DD27503-D816-49EB-AD48-BB9F175D0823}" dt="2024-02-27T02:25:50.935" v="1438"/>
          <ac:spMkLst>
            <pc:docMk/>
            <pc:sldMk cId="357848112" sldId="4374"/>
            <ac:spMk id="864" creationId="{00000000-0000-0000-0000-000000000000}"/>
          </ac:spMkLst>
        </pc:spChg>
        <pc:spChg chg="mod">
          <ac:chgData name="奈須　正昭(Nasu, Masaaki)" userId="287f5550-e2f3-44cd-aa7d-d487cf145b8c" providerId="ADAL" clId="{4DD27503-D816-49EB-AD48-BB9F175D0823}" dt="2024-02-27T02:10:25.759" v="916" actId="14100"/>
          <ac:spMkLst>
            <pc:docMk/>
            <pc:sldMk cId="357848112" sldId="4374"/>
            <ac:spMk id="872" creationId="{00000000-0000-0000-0000-000000000000}"/>
          </ac:spMkLst>
        </pc:spChg>
        <pc:spChg chg="mod">
          <ac:chgData name="奈須　正昭(Nasu, Masaaki)" userId="287f5550-e2f3-44cd-aa7d-d487cf145b8c" providerId="ADAL" clId="{4DD27503-D816-49EB-AD48-BB9F175D0823}" dt="2024-02-27T02:26:55.629" v="1446" actId="3064"/>
          <ac:spMkLst>
            <pc:docMk/>
            <pc:sldMk cId="357848112" sldId="4374"/>
            <ac:spMk id="873" creationId="{00000000-0000-0000-0000-000000000000}"/>
          </ac:spMkLst>
        </pc:spChg>
        <pc:spChg chg="mod">
          <ac:chgData name="奈須　正昭(Nasu, Masaaki)" userId="287f5550-e2f3-44cd-aa7d-d487cf145b8c" providerId="ADAL" clId="{4DD27503-D816-49EB-AD48-BB9F175D0823}" dt="2024-02-27T02:10:16.968" v="915" actId="554"/>
          <ac:spMkLst>
            <pc:docMk/>
            <pc:sldMk cId="357848112" sldId="4374"/>
            <ac:spMk id="874" creationId="{00000000-0000-0000-0000-000000000000}"/>
          </ac:spMkLst>
        </pc:spChg>
        <pc:spChg chg="mod">
          <ac:chgData name="奈須　正昭(Nasu, Masaaki)" userId="287f5550-e2f3-44cd-aa7d-d487cf145b8c" providerId="ADAL" clId="{4DD27503-D816-49EB-AD48-BB9F175D0823}" dt="2024-02-27T02:10:25.759" v="916" actId="14100"/>
          <ac:spMkLst>
            <pc:docMk/>
            <pc:sldMk cId="357848112" sldId="4374"/>
            <ac:spMk id="875" creationId="{00000000-0000-0000-0000-000000000000}"/>
          </ac:spMkLst>
        </pc:spChg>
        <pc:spChg chg="mod">
          <ac:chgData name="奈須　正昭(Nasu, Masaaki)" userId="287f5550-e2f3-44cd-aa7d-d487cf145b8c" providerId="ADAL" clId="{4DD27503-D816-49EB-AD48-BB9F175D0823}" dt="2024-02-27T02:26:55.629" v="1446" actId="3064"/>
          <ac:spMkLst>
            <pc:docMk/>
            <pc:sldMk cId="357848112" sldId="4374"/>
            <ac:spMk id="876" creationId="{00000000-0000-0000-0000-000000000000}"/>
          </ac:spMkLst>
        </pc:spChg>
        <pc:spChg chg="mod">
          <ac:chgData name="奈須　正昭(Nasu, Masaaki)" userId="287f5550-e2f3-44cd-aa7d-d487cf145b8c" providerId="ADAL" clId="{4DD27503-D816-49EB-AD48-BB9F175D0823}" dt="2024-02-27T02:10:16.968" v="915" actId="554"/>
          <ac:spMkLst>
            <pc:docMk/>
            <pc:sldMk cId="357848112" sldId="4374"/>
            <ac:spMk id="877" creationId="{00000000-0000-0000-0000-000000000000}"/>
          </ac:spMkLst>
        </pc:spChg>
        <pc:spChg chg="mod">
          <ac:chgData name="奈須　正昭(Nasu, Masaaki)" userId="287f5550-e2f3-44cd-aa7d-d487cf145b8c" providerId="ADAL" clId="{4DD27503-D816-49EB-AD48-BB9F175D0823}" dt="2024-02-27T02:10:25.759" v="916" actId="14100"/>
          <ac:spMkLst>
            <pc:docMk/>
            <pc:sldMk cId="357848112" sldId="4374"/>
            <ac:spMk id="878" creationId="{00000000-0000-0000-0000-000000000000}"/>
          </ac:spMkLst>
        </pc:spChg>
        <pc:spChg chg="mod">
          <ac:chgData name="奈須　正昭(Nasu, Masaaki)" userId="287f5550-e2f3-44cd-aa7d-d487cf145b8c" providerId="ADAL" clId="{4DD27503-D816-49EB-AD48-BB9F175D0823}" dt="2024-02-27T02:26:55.629" v="1446" actId="3064"/>
          <ac:spMkLst>
            <pc:docMk/>
            <pc:sldMk cId="357848112" sldId="4374"/>
            <ac:spMk id="879" creationId="{00000000-0000-0000-0000-000000000000}"/>
          </ac:spMkLst>
        </pc:spChg>
        <pc:spChg chg="mod">
          <ac:chgData name="奈須　正昭(Nasu, Masaaki)" userId="287f5550-e2f3-44cd-aa7d-d487cf145b8c" providerId="ADAL" clId="{4DD27503-D816-49EB-AD48-BB9F175D0823}" dt="2024-02-27T02:10:16.968" v="915" actId="554"/>
          <ac:spMkLst>
            <pc:docMk/>
            <pc:sldMk cId="357848112" sldId="4374"/>
            <ac:spMk id="880" creationId="{00000000-0000-0000-0000-000000000000}"/>
          </ac:spMkLst>
        </pc:spChg>
        <pc:spChg chg="mod">
          <ac:chgData name="奈須　正昭(Nasu, Masaaki)" userId="287f5550-e2f3-44cd-aa7d-d487cf145b8c" providerId="ADAL" clId="{4DD27503-D816-49EB-AD48-BB9F175D0823}" dt="2024-02-27T02:10:35.760" v="957" actId="1035"/>
          <ac:spMkLst>
            <pc:docMk/>
            <pc:sldMk cId="357848112" sldId="4374"/>
            <ac:spMk id="882" creationId="{00000000-0000-0000-0000-000000000000}"/>
          </ac:spMkLst>
        </pc:spChg>
        <pc:spChg chg="mod">
          <ac:chgData name="奈須　正昭(Nasu, Masaaki)" userId="287f5550-e2f3-44cd-aa7d-d487cf145b8c" providerId="ADAL" clId="{4DD27503-D816-49EB-AD48-BB9F175D0823}" dt="2024-02-27T02:10:35.760" v="957" actId="1035"/>
          <ac:spMkLst>
            <pc:docMk/>
            <pc:sldMk cId="357848112" sldId="4374"/>
            <ac:spMk id="883" creationId="{00000000-0000-0000-0000-000000000000}"/>
          </ac:spMkLst>
        </pc:spChg>
        <pc:spChg chg="mod">
          <ac:chgData name="奈須　正昭(Nasu, Masaaki)" userId="287f5550-e2f3-44cd-aa7d-d487cf145b8c" providerId="ADAL" clId="{4DD27503-D816-49EB-AD48-BB9F175D0823}" dt="2024-02-27T02:10:35.760" v="957" actId="1035"/>
          <ac:spMkLst>
            <pc:docMk/>
            <pc:sldMk cId="357848112" sldId="4374"/>
            <ac:spMk id="884" creationId="{00000000-0000-0000-0000-000000000000}"/>
          </ac:spMkLst>
        </pc:spChg>
      </pc:sldChg>
      <pc:sldChg chg="new del">
        <pc:chgData name="奈須　正昭(Nasu, Masaaki)" userId="287f5550-e2f3-44cd-aa7d-d487cf145b8c" providerId="ADAL" clId="{4DD27503-D816-49EB-AD48-BB9F175D0823}" dt="2024-02-27T02:08:53.677" v="820" actId="47"/>
        <pc:sldMkLst>
          <pc:docMk/>
          <pc:sldMk cId="162874458" sldId="4375"/>
        </pc:sldMkLst>
      </pc:sldChg>
      <pc:sldChg chg="delSp modSp add mod">
        <pc:chgData name="奈須　正昭(Nasu, Masaaki)" userId="287f5550-e2f3-44cd-aa7d-d487cf145b8c" providerId="ADAL" clId="{4DD27503-D816-49EB-AD48-BB9F175D0823}" dt="2024-02-27T02:09:25.104" v="856" actId="478"/>
        <pc:sldMkLst>
          <pc:docMk/>
          <pc:sldMk cId="4006017731" sldId="4376"/>
        </pc:sldMkLst>
        <pc:spChg chg="del">
          <ac:chgData name="奈須　正昭(Nasu, Masaaki)" userId="287f5550-e2f3-44cd-aa7d-d487cf145b8c" providerId="ADAL" clId="{4DD27503-D816-49EB-AD48-BB9F175D0823}" dt="2024-02-27T02:09:22.513" v="855" actId="478"/>
          <ac:spMkLst>
            <pc:docMk/>
            <pc:sldMk cId="4006017731" sldId="4376"/>
            <ac:spMk id="3" creationId="{C8A406BB-1FD4-1F81-2EBF-60B8BE4DEDE5}"/>
          </ac:spMkLst>
        </pc:spChg>
        <pc:spChg chg="del">
          <ac:chgData name="奈須　正昭(Nasu, Masaaki)" userId="287f5550-e2f3-44cd-aa7d-d487cf145b8c" providerId="ADAL" clId="{4DD27503-D816-49EB-AD48-BB9F175D0823}" dt="2024-02-27T02:09:25.104" v="856" actId="478"/>
          <ac:spMkLst>
            <pc:docMk/>
            <pc:sldMk cId="4006017731" sldId="4376"/>
            <ac:spMk id="4" creationId="{C059C344-3080-5A5D-4715-842426508A9A}"/>
          </ac:spMkLst>
        </pc:spChg>
        <pc:spChg chg="mod">
          <ac:chgData name="奈須　正昭(Nasu, Masaaki)" userId="287f5550-e2f3-44cd-aa7d-d487cf145b8c" providerId="ADAL" clId="{4DD27503-D816-49EB-AD48-BB9F175D0823}" dt="2024-02-27T02:09:15.743" v="854" actId="115"/>
          <ac:spMkLst>
            <pc:docMk/>
            <pc:sldMk cId="4006017731" sldId="4376"/>
            <ac:spMk id="366" creationId="{00000000-0000-0000-0000-000000000000}"/>
          </ac:spMkLst>
        </pc:spChg>
      </pc:sldChg>
    </pc:docChg>
  </pc:docChgLst>
  <pc:docChgLst>
    <pc:chgData name="奈須　正昭(Nasu, Masaaki)" userId="265182e6-8b45-493d-b0f7-b7172c26ef99" providerId="ADAL" clId="{08AA9DA3-2688-485C-B772-F986F0E60DE6}"/>
    <pc:docChg chg="modSld">
      <pc:chgData name="奈須　正昭(Nasu, Masaaki)" userId="265182e6-8b45-493d-b0f7-b7172c26ef99" providerId="ADAL" clId="{08AA9DA3-2688-485C-B772-F986F0E60DE6}" dt="2023-08-29T00:21:57.776" v="39" actId="14100"/>
      <pc:docMkLst>
        <pc:docMk/>
      </pc:docMkLst>
      <pc:sldChg chg="modSp mod">
        <pc:chgData name="奈須　正昭(Nasu, Masaaki)" userId="265182e6-8b45-493d-b0f7-b7172c26ef99" providerId="ADAL" clId="{08AA9DA3-2688-485C-B772-F986F0E60DE6}" dt="2023-08-29T00:21:57.776" v="39" actId="14100"/>
        <pc:sldMkLst>
          <pc:docMk/>
          <pc:sldMk cId="0" sldId="257"/>
        </pc:sldMkLst>
        <pc:spChg chg="mod">
          <ac:chgData name="奈須　正昭(Nasu, Masaaki)" userId="265182e6-8b45-493d-b0f7-b7172c26ef99" providerId="ADAL" clId="{08AA9DA3-2688-485C-B772-F986F0E60DE6}" dt="2023-08-29T00:21:57.776" v="39" actId="14100"/>
          <ac:spMkLst>
            <pc:docMk/>
            <pc:sldMk cId="0" sldId="257"/>
            <ac:spMk id="91" creationId="{00000000-0000-0000-0000-000000000000}"/>
          </ac:spMkLst>
        </pc:spChg>
      </pc:sldChg>
      <pc:sldChg chg="modSp mod">
        <pc:chgData name="奈須　正昭(Nasu, Masaaki)" userId="265182e6-8b45-493d-b0f7-b7172c26ef99" providerId="ADAL" clId="{08AA9DA3-2688-485C-B772-F986F0E60DE6}" dt="2023-08-29T00:09:58.072" v="30" actId="6549"/>
        <pc:sldMkLst>
          <pc:docMk/>
          <pc:sldMk cId="0" sldId="258"/>
        </pc:sldMkLst>
        <pc:spChg chg="mod">
          <ac:chgData name="奈須　正昭(Nasu, Masaaki)" userId="265182e6-8b45-493d-b0f7-b7172c26ef99" providerId="ADAL" clId="{08AA9DA3-2688-485C-B772-F986F0E60DE6}" dt="2023-08-29T00:09:58.072" v="30" actId="6549"/>
          <ac:spMkLst>
            <pc:docMk/>
            <pc:sldMk cId="0" sldId="258"/>
            <ac:spMk id="102" creationId="{00000000-0000-0000-0000-000000000000}"/>
          </ac:spMkLst>
        </pc:spChg>
      </pc:sldChg>
    </pc:docChg>
  </pc:docChgLst>
  <pc:docChgLst>
    <pc:chgData name="矢野　雅也(Yano, Masaya)" userId="S::yano.mch@om.asahi-kasei.co.jp::ec8b8178-2d1b-4e99-9dd8-55a4c8c4e066" providerId="AD" clId="Web-{3449902C-DAE2-7CED-5400-9FD32AB7CC74}"/>
    <pc:docChg chg="modSld">
      <pc:chgData name="矢野　雅也(Yano, Masaya)" userId="S::yano.mch@om.asahi-kasei.co.jp::ec8b8178-2d1b-4e99-9dd8-55a4c8c4e066" providerId="AD" clId="Web-{3449902C-DAE2-7CED-5400-9FD32AB7CC74}" dt="2024-02-26T06:39:41.387" v="241"/>
      <pc:docMkLst>
        <pc:docMk/>
      </pc:docMkLst>
      <pc:sldChg chg="modSp">
        <pc:chgData name="矢野　雅也(Yano, Masaya)" userId="S::yano.mch@om.asahi-kasei.co.jp::ec8b8178-2d1b-4e99-9dd8-55a4c8c4e066" providerId="AD" clId="Web-{3449902C-DAE2-7CED-5400-9FD32AB7CC74}" dt="2024-02-26T06:39:41.387" v="241"/>
        <pc:sldMkLst>
          <pc:docMk/>
          <pc:sldMk cId="2978262685" sldId="256"/>
        </pc:sldMkLst>
        <pc:graphicFrameChg chg="mod modGraphic">
          <ac:chgData name="矢野　雅也(Yano, Masaya)" userId="S::yano.mch@om.asahi-kasei.co.jp::ec8b8178-2d1b-4e99-9dd8-55a4c8c4e066" providerId="AD" clId="Web-{3449902C-DAE2-7CED-5400-9FD32AB7CC74}" dt="2024-02-26T06:39:41.387" v="241"/>
          <ac:graphicFrameMkLst>
            <pc:docMk/>
            <pc:sldMk cId="2978262685" sldId="256"/>
            <ac:graphicFrameMk id="5" creationId="{9DBD5E56-B36F-1736-7A10-B76F0DD38EA1}"/>
          </ac:graphicFrameMkLst>
        </pc:graphicFrameChg>
      </pc:sldChg>
      <pc:sldChg chg="addSp delSp modSp">
        <pc:chgData name="矢野　雅也(Yano, Masaya)" userId="S::yano.mch@om.asahi-kasei.co.jp::ec8b8178-2d1b-4e99-9dd8-55a4c8c4e066" providerId="AD" clId="Web-{3449902C-DAE2-7CED-5400-9FD32AB7CC74}" dt="2024-02-26T06:38:25.885" v="230"/>
        <pc:sldMkLst>
          <pc:docMk/>
          <pc:sldMk cId="3969288365" sldId="4365"/>
        </pc:sldMkLst>
        <pc:spChg chg="add mod">
          <ac:chgData name="矢野　雅也(Yano, Masaya)" userId="S::yano.mch@om.asahi-kasei.co.jp::ec8b8178-2d1b-4e99-9dd8-55a4c8c4e066" providerId="AD" clId="Web-{3449902C-DAE2-7CED-5400-9FD32AB7CC74}" dt="2024-02-26T06:31:13.781" v="137" actId="20577"/>
          <ac:spMkLst>
            <pc:docMk/>
            <pc:sldMk cId="3969288365" sldId="4365"/>
            <ac:spMk id="3" creationId="{B68C0540-16BC-1476-76E6-675B50F3FFB9}"/>
          </ac:spMkLst>
        </pc:spChg>
        <pc:spChg chg="add mod">
          <ac:chgData name="矢野　雅也(Yano, Masaya)" userId="S::yano.mch@om.asahi-kasei.co.jp::ec8b8178-2d1b-4e99-9dd8-55a4c8c4e066" providerId="AD" clId="Web-{3449902C-DAE2-7CED-5400-9FD32AB7CC74}" dt="2024-02-26T06:38:16.307" v="229" actId="20577"/>
          <ac:spMkLst>
            <pc:docMk/>
            <pc:sldMk cId="3969288365" sldId="4365"/>
            <ac:spMk id="4" creationId="{E144A1A6-5B2D-3EA9-499E-1138AFC280A4}"/>
          </ac:spMkLst>
        </pc:spChg>
        <pc:spChg chg="mod">
          <ac:chgData name="矢野　雅也(Yano, Masaya)" userId="S::yano.mch@om.asahi-kasei.co.jp::ec8b8178-2d1b-4e99-9dd8-55a4c8c4e066" providerId="AD" clId="Web-{3449902C-DAE2-7CED-5400-9FD32AB7CC74}" dt="2024-02-26T06:30:48.515" v="107" actId="20577"/>
          <ac:spMkLst>
            <pc:docMk/>
            <pc:sldMk cId="3969288365" sldId="4365"/>
            <ac:spMk id="501" creationId="{00000000-0000-0000-0000-000000000000}"/>
          </ac:spMkLst>
        </pc:spChg>
        <pc:spChg chg="del">
          <ac:chgData name="矢野　雅也(Yano, Masaya)" userId="S::yano.mch@om.asahi-kasei.co.jp::ec8b8178-2d1b-4e99-9dd8-55a4c8c4e066" providerId="AD" clId="Web-{3449902C-DAE2-7CED-5400-9FD32AB7CC74}" dt="2024-02-26T06:27:15.635" v="6"/>
          <ac:spMkLst>
            <pc:docMk/>
            <pc:sldMk cId="3969288365" sldId="4365"/>
            <ac:spMk id="528" creationId="{00000000-0000-0000-0000-000000000000}"/>
          </ac:spMkLst>
        </pc:spChg>
        <pc:spChg chg="del">
          <ac:chgData name="矢野　雅也(Yano, Masaya)" userId="S::yano.mch@om.asahi-kasei.co.jp::ec8b8178-2d1b-4e99-9dd8-55a4c8c4e066" providerId="AD" clId="Web-{3449902C-DAE2-7CED-5400-9FD32AB7CC74}" dt="2024-02-26T06:37:01.789" v="138"/>
          <ac:spMkLst>
            <pc:docMk/>
            <pc:sldMk cId="3969288365" sldId="4365"/>
            <ac:spMk id="529" creationId="{00000000-0000-0000-0000-000000000000}"/>
          </ac:spMkLst>
        </pc:spChg>
        <pc:spChg chg="ord">
          <ac:chgData name="矢野　雅也(Yano, Masaya)" userId="S::yano.mch@om.asahi-kasei.co.jp::ec8b8178-2d1b-4e99-9dd8-55a4c8c4e066" providerId="AD" clId="Web-{3449902C-DAE2-7CED-5400-9FD32AB7CC74}" dt="2024-02-26T06:38:25.885" v="230"/>
          <ac:spMkLst>
            <pc:docMk/>
            <pc:sldMk cId="3969288365" sldId="4365"/>
            <ac:spMk id="535" creationId="{00000000-0000-0000-0000-000000000000}"/>
          </ac:spMkLst>
        </pc:spChg>
      </pc:sldChg>
    </pc:docChg>
  </pc:docChgLst>
  <pc:docChgLst>
    <pc:chgData name="矢野　雅也(Yano, Masaya)" userId="S::yano.mch@om.asahi-kasei.co.jp::ec8b8178-2d1b-4e99-9dd8-55a4c8c4e066" providerId="AD" clId="Web-{C5A3F797-DC59-641E-A45E-9E7E9BA749EE}"/>
    <pc:docChg chg="modSld">
      <pc:chgData name="矢野　雅也(Yano, Masaya)" userId="S::yano.mch@om.asahi-kasei.co.jp::ec8b8178-2d1b-4e99-9dd8-55a4c8c4e066" providerId="AD" clId="Web-{C5A3F797-DC59-641E-A45E-9E7E9BA749EE}" dt="2024-02-26T06:58:22.641" v="93" actId="20577"/>
      <pc:docMkLst>
        <pc:docMk/>
      </pc:docMkLst>
      <pc:sldChg chg="addSp delSp modSp">
        <pc:chgData name="矢野　雅也(Yano, Masaya)" userId="S::yano.mch@om.asahi-kasei.co.jp::ec8b8178-2d1b-4e99-9dd8-55a4c8c4e066" providerId="AD" clId="Web-{C5A3F797-DC59-641E-A45E-9E7E9BA749EE}" dt="2024-02-26T06:58:22.641" v="93" actId="20577"/>
        <pc:sldMkLst>
          <pc:docMk/>
          <pc:sldMk cId="3969288365" sldId="4365"/>
        </pc:sldMkLst>
        <pc:spChg chg="add mod">
          <ac:chgData name="矢野　雅也(Yano, Masaya)" userId="S::yano.mch@om.asahi-kasei.co.jp::ec8b8178-2d1b-4e99-9dd8-55a4c8c4e066" providerId="AD" clId="Web-{C5A3F797-DC59-641E-A45E-9E7E9BA749EE}" dt="2024-02-26T06:58:22.641" v="93" actId="20577"/>
          <ac:spMkLst>
            <pc:docMk/>
            <pc:sldMk cId="3969288365" sldId="4365"/>
            <ac:spMk id="5" creationId="{95C92FCE-EC34-4152-6AC9-C47F3686A23E}"/>
          </ac:spMkLst>
        </pc:spChg>
        <pc:spChg chg="del">
          <ac:chgData name="矢野　雅也(Yano, Masaya)" userId="S::yano.mch@om.asahi-kasei.co.jp::ec8b8178-2d1b-4e99-9dd8-55a4c8c4e066" providerId="AD" clId="Web-{C5A3F797-DC59-641E-A45E-9E7E9BA749EE}" dt="2024-02-26T06:56:55.201" v="0"/>
          <ac:spMkLst>
            <pc:docMk/>
            <pc:sldMk cId="3969288365" sldId="4365"/>
            <ac:spMk id="530" creationId="{00000000-0000-0000-0000-000000000000}"/>
          </ac:spMkLst>
        </pc:spChg>
      </pc:sldChg>
    </pc:docChg>
  </pc:docChgLst>
  <pc:docChgLst>
    <pc:chgData name="奈須　正昭(Nasu, Masaaki)" userId="265182e6-8b45-493d-b0f7-b7172c26ef99" providerId="ADAL" clId="{89D9901C-473A-406F-BDDA-EF5EDDD55CB6}"/>
    <pc:docChg chg="undo custSel modSld modMainMaster">
      <pc:chgData name="奈須　正昭(Nasu, Masaaki)" userId="265182e6-8b45-493d-b0f7-b7172c26ef99" providerId="ADAL" clId="{89D9901C-473A-406F-BDDA-EF5EDDD55CB6}" dt="2023-08-08T02:48:16.855" v="30" actId="14100"/>
      <pc:docMkLst>
        <pc:docMk/>
      </pc:docMkLst>
      <pc:sldChg chg="delSp modSp mod">
        <pc:chgData name="奈須　正昭(Nasu, Masaaki)" userId="265182e6-8b45-493d-b0f7-b7172c26ef99" providerId="ADAL" clId="{89D9901C-473A-406F-BDDA-EF5EDDD55CB6}" dt="2023-08-08T02:46:57.458" v="23" actId="478"/>
        <pc:sldMkLst>
          <pc:docMk/>
          <pc:sldMk cId="0" sldId="264"/>
        </pc:sldMkLst>
        <pc:spChg chg="del mod">
          <ac:chgData name="奈須　正昭(Nasu, Masaaki)" userId="265182e6-8b45-493d-b0f7-b7172c26ef99" providerId="ADAL" clId="{89D9901C-473A-406F-BDDA-EF5EDDD55CB6}" dt="2023-08-08T02:46:57.458" v="23" actId="478"/>
          <ac:spMkLst>
            <pc:docMk/>
            <pc:sldMk cId="0" sldId="264"/>
            <ac:spMk id="234" creationId="{00000000-0000-0000-0000-000000000000}"/>
          </ac:spMkLst>
        </pc:spChg>
      </pc:sldChg>
      <pc:sldChg chg="delSp modSp mod">
        <pc:chgData name="奈須　正昭(Nasu, Masaaki)" userId="265182e6-8b45-493d-b0f7-b7172c26ef99" providerId="ADAL" clId="{89D9901C-473A-406F-BDDA-EF5EDDD55CB6}" dt="2023-08-08T02:47:06.841" v="25" actId="478"/>
        <pc:sldMkLst>
          <pc:docMk/>
          <pc:sldMk cId="0" sldId="265"/>
        </pc:sldMkLst>
        <pc:spChg chg="del mod">
          <ac:chgData name="奈須　正昭(Nasu, Masaaki)" userId="265182e6-8b45-493d-b0f7-b7172c26ef99" providerId="ADAL" clId="{89D9901C-473A-406F-BDDA-EF5EDDD55CB6}" dt="2023-08-08T02:47:06.841" v="25" actId="478"/>
          <ac:spMkLst>
            <pc:docMk/>
            <pc:sldMk cId="0" sldId="265"/>
            <ac:spMk id="258" creationId="{00000000-0000-0000-0000-000000000000}"/>
          </ac:spMkLst>
        </pc:spChg>
      </pc:sldChg>
      <pc:sldChg chg="delSp modSp mod">
        <pc:chgData name="奈須　正昭(Nasu, Masaaki)" userId="265182e6-8b45-493d-b0f7-b7172c26ef99" providerId="ADAL" clId="{89D9901C-473A-406F-BDDA-EF5EDDD55CB6}" dt="2023-08-08T02:47:12.865" v="27" actId="478"/>
        <pc:sldMkLst>
          <pc:docMk/>
          <pc:sldMk cId="0" sldId="266"/>
        </pc:sldMkLst>
        <pc:spChg chg="del mod">
          <ac:chgData name="奈須　正昭(Nasu, Masaaki)" userId="265182e6-8b45-493d-b0f7-b7172c26ef99" providerId="ADAL" clId="{89D9901C-473A-406F-BDDA-EF5EDDD55CB6}" dt="2023-08-08T02:47:12.865" v="27" actId="478"/>
          <ac:spMkLst>
            <pc:docMk/>
            <pc:sldMk cId="0" sldId="266"/>
            <ac:spMk id="266" creationId="{00000000-0000-0000-0000-000000000000}"/>
          </ac:spMkLst>
        </pc:spChg>
      </pc:sldChg>
      <pc:sldChg chg="modSp mod">
        <pc:chgData name="奈須　正昭(Nasu, Masaaki)" userId="265182e6-8b45-493d-b0f7-b7172c26ef99" providerId="ADAL" clId="{89D9901C-473A-406F-BDDA-EF5EDDD55CB6}" dt="2023-08-08T02:48:16.855" v="30" actId="14100"/>
        <pc:sldMkLst>
          <pc:docMk/>
          <pc:sldMk cId="0" sldId="306"/>
        </pc:sldMkLst>
        <pc:spChg chg="mod">
          <ac:chgData name="奈須　正昭(Nasu, Masaaki)" userId="265182e6-8b45-493d-b0f7-b7172c26ef99" providerId="ADAL" clId="{89D9901C-473A-406F-BDDA-EF5EDDD55CB6}" dt="2023-08-08T02:48:16.855" v="30" actId="14100"/>
          <ac:spMkLst>
            <pc:docMk/>
            <pc:sldMk cId="0" sldId="306"/>
            <ac:spMk id="1376" creationId="{00000000-0000-0000-0000-000000000000}"/>
          </ac:spMkLst>
        </pc:spChg>
      </pc:sldChg>
      <pc:sldMasterChg chg="addSp delSp modSp mod modSldLayout">
        <pc:chgData name="奈須　正昭(Nasu, Masaaki)" userId="265182e6-8b45-493d-b0f7-b7172c26ef99" providerId="ADAL" clId="{89D9901C-473A-406F-BDDA-EF5EDDD55CB6}" dt="2023-08-08T02:46:00.963" v="21" actId="478"/>
        <pc:sldMasterMkLst>
          <pc:docMk/>
          <pc:sldMasterMk cId="0" sldId="2147483648"/>
        </pc:sldMasterMkLst>
        <pc:spChg chg="add del">
          <ac:chgData name="奈須　正昭(Nasu, Masaaki)" userId="265182e6-8b45-493d-b0f7-b7172c26ef99" providerId="ADAL" clId="{89D9901C-473A-406F-BDDA-EF5EDDD55CB6}" dt="2023-08-08T02:43:40.077" v="1" actId="478"/>
          <ac:spMkLst>
            <pc:docMk/>
            <pc:sldMasterMk cId="0" sldId="2147483648"/>
            <ac:spMk id="3" creationId="{E7D76D6E-D086-EE3D-0928-487B6576E514}"/>
          </ac:spMkLst>
        </pc:spChg>
        <pc:spChg chg="add mod">
          <ac:chgData name="奈須　正昭(Nasu, Masaaki)" userId="265182e6-8b45-493d-b0f7-b7172c26ef99" providerId="ADAL" clId="{89D9901C-473A-406F-BDDA-EF5EDDD55CB6}" dt="2023-08-08T02:45:01.522" v="17" actId="1036"/>
          <ac:spMkLst>
            <pc:docMk/>
            <pc:sldMasterMk cId="0" sldId="2147483648"/>
            <ac:spMk id="5" creationId="{6D0B0F24-69D2-386D-9325-022CFD4ADD96}"/>
          </ac:spMkLst>
        </pc:spChg>
        <pc:sldLayoutChg chg="delSp modSp mod">
          <pc:chgData name="奈須　正昭(Nasu, Masaaki)" userId="265182e6-8b45-493d-b0f7-b7172c26ef99" providerId="ADAL" clId="{89D9901C-473A-406F-BDDA-EF5EDDD55CB6}" dt="2023-08-08T02:46:00.963" v="21" actId="478"/>
          <pc:sldLayoutMkLst>
            <pc:docMk/>
            <pc:sldMasterMk cId="0" sldId="2147483648"/>
            <pc:sldLayoutMk cId="0" sldId="2147483650"/>
          </pc:sldLayoutMkLst>
          <pc:spChg chg="del mod">
            <ac:chgData name="奈須　正昭(Nasu, Masaaki)" userId="265182e6-8b45-493d-b0f7-b7172c26ef99" providerId="ADAL" clId="{89D9901C-473A-406F-BDDA-EF5EDDD55CB6}" dt="2023-08-08T02:46:00.963" v="21" actId="478"/>
            <ac:spMkLst>
              <pc:docMk/>
              <pc:sldMasterMk cId="0" sldId="2147483648"/>
              <pc:sldLayoutMk cId="0" sldId="2147483650"/>
              <ac:spMk id="1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971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767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37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29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909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342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66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643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8902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7" name="Google Shape;1337;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171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898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FF6B4C-11FC-4943-9957-C1E50200ED7F}"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312276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78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8058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502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11"/>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グラデーション">
  <p:cSld name="グラデーション">
    <p:bg>
      <p:bgPr>
        <a:gradFill>
          <a:gsLst>
            <a:gs pos="0">
              <a:schemeClr val="accent1"/>
            </a:gs>
            <a:gs pos="20000">
              <a:schemeClr val="accent1"/>
            </a:gs>
            <a:gs pos="80000">
              <a:schemeClr val="accent4"/>
            </a:gs>
            <a:gs pos="100000">
              <a:schemeClr val="accent4"/>
            </a:gs>
          </a:gsLst>
          <a:lin ang="0" scaled="0"/>
        </a:gradFill>
        <a:effectLst/>
      </p:bgPr>
    </p:bg>
    <p:spTree>
      <p:nvGrpSpPr>
        <p:cNvPr id="1" name="Shape 20"/>
        <p:cNvGrpSpPr/>
        <p:nvPr/>
      </p:nvGrpSpPr>
      <p:grpSpPr>
        <a:xfrm>
          <a:off x="0" y="0"/>
          <a:ext cx="0" cy="0"/>
          <a:chOff x="0" y="0"/>
          <a:chExt cx="0" cy="0"/>
        </a:xfrm>
      </p:grpSpPr>
      <p:sp>
        <p:nvSpPr>
          <p:cNvPr id="23" name="Google Shape;23;p55"/>
          <p:cNvSpPr/>
          <p:nvPr/>
        </p:nvSpPr>
        <p:spPr>
          <a:xfrm>
            <a:off x="11641138" y="6480863"/>
            <a:ext cx="360000" cy="30289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1000"/>
              <a:buFont typeface="Noto Sans JP"/>
              <a:buNone/>
            </a:pPr>
            <a:fld id="{00000000-1234-1234-1234-123412341234}" type="slidenum">
              <a:rPr lang="ja-JP" sz="1000" b="0" i="0" u="none" strike="noStrike" cap="none">
                <a:solidFill>
                  <a:schemeClr val="lt1"/>
                </a:solidFill>
                <a:latin typeface="Meiryo UI" panose="020B0604030504040204" pitchFamily="50" charset="-128"/>
                <a:ea typeface="Meiryo UI" panose="020B0604030504040204" pitchFamily="50" charset="-128"/>
                <a:cs typeface="Noto Sans JP"/>
                <a:sym typeface="Noto Sans JP"/>
              </a:rPr>
              <a:t>‹#›</a:t>
            </a:fld>
            <a:endParaRPr sz="1000" b="0" i="0" u="none" strike="noStrike" cap="none">
              <a:solidFill>
                <a:schemeClr val="lt1"/>
              </a:solidFill>
              <a:latin typeface="Meiryo UI" panose="020B0604030504040204" pitchFamily="50" charset="-128"/>
              <a:ea typeface="Meiryo UI" panose="020B0604030504040204" pitchFamily="50" charset="-128"/>
              <a:cs typeface="Noto Sans JP"/>
              <a:sym typeface="Noto Sans JP"/>
            </a:endParaRPr>
          </a:p>
        </p:txBody>
      </p:sp>
    </p:spTree>
  </p:cSld>
  <p:clrMapOvr>
    <a:masterClrMapping/>
  </p:clrMapOvr>
  <p:extLst>
    <p:ext uri="{DCECCB84-F9BA-43D5-87BE-67443E8EF086}">
      <p15:sldGuideLst xmlns:p15="http://schemas.microsoft.com/office/powerpoint/2012/main">
        <p15:guide id="1" pos="7333">
          <p15:clr>
            <a:srgbClr val="FBAE40"/>
          </p15:clr>
        </p15:guide>
        <p15:guide id="2" pos="3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扉">
  <p:cSld name="扉">
    <p:bg>
      <p:bgPr>
        <a:solidFill>
          <a:schemeClr val="accent1"/>
        </a:solidFill>
        <a:effectLst/>
      </p:bgPr>
    </p:bg>
    <p:spTree>
      <p:nvGrpSpPr>
        <p:cNvPr id="1" name="Shape 24"/>
        <p:cNvGrpSpPr/>
        <p:nvPr/>
      </p:nvGrpSpPr>
      <p:grpSpPr>
        <a:xfrm>
          <a:off x="0" y="0"/>
          <a:ext cx="0" cy="0"/>
          <a:chOff x="0" y="0"/>
          <a:chExt cx="0" cy="0"/>
        </a:xfrm>
      </p:grpSpPr>
      <p:sp>
        <p:nvSpPr>
          <p:cNvPr id="25" name="Google Shape;25;p56"/>
          <p:cNvSpPr txBox="1">
            <a:spLocks noGrp="1"/>
          </p:cNvSpPr>
          <p:nvPr>
            <p:ph type="body" idx="1"/>
          </p:nvPr>
        </p:nvSpPr>
        <p:spPr>
          <a:xfrm flipH="1">
            <a:off x="261786" y="203038"/>
            <a:ext cx="2572641" cy="2113873"/>
          </a:xfrm>
          <a:prstGeom prst="rect">
            <a:avLst/>
          </a:prstGeom>
          <a:noFill/>
          <a:ln>
            <a:noFill/>
          </a:ln>
        </p:spPr>
        <p:txBody>
          <a:bodyPr spcFirstLastPara="1" wrap="square" lIns="0" tIns="0" rIns="0" bIns="0" anchor="ctr" anchorCtr="0">
            <a:noAutofit/>
          </a:bodyPr>
          <a:lstStyle>
            <a:lvl1pPr marL="457200" marR="0" lvl="0" indent="-228600" algn="ctr" rtl="0">
              <a:lnSpc>
                <a:spcPct val="90000"/>
              </a:lnSpc>
              <a:spcBef>
                <a:spcPts val="1000"/>
              </a:spcBef>
              <a:spcAft>
                <a:spcPts val="0"/>
              </a:spcAft>
              <a:buClr>
                <a:schemeClr val="lt1"/>
              </a:buClr>
              <a:buSzPts val="23900"/>
              <a:buFont typeface="Arial"/>
              <a:buNone/>
              <a:defRPr sz="23900" b="1" i="0" u="none" strike="noStrike" cap="none">
                <a:solidFill>
                  <a:schemeClr val="lt1"/>
                </a:solidFill>
                <a:latin typeface="Meiryo UI" panose="020B0604030504040204" pitchFamily="50" charset="-128"/>
                <a:ea typeface="Meiryo UI" panose="020B0604030504040204" pitchFamily="50" charset="-128"/>
                <a:cs typeface="Meiryo UI" panose="020B0604030504040204" pitchFamily="50" charset="-128"/>
                <a:sym typeface="Noto Sans JP"/>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Noto Sans JP"/>
                <a:ea typeface="Noto Sans JP"/>
                <a:cs typeface="Noto Sans JP"/>
                <a:sym typeface="Noto Sans JP"/>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Noto Sans JP"/>
                <a:ea typeface="Noto Sans JP"/>
                <a:cs typeface="Noto Sans JP"/>
                <a:sym typeface="Noto Sans JP"/>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9pPr>
          </a:lstStyle>
          <a:p>
            <a:endParaRPr/>
          </a:p>
        </p:txBody>
      </p:sp>
      <p:sp>
        <p:nvSpPr>
          <p:cNvPr id="27" name="Google Shape;27;p56"/>
          <p:cNvSpPr/>
          <p:nvPr/>
        </p:nvSpPr>
        <p:spPr>
          <a:xfrm>
            <a:off x="11641138" y="6480863"/>
            <a:ext cx="360000" cy="30289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1000"/>
              <a:buFont typeface="Noto Sans JP"/>
              <a:buNone/>
            </a:pPr>
            <a:fld id="{00000000-1234-1234-1234-123412341234}" type="slidenum">
              <a:rPr lang="ja-JP" sz="1000" b="0" i="0" u="none" strike="noStrike" cap="none">
                <a:solidFill>
                  <a:schemeClr val="lt1"/>
                </a:solidFill>
                <a:latin typeface="Meiryo UI" panose="020B0604030504040204" pitchFamily="50" charset="-128"/>
                <a:ea typeface="Meiryo UI" panose="020B0604030504040204" pitchFamily="50" charset="-128"/>
                <a:cs typeface="Noto Sans JP"/>
                <a:sym typeface="Noto Sans JP"/>
              </a:rPr>
              <a:t>‹#›</a:t>
            </a:fld>
            <a:endParaRPr sz="1000" b="0" i="0" u="none" strike="noStrike" cap="none">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28" name="Google Shape;28;p56"/>
          <p:cNvSpPr txBox="1">
            <a:spLocks noGrp="1"/>
          </p:cNvSpPr>
          <p:nvPr>
            <p:ph type="title"/>
          </p:nvPr>
        </p:nvSpPr>
        <p:spPr>
          <a:xfrm>
            <a:off x="826737" y="1380066"/>
            <a:ext cx="7055730" cy="2667002"/>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6000"/>
              <a:buFont typeface="Noto Sans JP"/>
              <a:buNone/>
              <a:defRPr sz="6000" b="0" i="0" u="none" strike="noStrike" cap="none">
                <a:solidFill>
                  <a:schemeClr val="lt1"/>
                </a:solidFill>
                <a:latin typeface="Meiryo UI" panose="020B0604030504040204" pitchFamily="50" charset="-128"/>
                <a:ea typeface="Meiryo UI" panose="020B0604030504040204" pitchFamily="50" charset="-128"/>
                <a:cs typeface="Meiryo UI" panose="020B0604030504040204" pitchFamily="50" charset="-128"/>
                <a:sym typeface="Noto Sans JP"/>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本文スライド_青緑">
  <p:cSld name="本文スライド_青緑">
    <p:spTree>
      <p:nvGrpSpPr>
        <p:cNvPr id="1" name="Shape 30"/>
        <p:cNvGrpSpPr/>
        <p:nvPr/>
      </p:nvGrpSpPr>
      <p:grpSpPr>
        <a:xfrm>
          <a:off x="0" y="0"/>
          <a:ext cx="0" cy="0"/>
          <a:chOff x="0" y="0"/>
          <a:chExt cx="0" cy="0"/>
        </a:xfrm>
      </p:grpSpPr>
      <p:sp>
        <p:nvSpPr>
          <p:cNvPr id="31" name="Google Shape;31;p57"/>
          <p:cNvSpPr txBox="1">
            <a:spLocks noGrp="1"/>
          </p:cNvSpPr>
          <p:nvPr>
            <p:ph type="body" idx="1"/>
          </p:nvPr>
        </p:nvSpPr>
        <p:spPr>
          <a:xfrm flipH="1">
            <a:off x="859579" y="294572"/>
            <a:ext cx="5545137" cy="166199"/>
          </a:xfrm>
          <a:prstGeom prst="rect">
            <a:avLst/>
          </a:prstGeom>
          <a:noFill/>
          <a:ln>
            <a:noFill/>
          </a:ln>
        </p:spPr>
        <p:txBody>
          <a:bodyPr spcFirstLastPara="1" wrap="square" lIns="0" tIns="0" rIns="0" bIns="0" anchor="ctr" anchorCtr="0">
            <a:noAutofit/>
          </a:bodyPr>
          <a:lstStyle>
            <a:lvl1pPr marL="457200" marR="0" lvl="0" indent="-228600" algn="l" rtl="0">
              <a:lnSpc>
                <a:spcPct val="90000"/>
              </a:lnSpc>
              <a:spcBef>
                <a:spcPts val="1000"/>
              </a:spcBef>
              <a:spcAft>
                <a:spcPts val="0"/>
              </a:spcAft>
              <a:buClr>
                <a:srgbClr val="7F7F7F"/>
              </a:buClr>
              <a:buSzPts val="900"/>
              <a:buFont typeface="Arial"/>
              <a:buNone/>
              <a:defRPr sz="9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Noto Sans JP"/>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Noto Sans JP"/>
                <a:ea typeface="Noto Sans JP"/>
                <a:cs typeface="Noto Sans JP"/>
                <a:sym typeface="Noto Sans JP"/>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Noto Sans JP"/>
                <a:ea typeface="Noto Sans JP"/>
                <a:cs typeface="Noto Sans JP"/>
                <a:sym typeface="Noto Sans JP"/>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9pPr>
          </a:lstStyle>
          <a:p>
            <a:endParaRPr/>
          </a:p>
        </p:txBody>
      </p:sp>
      <p:sp>
        <p:nvSpPr>
          <p:cNvPr id="32" name="Google Shape;32;p57"/>
          <p:cNvSpPr txBox="1">
            <a:spLocks noGrp="1"/>
          </p:cNvSpPr>
          <p:nvPr>
            <p:ph type="body" idx="2"/>
          </p:nvPr>
        </p:nvSpPr>
        <p:spPr>
          <a:xfrm flipH="1">
            <a:off x="550863" y="294572"/>
            <a:ext cx="260351" cy="166199"/>
          </a:xfrm>
          <a:prstGeom prst="rect">
            <a:avLst/>
          </a:prstGeom>
          <a:noFill/>
          <a:ln>
            <a:noFill/>
          </a:ln>
        </p:spPr>
        <p:txBody>
          <a:bodyPr spcFirstLastPara="1" wrap="square" lIns="0" tIns="0" rIns="0" bIns="0" anchor="ctr" anchorCtr="0">
            <a:noAutofit/>
          </a:bodyPr>
          <a:lstStyle>
            <a:lvl1pPr marL="457200" marR="0" lvl="0" indent="-228600" algn="l" rtl="0">
              <a:lnSpc>
                <a:spcPct val="90000"/>
              </a:lnSpc>
              <a:spcBef>
                <a:spcPts val="1000"/>
              </a:spcBef>
              <a:spcAft>
                <a:spcPts val="0"/>
              </a:spcAft>
              <a:buClr>
                <a:srgbClr val="7F7F7F"/>
              </a:buClr>
              <a:buSzPts val="900"/>
              <a:buFont typeface="Arial"/>
              <a:buNone/>
              <a:defRPr sz="9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Noto Sans JP"/>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Noto Sans JP"/>
                <a:ea typeface="Noto Sans JP"/>
                <a:cs typeface="Noto Sans JP"/>
                <a:sym typeface="Noto Sans JP"/>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Noto Sans JP"/>
                <a:ea typeface="Noto Sans JP"/>
                <a:cs typeface="Noto Sans JP"/>
                <a:sym typeface="Noto Sans JP"/>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9pPr>
          </a:lstStyle>
          <a:p>
            <a:endParaRPr/>
          </a:p>
        </p:txBody>
      </p:sp>
      <p:sp>
        <p:nvSpPr>
          <p:cNvPr id="33" name="Google Shape;33;p57"/>
          <p:cNvSpPr txBox="1">
            <a:spLocks noGrp="1"/>
          </p:cNvSpPr>
          <p:nvPr>
            <p:ph type="title"/>
          </p:nvPr>
        </p:nvSpPr>
        <p:spPr>
          <a:xfrm>
            <a:off x="550863" y="519490"/>
            <a:ext cx="11090273" cy="439104"/>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accent1"/>
              </a:buClr>
              <a:buSzPts val="2400"/>
              <a:buFont typeface="Noto Sans JP"/>
              <a:buNone/>
              <a:defRPr sz="2400" b="1" i="0" u="none" strike="noStrike" cap="none">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57"/>
          <p:cNvSpPr txBox="1">
            <a:spLocks noGrp="1"/>
          </p:cNvSpPr>
          <p:nvPr>
            <p:ph type="body" idx="3"/>
          </p:nvPr>
        </p:nvSpPr>
        <p:spPr>
          <a:xfrm flipH="1">
            <a:off x="550860" y="1075062"/>
            <a:ext cx="11090271" cy="720000"/>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3F3F3F"/>
              </a:buClr>
              <a:buSzPts val="1400"/>
              <a:buFont typeface="Arial"/>
              <a:buNone/>
              <a:defRPr sz="1400" b="0" i="0" u="none" strike="noStrike" cap="none">
                <a:solidFill>
                  <a:srgbClr val="3F3F3F"/>
                </a:solidFill>
                <a:latin typeface="Meiryo UI" panose="020B0604030504040204" pitchFamily="50" charset="-128"/>
                <a:ea typeface="Meiryo UI" panose="020B0604030504040204" pitchFamily="50" charset="-128"/>
                <a:cs typeface="Meiryo UI" panose="020B0604030504040204" pitchFamily="50" charset="-128"/>
                <a:sym typeface="Noto Sans JP"/>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Noto Sans JP"/>
                <a:ea typeface="Noto Sans JP"/>
                <a:cs typeface="Noto Sans JP"/>
                <a:sym typeface="Noto Sans JP"/>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Noto Sans JP"/>
                <a:ea typeface="Noto Sans JP"/>
                <a:cs typeface="Noto Sans JP"/>
                <a:sym typeface="Noto Sans JP"/>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oto Sans JP"/>
                <a:ea typeface="Noto Sans JP"/>
                <a:cs typeface="Noto Sans JP"/>
                <a:sym typeface="Noto Sans JP"/>
              </a:defRPr>
            </a:lvl9pPr>
          </a:lstStyle>
          <a:p>
            <a:endParaRPr/>
          </a:p>
        </p:txBody>
      </p:sp>
      <p:sp>
        <p:nvSpPr>
          <p:cNvPr id="37" name="Google Shape;37;p57"/>
          <p:cNvSpPr/>
          <p:nvPr/>
        </p:nvSpPr>
        <p:spPr>
          <a:xfrm>
            <a:off x="11641138" y="6480863"/>
            <a:ext cx="360000" cy="30289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BFBFBF"/>
              </a:buClr>
              <a:buSzPts val="1000"/>
              <a:buFont typeface="Noto Sans JP"/>
              <a:buNone/>
            </a:pPr>
            <a:fld id="{00000000-1234-1234-1234-123412341234}" type="slidenum">
              <a:rPr lang="ja-JP" sz="1000" b="0" i="0" u="none" strike="noStrike" cap="none">
                <a:solidFill>
                  <a:srgbClr val="BFBFBF"/>
                </a:solidFill>
                <a:latin typeface="Meiryo UI" panose="020B0604030504040204" pitchFamily="50" charset="-128"/>
                <a:ea typeface="Meiryo UI" panose="020B0604030504040204" pitchFamily="50" charset="-128"/>
                <a:cs typeface="Noto Sans JP"/>
                <a:sym typeface="Noto Sans JP"/>
              </a:rPr>
              <a:t>‹#›</a:t>
            </a:fld>
            <a:endParaRPr sz="1000" b="0" i="0" u="none" strike="noStrike" cap="none">
              <a:solidFill>
                <a:srgbClr val="BFBFBF"/>
              </a:solidFill>
              <a:latin typeface="Meiryo UI" panose="020B0604030504040204" pitchFamily="50" charset="-128"/>
              <a:ea typeface="Meiryo UI" panose="020B0604030504040204" pitchFamily="50" charset="-128"/>
              <a:cs typeface="Noto Sans JP"/>
              <a:sym typeface="Noto Sans JP"/>
            </a:endParaRPr>
          </a:p>
        </p:txBody>
      </p:sp>
    </p:spTree>
  </p:cSld>
  <p:clrMapOvr>
    <a:masterClrMapping/>
  </p:clrMapOvr>
  <p:extLst>
    <p:ext uri="{DCECCB84-F9BA-43D5-87BE-67443E8EF086}">
      <p15:sldGuideLst xmlns:p15="http://schemas.microsoft.com/office/powerpoint/2012/main">
        <p15:guide id="1" pos="347">
          <p15:clr>
            <a:srgbClr val="FBAE40"/>
          </p15:clr>
        </p15:guide>
        <p15:guide id="2" pos="7333">
          <p15:clr>
            <a:srgbClr val="FBAE40"/>
          </p15:clr>
        </p15:guide>
        <p15:guide id="3" orient="horz" pos="1162">
          <p15:clr>
            <a:srgbClr val="FBAE40"/>
          </p15:clr>
        </p15:guide>
        <p15:guide id="4" orient="horz" pos="39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With orb/シェイプ">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DCA35F4-FF5D-9A45-B1F4-CAECF1F62030}"/>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8" name="Content Placeholder 2">
            <a:extLst>
              <a:ext uri="{FF2B5EF4-FFF2-40B4-BE49-F238E27FC236}">
                <a16:creationId xmlns:a16="http://schemas.microsoft.com/office/drawing/2014/main" id="{7B189257-459D-4584-8E74-3CE390621737}"/>
              </a:ext>
            </a:extLst>
          </p:cNvPr>
          <p:cNvSpPr>
            <a:spLocks noGrp="1"/>
          </p:cNvSpPr>
          <p:nvPr>
            <p:ph idx="1"/>
          </p:nvPr>
        </p:nvSpPr>
        <p:spPr>
          <a:xfrm>
            <a:off x="731519" y="1554480"/>
            <a:ext cx="82296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5" name="Date Placeholder 2">
            <a:extLst>
              <a:ext uri="{FF2B5EF4-FFF2-40B4-BE49-F238E27FC236}">
                <a16:creationId xmlns:a16="http://schemas.microsoft.com/office/drawing/2014/main" id="{3043B025-EC37-462F-BD1F-E3B3206861AA}"/>
              </a:ext>
            </a:extLst>
          </p:cNvPr>
          <p:cNvSpPr>
            <a:spLocks noGrp="1"/>
          </p:cNvSpPr>
          <p:nvPr>
            <p:ph type="dt" sz="half" idx="14"/>
          </p:nvPr>
        </p:nvSpPr>
        <p:spPr/>
        <p:txBody>
          <a:bodyPr/>
          <a:lstStyle>
            <a:lvl1pPr>
              <a:defRPr/>
            </a:lvl1pPr>
          </a:lstStyle>
          <a:p>
            <a:pPr>
              <a:defRPr/>
            </a:pPr>
            <a:fld id="{1EC50DA2-E416-4518-B65E-1878F8B7C4BC}" type="datetime1">
              <a:rPr lang="en-US"/>
              <a:pPr>
                <a:defRPr/>
              </a:pPr>
              <a:t>2/27/2024</a:t>
            </a:fld>
            <a:endParaRPr lang="en-US"/>
          </a:p>
        </p:txBody>
      </p:sp>
      <p:sp>
        <p:nvSpPr>
          <p:cNvPr id="7" name="Slide Number Placeholder 4">
            <a:extLst>
              <a:ext uri="{FF2B5EF4-FFF2-40B4-BE49-F238E27FC236}">
                <a16:creationId xmlns:a16="http://schemas.microsoft.com/office/drawing/2014/main" id="{945E4129-0C67-4A2F-8ADC-36056D40BE29}"/>
              </a:ext>
            </a:extLst>
          </p:cNvPr>
          <p:cNvSpPr>
            <a:spLocks noGrp="1"/>
          </p:cNvSpPr>
          <p:nvPr>
            <p:ph type="sldNum" sz="quarter" idx="15"/>
          </p:nvPr>
        </p:nvSpPr>
        <p:spPr/>
        <p:txBody>
          <a:bodyPr/>
          <a:lstStyle>
            <a:lvl1pPr>
              <a:defRPr/>
            </a:lvl1pPr>
          </a:lstStyle>
          <a:p>
            <a:pPr>
              <a:defRPr/>
            </a:pPr>
            <a:fld id="{9E4292B8-ECA7-404F-AC1F-ACF4459D3E95}" type="slidenum">
              <a:rPr lang="en-US"/>
              <a:pPr>
                <a:defRPr/>
              </a:pPr>
              <a:t>‹#›</a:t>
            </a:fld>
            <a:endParaRPr lang="en-US"/>
          </a:p>
        </p:txBody>
      </p:sp>
      <p:sp>
        <p:nvSpPr>
          <p:cNvPr id="9" name="Title 1">
            <a:extLst>
              <a:ext uri="{FF2B5EF4-FFF2-40B4-BE49-F238E27FC236}">
                <a16:creationId xmlns:a16="http://schemas.microsoft.com/office/drawing/2014/main" id="{57B69A8F-5FB7-4AAF-98C7-7CAF72626F2D}"/>
              </a:ext>
            </a:extLst>
          </p:cNvPr>
          <p:cNvSpPr>
            <a:spLocks noGrp="1"/>
          </p:cNvSpPr>
          <p:nvPr>
            <p:ph type="title"/>
          </p:nvPr>
        </p:nvSpPr>
        <p:spPr>
          <a:xfrm>
            <a:off x="731838" y="527050"/>
            <a:ext cx="8229281" cy="822325"/>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59347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2B668E4-DD07-4920-9F59-1B3410735263}" type="datetimeFigureOut">
              <a:rPr kumimoji="1" lang="ja-JP" altLang="en-US" smtClean="0"/>
              <a:t>2024/2/27</a:t>
            </a:fld>
            <a:endParaRPr kumimoji="1" lang="ja-JP"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kumimoji="1" lang="ja-JP"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9BEFB1A-8E5A-408D-8C62-53627F98259A}" type="slidenum">
              <a:rPr kumimoji="1" lang="ja-JP" altLang="en-US" smtClean="0"/>
              <a:t>‹#›</a:t>
            </a:fld>
            <a:endParaRPr kumimoji="1" lang="ja-JP" altLang="en-US"/>
          </a:p>
        </p:txBody>
      </p:sp>
    </p:spTree>
    <p:extLst>
      <p:ext uri="{BB962C8B-B14F-4D97-AF65-F5344CB8AC3E}">
        <p14:creationId xmlns:p14="http://schemas.microsoft.com/office/powerpoint/2010/main" val="1513244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2"/>
          <p:cNvSpPr txBox="1">
            <a:spLocks noGrp="1"/>
          </p:cNvSpPr>
          <p:nvPr>
            <p:ph type="sldNum" idx="12"/>
          </p:nvPr>
        </p:nvSpPr>
        <p:spPr>
          <a:xfrm>
            <a:off x="11658600" y="6507633"/>
            <a:ext cx="342900" cy="230832"/>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000" b="0" i="0" u="none" strike="noStrike" cap="none">
                <a:solidFill>
                  <a:srgbClr val="A5A5A5"/>
                </a:solidFill>
                <a:latin typeface="Noto Sans JP"/>
                <a:ea typeface="Noto Sans JP"/>
                <a:cs typeface="Noto Sans JP"/>
                <a:sym typeface="Noto Sans JP"/>
              </a:defRPr>
            </a:lvl1pPr>
            <a:lvl2pPr marL="0" marR="0" lvl="1" indent="0" algn="r" rtl="0">
              <a:spcBef>
                <a:spcPts val="0"/>
              </a:spcBef>
              <a:buNone/>
              <a:defRPr sz="1000" b="0" i="0" u="none" strike="noStrike" cap="none">
                <a:solidFill>
                  <a:srgbClr val="A5A5A5"/>
                </a:solidFill>
                <a:latin typeface="Noto Sans JP"/>
                <a:ea typeface="Noto Sans JP"/>
                <a:cs typeface="Noto Sans JP"/>
                <a:sym typeface="Noto Sans JP"/>
              </a:defRPr>
            </a:lvl2pPr>
            <a:lvl3pPr marL="0" marR="0" lvl="2" indent="0" algn="r" rtl="0">
              <a:spcBef>
                <a:spcPts val="0"/>
              </a:spcBef>
              <a:buNone/>
              <a:defRPr sz="1000" b="0" i="0" u="none" strike="noStrike" cap="none">
                <a:solidFill>
                  <a:srgbClr val="A5A5A5"/>
                </a:solidFill>
                <a:latin typeface="Noto Sans JP"/>
                <a:ea typeface="Noto Sans JP"/>
                <a:cs typeface="Noto Sans JP"/>
                <a:sym typeface="Noto Sans JP"/>
              </a:defRPr>
            </a:lvl3pPr>
            <a:lvl4pPr marL="0" marR="0" lvl="3" indent="0" algn="r" rtl="0">
              <a:spcBef>
                <a:spcPts val="0"/>
              </a:spcBef>
              <a:buNone/>
              <a:defRPr sz="1000" b="0" i="0" u="none" strike="noStrike" cap="none">
                <a:solidFill>
                  <a:srgbClr val="A5A5A5"/>
                </a:solidFill>
                <a:latin typeface="Noto Sans JP"/>
                <a:ea typeface="Noto Sans JP"/>
                <a:cs typeface="Noto Sans JP"/>
                <a:sym typeface="Noto Sans JP"/>
              </a:defRPr>
            </a:lvl4pPr>
            <a:lvl5pPr marL="0" marR="0" lvl="4" indent="0" algn="r" rtl="0">
              <a:spcBef>
                <a:spcPts val="0"/>
              </a:spcBef>
              <a:buNone/>
              <a:defRPr sz="1000" b="0" i="0" u="none" strike="noStrike" cap="none">
                <a:solidFill>
                  <a:srgbClr val="A5A5A5"/>
                </a:solidFill>
                <a:latin typeface="Noto Sans JP"/>
                <a:ea typeface="Noto Sans JP"/>
                <a:cs typeface="Noto Sans JP"/>
                <a:sym typeface="Noto Sans JP"/>
              </a:defRPr>
            </a:lvl5pPr>
            <a:lvl6pPr marL="0" marR="0" lvl="5" indent="0" algn="r" rtl="0">
              <a:spcBef>
                <a:spcPts val="0"/>
              </a:spcBef>
              <a:buNone/>
              <a:defRPr sz="1000" b="0" i="0" u="none" strike="noStrike" cap="none">
                <a:solidFill>
                  <a:srgbClr val="A5A5A5"/>
                </a:solidFill>
                <a:latin typeface="Noto Sans JP"/>
                <a:ea typeface="Noto Sans JP"/>
                <a:cs typeface="Noto Sans JP"/>
                <a:sym typeface="Noto Sans JP"/>
              </a:defRPr>
            </a:lvl6pPr>
            <a:lvl7pPr marL="0" marR="0" lvl="6" indent="0" algn="r" rtl="0">
              <a:spcBef>
                <a:spcPts val="0"/>
              </a:spcBef>
              <a:buNone/>
              <a:defRPr sz="1000" b="0" i="0" u="none" strike="noStrike" cap="none">
                <a:solidFill>
                  <a:srgbClr val="A5A5A5"/>
                </a:solidFill>
                <a:latin typeface="Noto Sans JP"/>
                <a:ea typeface="Noto Sans JP"/>
                <a:cs typeface="Noto Sans JP"/>
                <a:sym typeface="Noto Sans JP"/>
              </a:defRPr>
            </a:lvl7pPr>
            <a:lvl8pPr marL="0" marR="0" lvl="7" indent="0" algn="r" rtl="0">
              <a:spcBef>
                <a:spcPts val="0"/>
              </a:spcBef>
              <a:buNone/>
              <a:defRPr sz="1000" b="0" i="0" u="none" strike="noStrike" cap="none">
                <a:solidFill>
                  <a:srgbClr val="A5A5A5"/>
                </a:solidFill>
                <a:latin typeface="Noto Sans JP"/>
                <a:ea typeface="Noto Sans JP"/>
                <a:cs typeface="Noto Sans JP"/>
                <a:sym typeface="Noto Sans JP"/>
              </a:defRPr>
            </a:lvl8pPr>
            <a:lvl9pPr marL="0" marR="0" lvl="8" indent="0" algn="r" rtl="0">
              <a:spcBef>
                <a:spcPts val="0"/>
              </a:spcBef>
              <a:buNone/>
              <a:defRPr sz="1000" b="0" i="0" u="none" strike="noStrike" cap="none">
                <a:solidFill>
                  <a:srgbClr val="A5A5A5"/>
                </a:solidFill>
                <a:latin typeface="Noto Sans JP"/>
                <a:ea typeface="Noto Sans JP"/>
                <a:cs typeface="Noto Sans JP"/>
                <a:sym typeface="Noto Sans JP"/>
              </a:defRPr>
            </a:lvl9pPr>
          </a:lstStyle>
          <a:p>
            <a:pPr marL="0" lvl="0" indent="0" algn="r" rtl="0">
              <a:spcBef>
                <a:spcPts val="0"/>
              </a:spcBef>
              <a:spcAft>
                <a:spcPts val="0"/>
              </a:spcAft>
              <a:buNone/>
            </a:pPr>
            <a:fld id="{00000000-1234-1234-1234-123412341234}" type="slidenum">
              <a:rPr lang="ja-JP"/>
              <a:t>‹#›</a:t>
            </a:fld>
            <a:endParaRPr/>
          </a:p>
        </p:txBody>
      </p:sp>
      <p:sp>
        <p:nvSpPr>
          <p:cNvPr id="5" name="テキスト ボックス 4">
            <a:extLst>
              <a:ext uri="{FF2B5EF4-FFF2-40B4-BE49-F238E27FC236}">
                <a16:creationId xmlns:a16="http://schemas.microsoft.com/office/drawing/2014/main" id="{6D0B0F24-69D2-386D-9325-022CFD4ADD96}"/>
              </a:ext>
            </a:extLst>
          </p:cNvPr>
          <p:cNvSpPr txBox="1"/>
          <p:nvPr userDrawn="1"/>
        </p:nvSpPr>
        <p:spPr>
          <a:xfrm>
            <a:off x="69850" y="6573821"/>
            <a:ext cx="2139950" cy="215444"/>
          </a:xfrm>
          <a:prstGeom prst="rect">
            <a:avLst/>
          </a:prstGeom>
          <a:noFill/>
        </p:spPr>
        <p:txBody>
          <a:bodyPr wrap="square">
            <a:spAutoFit/>
          </a:bodyPr>
          <a:lstStyle/>
          <a:p>
            <a:r>
              <a:rPr lang="en-US" altLang="ja-JP" sz="800" dirty="0">
                <a:solidFill>
                  <a:schemeClr val="bg1">
                    <a:lumMod val="85000"/>
                  </a:schemeClr>
                </a:solidFill>
                <a:latin typeface="Meiryo UI" panose="020B0604030504040204" pitchFamily="50" charset="-128"/>
                <a:ea typeface="Meiryo UI" panose="020B0604030504040204" pitchFamily="50" charset="-128"/>
              </a:rPr>
              <a:t>https://www.asahikasei-fc.jp/</a:t>
            </a:r>
            <a:endParaRPr lang="ja-JP" altLang="en-US" sz="800" dirty="0">
              <a:solidFill>
                <a:schemeClr val="bg1">
                  <a:lumMod val="85000"/>
                </a:schemeClr>
              </a:solidFill>
              <a:latin typeface="Meiryo UI" panose="020B0604030504040204" pitchFamily="50" charset="-128"/>
              <a:ea typeface="Meiryo UI" panose="020B0604030504040204" pitchFamily="50" charset="-128"/>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20000">
              <a:schemeClr val="accent1"/>
            </a:gs>
            <a:gs pos="80000">
              <a:schemeClr val="accent4"/>
            </a:gs>
            <a:gs pos="100000">
              <a:schemeClr val="accent4"/>
            </a:gs>
          </a:gsLst>
          <a:lin ang="0" scaled="0"/>
        </a:gradFill>
        <a:effectLst/>
      </p:bgPr>
    </p:bg>
    <p:spTree>
      <p:nvGrpSpPr>
        <p:cNvPr id="1" name="Shape 197"/>
        <p:cNvGrpSpPr/>
        <p:nvPr/>
      </p:nvGrpSpPr>
      <p:grpSpPr>
        <a:xfrm>
          <a:off x="0" y="0"/>
          <a:ext cx="0" cy="0"/>
          <a:chOff x="0" y="0"/>
          <a:chExt cx="0" cy="0"/>
        </a:xfrm>
      </p:grpSpPr>
      <p:sp>
        <p:nvSpPr>
          <p:cNvPr id="198" name="Google Shape;198;p8"/>
          <p:cNvSpPr/>
          <p:nvPr/>
        </p:nvSpPr>
        <p:spPr>
          <a:xfrm>
            <a:off x="794752" y="2948135"/>
            <a:ext cx="7973863" cy="607916"/>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zh-TW" altLang="en-US" sz="3600" b="1" dirty="0">
                <a:solidFill>
                  <a:schemeClr val="lt1"/>
                </a:solidFill>
                <a:latin typeface="Meiryo UI" panose="020B0604030504040204" pitchFamily="50" charset="-128"/>
                <a:ea typeface="Meiryo UI" panose="020B0604030504040204" pitchFamily="50" charset="-128"/>
                <a:cs typeface="Noto Sans JP"/>
                <a:sym typeface="Noto Sans JP"/>
              </a:rPr>
              <a:t>社長付 </a:t>
            </a:r>
            <a:r>
              <a:rPr lang="en-US" altLang="zh-TW" sz="3600" b="1" dirty="0">
                <a:solidFill>
                  <a:schemeClr val="lt1"/>
                </a:solidFill>
                <a:latin typeface="Meiryo UI" panose="020B0604030504040204" pitchFamily="50" charset="-128"/>
                <a:ea typeface="Meiryo UI" panose="020B0604030504040204" pitchFamily="50" charset="-128"/>
                <a:cs typeface="Noto Sans JP"/>
                <a:sym typeface="Noto Sans JP"/>
              </a:rPr>
              <a:t>2024</a:t>
            </a:r>
            <a:r>
              <a:rPr lang="zh-TW" altLang="en-US" sz="3600" b="1" dirty="0">
                <a:solidFill>
                  <a:schemeClr val="lt1"/>
                </a:solidFill>
                <a:latin typeface="Meiryo UI" panose="020B0604030504040204" pitchFamily="50" charset="-128"/>
                <a:ea typeface="Meiryo UI" panose="020B0604030504040204" pitchFamily="50" charset="-128"/>
                <a:cs typeface="Noto Sans JP"/>
                <a:sym typeface="Noto Sans JP"/>
              </a:rPr>
              <a:t>年度 活動計画</a:t>
            </a:r>
          </a:p>
        </p:txBody>
      </p:sp>
      <p:sp>
        <p:nvSpPr>
          <p:cNvPr id="200" name="Google Shape;200;p8"/>
          <p:cNvSpPr/>
          <p:nvPr/>
        </p:nvSpPr>
        <p:spPr>
          <a:xfrm>
            <a:off x="794752" y="2467270"/>
            <a:ext cx="7973863" cy="480865"/>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en-US" altLang="ja-JP" sz="1800" b="1" dirty="0">
                <a:solidFill>
                  <a:schemeClr val="lt1"/>
                </a:solidFill>
                <a:latin typeface="Meiryo UI" panose="020B0604030504040204" pitchFamily="50" charset="-128"/>
                <a:ea typeface="Meiryo UI" panose="020B0604030504040204" pitchFamily="50" charset="-128"/>
                <a:cs typeface="Noto Sans JP"/>
                <a:sym typeface="Noto Sans JP"/>
              </a:rPr>
              <a:t>DX</a:t>
            </a:r>
            <a:r>
              <a:rPr lang="ja-JP" altLang="en-US" sz="1800" b="1" dirty="0">
                <a:solidFill>
                  <a:schemeClr val="lt1"/>
                </a:solidFill>
                <a:latin typeface="Meiryo UI" panose="020B0604030504040204" pitchFamily="50" charset="-128"/>
                <a:ea typeface="Meiryo UI" panose="020B0604030504040204" pitchFamily="50" charset="-128"/>
                <a:cs typeface="Noto Sans JP"/>
                <a:sym typeface="Noto Sans JP"/>
              </a:rPr>
              <a:t>の活用で迅速・簡単・高機能・高付加価値！</a:t>
            </a:r>
          </a:p>
        </p:txBody>
      </p:sp>
      <p:sp>
        <p:nvSpPr>
          <p:cNvPr id="202" name="Google Shape;202;p8"/>
          <p:cNvSpPr/>
          <p:nvPr/>
        </p:nvSpPr>
        <p:spPr>
          <a:xfrm>
            <a:off x="794752" y="3754573"/>
            <a:ext cx="7973863" cy="607916"/>
          </a:xfrm>
          <a:prstGeom prst="rect">
            <a:avLst/>
          </a:prstGeom>
          <a:noFill/>
          <a:ln>
            <a:noFill/>
          </a:ln>
        </p:spPr>
        <p:txBody>
          <a:bodyPr spcFirstLastPara="1" wrap="square" lIns="0" tIns="0" rIns="0" bIns="0" anchor="ctr" anchorCtr="0">
            <a:noAutofit/>
          </a:bodyPr>
          <a:lstStyle/>
          <a:p>
            <a:pPr marL="0" marR="0" lvl="0" indent="0" rtl="0">
              <a:lnSpc>
                <a:spcPct val="110000"/>
              </a:lnSpc>
              <a:spcBef>
                <a:spcPts val="0"/>
              </a:spcBef>
              <a:spcAft>
                <a:spcPts val="0"/>
              </a:spcAft>
              <a:buNone/>
            </a:pPr>
            <a:r>
              <a:rPr lang="ja-JP" altLang="en-US" sz="14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旭化成ファインケム株式会社　</a:t>
            </a:r>
            <a:r>
              <a:rPr lang="ja-JP" altLang="en-US" sz="1400" b="1" dirty="0">
                <a:solidFill>
                  <a:schemeClr val="lt1"/>
                </a:solidFill>
                <a:latin typeface="Meiryo UI" panose="020B0604030504040204" pitchFamily="50" charset="-128"/>
                <a:ea typeface="Meiryo UI" panose="020B0604030504040204" pitchFamily="50" charset="-128"/>
                <a:sym typeface="Noto Sans JP"/>
              </a:rPr>
              <a:t>社長付</a:t>
            </a:r>
            <a:endParaRPr lang="ja-JP" altLang="en-US" dirty="0">
              <a:latin typeface="Meiryo UI" panose="020B0604030504040204" pitchFamily="50" charset="-128"/>
              <a:ea typeface="Meiryo UI" panose="020B0604030504040204" pitchFamily="50" charset="-128"/>
            </a:endParaRPr>
          </a:p>
        </p:txBody>
      </p:sp>
      <p:pic>
        <p:nvPicPr>
          <p:cNvPr id="203" name="Google Shape;203;p8"/>
          <p:cNvPicPr preferRelativeResize="0"/>
          <p:nvPr/>
        </p:nvPicPr>
        <p:blipFill rotWithShape="1">
          <a:blip r:embed="rId3">
            <a:alphaModFix/>
          </a:blip>
          <a:srcRect/>
          <a:stretch/>
        </p:blipFill>
        <p:spPr>
          <a:xfrm>
            <a:off x="5510205" y="2950125"/>
            <a:ext cx="6681795" cy="3907875"/>
          </a:xfrm>
          <a:prstGeom prst="rect">
            <a:avLst/>
          </a:prstGeom>
          <a:noFill/>
          <a:ln>
            <a:noFill/>
          </a:ln>
        </p:spPr>
      </p:pic>
      <p:pic>
        <p:nvPicPr>
          <p:cNvPr id="2" name="図 96">
            <a:extLst>
              <a:ext uri="{FF2B5EF4-FFF2-40B4-BE49-F238E27FC236}">
                <a16:creationId xmlns:a16="http://schemas.microsoft.com/office/drawing/2014/main" id="{CB57CBA7-BA3B-A777-28B1-F8083CBB40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15"/>
          <p:cNvPicPr preferRelativeResize="0"/>
          <p:nvPr/>
        </p:nvPicPr>
        <p:blipFill rotWithShape="1">
          <a:blip r:embed="rId3">
            <a:alphaModFix/>
          </a:blip>
          <a:srcRect/>
          <a:stretch/>
        </p:blipFill>
        <p:spPr>
          <a:xfrm>
            <a:off x="6729511" y="1901522"/>
            <a:ext cx="5462489" cy="4956478"/>
          </a:xfrm>
          <a:prstGeom prst="rect">
            <a:avLst/>
          </a:prstGeom>
          <a:noFill/>
          <a:ln>
            <a:noFill/>
          </a:ln>
        </p:spPr>
      </p:pic>
      <p:sp>
        <p:nvSpPr>
          <p:cNvPr id="366" name="Google Shape;366;p15"/>
          <p:cNvSpPr txBox="1">
            <a:spLocks noGrp="1"/>
          </p:cNvSpPr>
          <p:nvPr>
            <p:ph type="title"/>
          </p:nvPr>
        </p:nvSpPr>
        <p:spPr>
          <a:xfrm>
            <a:off x="826736" y="1380066"/>
            <a:ext cx="10566850" cy="83715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
                <a:schemeClr val="lt1"/>
              </a:buClr>
              <a:buSzPts val="6000"/>
              <a:buFont typeface="Noto Sans JP"/>
              <a:buNone/>
              <a:tabLst/>
              <a:defRPr/>
            </a:pPr>
            <a:r>
              <a:rPr lang="en-US" altLang="ja-JP"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a:t>
            </a:r>
            <a:r>
              <a:rPr lang="ja-JP" altLang="en-US"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テーマ２</a:t>
            </a:r>
            <a:r>
              <a:rPr lang="en-US" altLang="ja-JP"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 DX</a:t>
            </a:r>
            <a:r>
              <a:rPr lang="ja-JP" altLang="en-US"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推進</a:t>
            </a:r>
            <a:endParaRPr sz="3600" b="1" dirty="0"/>
          </a:p>
        </p:txBody>
      </p:sp>
      <p:sp>
        <p:nvSpPr>
          <p:cNvPr id="367" name="Google Shape;367;p15"/>
          <p:cNvSpPr/>
          <p:nvPr/>
        </p:nvSpPr>
        <p:spPr>
          <a:xfrm>
            <a:off x="7084706" y="4422645"/>
            <a:ext cx="3975756" cy="369751"/>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en-US" altLang="ja-JP" sz="1400" b="1" dirty="0">
                <a:solidFill>
                  <a:schemeClr val="lt1"/>
                </a:solidFill>
                <a:latin typeface="Meiryo UI" panose="020B0604030504040204" pitchFamily="50" charset="-128"/>
                <a:ea typeface="Meiryo UI" panose="020B0604030504040204" pitchFamily="50" charset="-128"/>
                <a:cs typeface="Noto Sans JP"/>
                <a:sym typeface="Noto Sans JP"/>
              </a:rPr>
              <a:t>2023</a:t>
            </a:r>
            <a:r>
              <a:rPr lang="ja-JP" altLang="en-US" sz="1400" b="1" dirty="0">
                <a:solidFill>
                  <a:schemeClr val="lt1"/>
                </a:solidFill>
                <a:latin typeface="Meiryo UI" panose="020B0604030504040204" pitchFamily="50" charset="-128"/>
                <a:ea typeface="Meiryo UI" panose="020B0604030504040204" pitchFamily="50" charset="-128"/>
                <a:cs typeface="Noto Sans JP"/>
                <a:sym typeface="Noto Sans JP"/>
              </a:rPr>
              <a:t>年度の総括</a:t>
            </a:r>
            <a:endParaRPr dirty="0">
              <a:latin typeface="Meiryo UI" panose="020B0604030504040204" pitchFamily="50" charset="-128"/>
              <a:ea typeface="Meiryo UI" panose="020B0604030504040204" pitchFamily="50" charset="-128"/>
            </a:endParaRPr>
          </a:p>
        </p:txBody>
      </p:sp>
      <p:sp>
        <p:nvSpPr>
          <p:cNvPr id="369" name="Google Shape;369;p15"/>
          <p:cNvSpPr/>
          <p:nvPr/>
        </p:nvSpPr>
        <p:spPr>
          <a:xfrm>
            <a:off x="7084706" y="4897214"/>
            <a:ext cx="3975756" cy="369751"/>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en-US" altLang="ja-JP" sz="1400" b="1" dirty="0">
                <a:solidFill>
                  <a:schemeClr val="bg1"/>
                </a:solidFill>
                <a:latin typeface="Meiryo UI" panose="020B0604030504040204" pitchFamily="50" charset="-128"/>
                <a:ea typeface="Meiryo UI" panose="020B0604030504040204" pitchFamily="50" charset="-128"/>
                <a:cs typeface="Noto Sans JP"/>
                <a:sym typeface="Noto Sans JP"/>
              </a:rPr>
              <a:t>2024</a:t>
            </a:r>
            <a:r>
              <a:rPr lang="ja-JP" altLang="en-US" sz="1400" b="1" dirty="0">
                <a:solidFill>
                  <a:schemeClr val="bg1"/>
                </a:solidFill>
                <a:latin typeface="Meiryo UI" panose="020B0604030504040204" pitchFamily="50" charset="-128"/>
                <a:ea typeface="Meiryo UI" panose="020B0604030504040204" pitchFamily="50" charset="-128"/>
                <a:cs typeface="Noto Sans JP"/>
                <a:sym typeface="Noto Sans JP"/>
              </a:rPr>
              <a:t>年度の目標</a:t>
            </a:r>
            <a:endParaRPr b="1" dirty="0">
              <a:solidFill>
                <a:schemeClr val="bg1"/>
              </a:solidFill>
              <a:latin typeface="Meiryo UI" panose="020B0604030504040204" pitchFamily="50" charset="-128"/>
              <a:ea typeface="Meiryo UI" panose="020B0604030504040204" pitchFamily="50" charset="-128"/>
            </a:endParaRPr>
          </a:p>
        </p:txBody>
      </p:sp>
      <p:sp>
        <p:nvSpPr>
          <p:cNvPr id="371" name="Google Shape;371;p15"/>
          <p:cNvSpPr/>
          <p:nvPr/>
        </p:nvSpPr>
        <p:spPr>
          <a:xfrm>
            <a:off x="7084706" y="5371782"/>
            <a:ext cx="4245604" cy="369751"/>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ja-JP" altLang="en-US" sz="1400" b="1" dirty="0">
                <a:solidFill>
                  <a:schemeClr val="bg1"/>
                </a:solidFill>
                <a:latin typeface="Meiryo UI" panose="020B0604030504040204" pitchFamily="50" charset="-128"/>
                <a:ea typeface="Meiryo UI" panose="020B0604030504040204" pitchFamily="50" charset="-128"/>
                <a:cs typeface="Noto Sans JP"/>
                <a:sym typeface="Noto Sans JP"/>
              </a:rPr>
              <a:t>取り組み</a:t>
            </a:r>
            <a:endParaRPr b="1" dirty="0">
              <a:solidFill>
                <a:schemeClr val="bg1"/>
              </a:solidFill>
              <a:latin typeface="Meiryo UI" panose="020B0604030504040204" pitchFamily="50" charset="-128"/>
              <a:ea typeface="Meiryo UI" panose="020B0604030504040204" pitchFamily="50" charset="-128"/>
            </a:endParaRPr>
          </a:p>
        </p:txBody>
      </p:sp>
      <p:pic>
        <p:nvPicPr>
          <p:cNvPr id="2" name="図 96">
            <a:extLst>
              <a:ext uri="{FF2B5EF4-FFF2-40B4-BE49-F238E27FC236}">
                <a16:creationId xmlns:a16="http://schemas.microsoft.com/office/drawing/2014/main" id="{2E24BBD3-F727-4A20-0AF2-0C601E9EB9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863;p31">
            <a:extLst>
              <a:ext uri="{FF2B5EF4-FFF2-40B4-BE49-F238E27FC236}">
                <a16:creationId xmlns:a16="http://schemas.microsoft.com/office/drawing/2014/main" id="{C8A406BB-1FD4-1F81-2EBF-60B8BE4DEDE5}"/>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en-US" altLang="ja-JP" sz="900" dirty="0">
                <a:latin typeface="Meiryo UI" panose="020B0604030504040204" pitchFamily="50" charset="-128"/>
                <a:ea typeface="Meiryo UI" panose="020B0604030504040204" pitchFamily="50" charset="-128"/>
              </a:rPr>
              <a:t>DX</a:t>
            </a:r>
            <a:r>
              <a:rPr lang="ja-JP" altLang="en-US" sz="900" dirty="0">
                <a:latin typeface="Meiryo UI" panose="020B0604030504040204" pitchFamily="50" charset="-128"/>
                <a:ea typeface="Meiryo UI" panose="020B0604030504040204" pitchFamily="50" charset="-128"/>
              </a:rPr>
              <a:t>推進</a:t>
            </a:r>
            <a:endParaRPr lang="en-US" dirty="0">
              <a:latin typeface="Meiryo UI" panose="020B0604030504040204" pitchFamily="50" charset="-128"/>
              <a:ea typeface="Meiryo UI" panose="020B0604030504040204" pitchFamily="50" charset="-128"/>
            </a:endParaRPr>
          </a:p>
        </p:txBody>
      </p:sp>
      <p:sp>
        <p:nvSpPr>
          <p:cNvPr id="4" name="Google Shape;864;p31">
            <a:extLst>
              <a:ext uri="{FF2B5EF4-FFF2-40B4-BE49-F238E27FC236}">
                <a16:creationId xmlns:a16="http://schemas.microsoft.com/office/drawing/2014/main" id="{C059C344-3080-5A5D-4715-842426508A9A}"/>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03</a:t>
            </a:r>
            <a:endParaRPr lang="ja-JP" altLang="en-US" sz="900" dirty="0">
              <a:latin typeface="Meiryo UI" panose="020B0604030504040204" pitchFamily="50" charset="-128"/>
              <a:ea typeface="Meiryo UI" panose="020B0604030504040204" pitchFamily="50" charset="-128"/>
            </a:endParaRPr>
          </a:p>
        </p:txBody>
      </p:sp>
      <p:sp>
        <p:nvSpPr>
          <p:cNvPr id="8" name="フローチャート: 端子 7">
            <a:extLst>
              <a:ext uri="{FF2B5EF4-FFF2-40B4-BE49-F238E27FC236}">
                <a16:creationId xmlns:a16="http://schemas.microsoft.com/office/drawing/2014/main" id="{87953274-351A-87E9-C35B-09027577B3FE}"/>
              </a:ext>
            </a:extLst>
          </p:cNvPr>
          <p:cNvSpPr/>
          <p:nvPr/>
        </p:nvSpPr>
        <p:spPr>
          <a:xfrm>
            <a:off x="6308297" y="4481520"/>
            <a:ext cx="598811" cy="252000"/>
          </a:xfrm>
          <a:prstGeom prst="flowChartTerminator">
            <a:avLst/>
          </a:prstGeom>
          <a:solidFill>
            <a:schemeClr val="lt1"/>
          </a:solidFill>
          <a:ln>
            <a:noFill/>
          </a:ln>
        </p:spPr>
        <p:txBody>
          <a:bodyPr spcFirstLastPara="1" wrap="none" lIns="0" tIns="0" rIns="0" bIns="0" anchor="ctr" anchorCtr="0">
            <a:noAutofit/>
          </a:bodyPr>
          <a:lstStyle/>
          <a:p>
            <a:pPr algn="ctr">
              <a:lnSpc>
                <a:spcPct val="110000"/>
              </a:lnSpc>
            </a:pPr>
            <a:r>
              <a:rPr lang="en-US" altLang="ja-JP" b="1" dirty="0">
                <a:solidFill>
                  <a:schemeClr val="accent1"/>
                </a:solidFill>
                <a:latin typeface="Meiryo UI" panose="020B0604030504040204" pitchFamily="50" charset="-128"/>
                <a:ea typeface="Meiryo UI" panose="020B0604030504040204" pitchFamily="50" charset="-128"/>
              </a:rPr>
              <a:t>2-01</a:t>
            </a:r>
            <a:endParaRPr lang="ja-JP" altLang="en-US" b="1" dirty="0">
              <a:solidFill>
                <a:schemeClr val="accent1"/>
              </a:solidFill>
              <a:latin typeface="Meiryo UI" panose="020B0604030504040204" pitchFamily="50" charset="-128"/>
              <a:ea typeface="Meiryo UI" panose="020B0604030504040204" pitchFamily="50" charset="-128"/>
            </a:endParaRPr>
          </a:p>
        </p:txBody>
      </p:sp>
      <p:sp>
        <p:nvSpPr>
          <p:cNvPr id="9" name="フローチャート: 端子 8">
            <a:extLst>
              <a:ext uri="{FF2B5EF4-FFF2-40B4-BE49-F238E27FC236}">
                <a16:creationId xmlns:a16="http://schemas.microsoft.com/office/drawing/2014/main" id="{F0344C28-FF14-2708-9AF1-5A8C25F7CD36}"/>
              </a:ext>
            </a:extLst>
          </p:cNvPr>
          <p:cNvSpPr/>
          <p:nvPr/>
        </p:nvSpPr>
        <p:spPr>
          <a:xfrm>
            <a:off x="6313327" y="4956089"/>
            <a:ext cx="598811" cy="252000"/>
          </a:xfrm>
          <a:prstGeom prst="flowChartTerminator">
            <a:avLst/>
          </a:prstGeom>
          <a:solidFill>
            <a:schemeClr val="lt1"/>
          </a:solidFill>
          <a:ln>
            <a:noFill/>
          </a:ln>
        </p:spPr>
        <p:txBody>
          <a:bodyPr spcFirstLastPara="1" wrap="none" lIns="0" tIns="0" rIns="0" bIns="0" anchor="ctr" anchorCtr="0">
            <a:noAutofit/>
          </a:bodyPr>
          <a:lstStyle/>
          <a:p>
            <a:pPr algn="ctr">
              <a:lnSpc>
                <a:spcPct val="110000"/>
              </a:lnSpc>
            </a:pPr>
            <a:r>
              <a:rPr lang="en-US" altLang="ja-JP" b="1" dirty="0">
                <a:solidFill>
                  <a:schemeClr val="accent1"/>
                </a:solidFill>
                <a:latin typeface="Meiryo UI" panose="020B0604030504040204" pitchFamily="50" charset="-128"/>
                <a:ea typeface="Meiryo UI" panose="020B0604030504040204" pitchFamily="50" charset="-128"/>
              </a:rPr>
              <a:t>2-02</a:t>
            </a:r>
            <a:endParaRPr lang="ja-JP" altLang="en-US" b="1" dirty="0">
              <a:solidFill>
                <a:schemeClr val="accent1"/>
              </a:solidFill>
              <a:latin typeface="Meiryo UI" panose="020B0604030504040204" pitchFamily="50" charset="-128"/>
              <a:ea typeface="Meiryo UI" panose="020B0604030504040204" pitchFamily="50" charset="-128"/>
            </a:endParaRPr>
          </a:p>
        </p:txBody>
      </p:sp>
      <p:sp>
        <p:nvSpPr>
          <p:cNvPr id="10" name="フローチャート: 端子 9">
            <a:extLst>
              <a:ext uri="{FF2B5EF4-FFF2-40B4-BE49-F238E27FC236}">
                <a16:creationId xmlns:a16="http://schemas.microsoft.com/office/drawing/2014/main" id="{FF2324E7-726E-E788-E7DD-6EA3F3119BB2}"/>
              </a:ext>
            </a:extLst>
          </p:cNvPr>
          <p:cNvSpPr/>
          <p:nvPr/>
        </p:nvSpPr>
        <p:spPr>
          <a:xfrm>
            <a:off x="6321419" y="5430658"/>
            <a:ext cx="598811" cy="252000"/>
          </a:xfrm>
          <a:prstGeom prst="flowChartTerminator">
            <a:avLst/>
          </a:prstGeom>
          <a:solidFill>
            <a:schemeClr val="lt1"/>
          </a:solidFill>
          <a:ln>
            <a:noFill/>
          </a:ln>
        </p:spPr>
        <p:txBody>
          <a:bodyPr spcFirstLastPara="1" wrap="none" lIns="0" tIns="0" rIns="0" bIns="0" anchor="ctr" anchorCtr="0">
            <a:noAutofit/>
          </a:bodyPr>
          <a:lstStyle/>
          <a:p>
            <a:pPr algn="ctr">
              <a:lnSpc>
                <a:spcPct val="110000"/>
              </a:lnSpc>
            </a:pPr>
            <a:r>
              <a:rPr lang="en-US" altLang="ja-JP" b="1" dirty="0">
                <a:solidFill>
                  <a:schemeClr val="accent1"/>
                </a:solidFill>
                <a:latin typeface="Meiryo UI" panose="020B0604030504040204" pitchFamily="50" charset="-128"/>
                <a:ea typeface="Meiryo UI" panose="020B0604030504040204" pitchFamily="50" charset="-128"/>
              </a:rPr>
              <a:t>2-03</a:t>
            </a:r>
            <a:endParaRPr lang="ja-JP" altLang="en-US" b="1" dirty="0">
              <a:solidFill>
                <a:schemeClr val="accent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3474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14" name="図 96">
            <a:extLst>
              <a:ext uri="{FF2B5EF4-FFF2-40B4-BE49-F238E27FC236}">
                <a16:creationId xmlns:a16="http://schemas.microsoft.com/office/drawing/2014/main" id="{D5F6C834-C68D-B646-D918-E98100F9E9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863;p31">
            <a:extLst>
              <a:ext uri="{FF2B5EF4-FFF2-40B4-BE49-F238E27FC236}">
                <a16:creationId xmlns:a16="http://schemas.microsoft.com/office/drawing/2014/main" id="{797C9F6D-C4E3-3CD6-2E9A-E896A0EFD8F6}"/>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en-US" altLang="ja-JP" sz="900" dirty="0">
                <a:latin typeface="Meiryo UI" panose="020B0604030504040204" pitchFamily="50" charset="-128"/>
                <a:ea typeface="Meiryo UI" panose="020B0604030504040204" pitchFamily="50" charset="-128"/>
              </a:rPr>
              <a:t>DX</a:t>
            </a:r>
            <a:r>
              <a:rPr lang="ja-JP" altLang="en-US" sz="900" dirty="0">
                <a:latin typeface="Meiryo UI" panose="020B0604030504040204" pitchFamily="50" charset="-128"/>
                <a:ea typeface="Meiryo UI" panose="020B0604030504040204" pitchFamily="50" charset="-128"/>
              </a:rPr>
              <a:t>推進</a:t>
            </a:r>
            <a:endParaRPr lang="en-US" dirty="0">
              <a:latin typeface="Meiryo UI" panose="020B0604030504040204" pitchFamily="50" charset="-128"/>
              <a:ea typeface="Meiryo UI" panose="020B0604030504040204" pitchFamily="50" charset="-128"/>
            </a:endParaRPr>
          </a:p>
        </p:txBody>
      </p:sp>
      <p:sp>
        <p:nvSpPr>
          <p:cNvPr id="3" name="Google Shape;864;p31">
            <a:extLst>
              <a:ext uri="{FF2B5EF4-FFF2-40B4-BE49-F238E27FC236}">
                <a16:creationId xmlns:a16="http://schemas.microsoft.com/office/drawing/2014/main" id="{D4729FAE-B81A-00F2-81D2-0B4687239BFB}"/>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03</a:t>
            </a:r>
            <a:endParaRPr lang="ja-JP" altLang="en-US" sz="9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18441D71-4C48-3EF5-391C-DF448A8BB24B}"/>
              </a:ext>
            </a:extLst>
          </p:cNvPr>
          <p:cNvSpPr txBox="1"/>
          <p:nvPr/>
        </p:nvSpPr>
        <p:spPr>
          <a:xfrm>
            <a:off x="550800" y="518400"/>
            <a:ext cx="1109160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2023</a:t>
            </a:r>
            <a:r>
              <a:rPr kumimoji="1" lang="ja-JP" altLang="en-US"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年度の総括</a:t>
            </a:r>
          </a:p>
        </p:txBody>
      </p:sp>
      <p:sp>
        <p:nvSpPr>
          <p:cNvPr id="5" name="Google Shape;873;p31">
            <a:extLst>
              <a:ext uri="{FF2B5EF4-FFF2-40B4-BE49-F238E27FC236}">
                <a16:creationId xmlns:a16="http://schemas.microsoft.com/office/drawing/2014/main" id="{9349402E-0965-17F8-177A-73AAB9F833E7}"/>
              </a:ext>
            </a:extLst>
          </p:cNvPr>
          <p:cNvSpPr/>
          <p:nvPr/>
        </p:nvSpPr>
        <p:spPr>
          <a:xfrm>
            <a:off x="859579" y="1231307"/>
            <a:ext cx="9598914" cy="759334"/>
          </a:xfrm>
          <a:prstGeom prst="rect">
            <a:avLst/>
          </a:prstGeom>
          <a:noFill/>
          <a:ln>
            <a:solidFill>
              <a:schemeClr val="accent1"/>
            </a:solidFill>
          </a:ln>
        </p:spPr>
        <p:txBody>
          <a:bodyPr spcFirstLastPara="1" wrap="square" lIns="0" tIns="0" rIns="0" bIns="0" anchor="t" anchorCtr="0">
            <a:noAutofit/>
          </a:bodyPr>
          <a:lstStyle/>
          <a:p>
            <a:pPr marL="171450" marR="0" lvl="0" indent="-171450" algn="l" rtl="0">
              <a:lnSpc>
                <a:spcPct val="110000"/>
              </a:lnSpc>
              <a:spcBef>
                <a:spcPts val="0"/>
              </a:spcBef>
              <a:spcAft>
                <a:spcPts val="0"/>
              </a:spcAft>
              <a:buClr>
                <a:schemeClr val="bg1"/>
              </a:buClr>
              <a:buFont typeface="Wingdings" panose="05000000000000000000" pitchFamily="2" charset="2"/>
              <a:buChar char="l"/>
            </a:pP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製造系</a:t>
            </a: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DX</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会議を開始し定例化</a:t>
            </a: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(2023</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年度は</a:t>
            </a: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3</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回実施</a:t>
            </a: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した。</a:t>
            </a:r>
          </a:p>
          <a:p>
            <a:pPr marL="171450" marR="0" lvl="0" indent="-171450" algn="l" rtl="0">
              <a:lnSpc>
                <a:spcPct val="110000"/>
              </a:lnSpc>
              <a:spcBef>
                <a:spcPts val="0"/>
              </a:spcBef>
              <a:spcAft>
                <a:spcPts val="0"/>
              </a:spcAft>
              <a:buClr>
                <a:schemeClr val="bg1"/>
              </a:buClr>
              <a:buFont typeface="Wingdings" panose="05000000000000000000" pitchFamily="2" charset="2"/>
              <a:buChar char="l"/>
            </a:pP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2023</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年度は異常報告アプリのプロトタイプを作成し延岡製造所で試験運用を開始した。</a:t>
            </a:r>
          </a:p>
          <a:p>
            <a:pPr marL="171450" marR="0" lvl="0" indent="-171450" algn="l" rtl="0">
              <a:lnSpc>
                <a:spcPct val="110000"/>
              </a:lnSpc>
              <a:spcBef>
                <a:spcPts val="0"/>
              </a:spcBef>
              <a:spcAft>
                <a:spcPts val="0"/>
              </a:spcAft>
              <a:buClr>
                <a:schemeClr val="bg1"/>
              </a:buClr>
              <a:buFont typeface="Wingdings" panose="05000000000000000000" pitchFamily="2" charset="2"/>
              <a:buChar char="l"/>
            </a:pP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各種アジャイルアプリの作成と各部場への</a:t>
            </a: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DX</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推進アプローチを進めた。</a:t>
            </a:r>
          </a:p>
        </p:txBody>
      </p:sp>
      <p:sp>
        <p:nvSpPr>
          <p:cNvPr id="6" name="Google Shape;872;p31">
            <a:extLst>
              <a:ext uri="{FF2B5EF4-FFF2-40B4-BE49-F238E27FC236}">
                <a16:creationId xmlns:a16="http://schemas.microsoft.com/office/drawing/2014/main" id="{8B049884-E537-AEF7-4D6C-B5FFC3061352}"/>
              </a:ext>
            </a:extLst>
          </p:cNvPr>
          <p:cNvSpPr/>
          <p:nvPr/>
        </p:nvSpPr>
        <p:spPr>
          <a:xfrm>
            <a:off x="550860" y="2236908"/>
            <a:ext cx="3521884" cy="4016784"/>
          </a:xfrm>
          <a:prstGeom prst="roundRect">
            <a:avLst>
              <a:gd name="adj" fmla="val 3160"/>
            </a:avLst>
          </a:prstGeom>
          <a:solidFill>
            <a:schemeClr val="bg1"/>
          </a:solid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a:solidFill>
                <a:schemeClr val="bg2"/>
              </a:solidFill>
              <a:latin typeface="Meiryo UI" panose="020B0604030504040204" pitchFamily="50" charset="-128"/>
              <a:ea typeface="Meiryo UI" panose="020B0604030504040204" pitchFamily="50" charset="-128"/>
              <a:cs typeface="Noto Sans JP"/>
              <a:sym typeface="Noto Sans JP"/>
            </a:endParaRPr>
          </a:p>
        </p:txBody>
      </p:sp>
      <p:sp>
        <p:nvSpPr>
          <p:cNvPr id="8" name="Google Shape;874;p31">
            <a:extLst>
              <a:ext uri="{FF2B5EF4-FFF2-40B4-BE49-F238E27FC236}">
                <a16:creationId xmlns:a16="http://schemas.microsoft.com/office/drawing/2014/main" id="{17D0E1E0-016C-6246-0B86-61627FB1AC11}"/>
              </a:ext>
            </a:extLst>
          </p:cNvPr>
          <p:cNvSpPr/>
          <p:nvPr/>
        </p:nvSpPr>
        <p:spPr>
          <a:xfrm>
            <a:off x="1064719" y="2041433"/>
            <a:ext cx="2494166" cy="399912"/>
          </a:xfrm>
          <a:prstGeom prst="roundRect">
            <a:avLst>
              <a:gd name="adj" fmla="val 50000"/>
            </a:avLst>
          </a:prstGeom>
          <a:solidFill>
            <a:schemeClr val="bg1"/>
          </a:solidFill>
          <a:ln w="15875">
            <a:solidFill>
              <a:schemeClr val="accent1"/>
            </a:solid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600" b="1" dirty="0">
                <a:solidFill>
                  <a:schemeClr val="bg2"/>
                </a:solidFill>
                <a:latin typeface="Meiryo UI" panose="020B0604030504040204" pitchFamily="50" charset="-128"/>
                <a:ea typeface="Meiryo UI" panose="020B0604030504040204" pitchFamily="50" charset="-128"/>
                <a:cs typeface="Noto Sans JP"/>
                <a:sym typeface="Noto Sans JP"/>
              </a:rPr>
              <a:t>製造系</a:t>
            </a:r>
            <a:r>
              <a:rPr lang="en-US" altLang="ja-JP" sz="1600" b="1" dirty="0">
                <a:solidFill>
                  <a:schemeClr val="bg2"/>
                </a:solidFill>
                <a:latin typeface="Meiryo UI" panose="020B0604030504040204" pitchFamily="50" charset="-128"/>
                <a:ea typeface="Meiryo UI" panose="020B0604030504040204" pitchFamily="50" charset="-128"/>
                <a:cs typeface="Noto Sans JP"/>
                <a:sym typeface="Noto Sans JP"/>
              </a:rPr>
              <a:t>DX</a:t>
            </a:r>
            <a:r>
              <a:rPr lang="ja-JP" altLang="en-US" sz="1600" b="1" dirty="0">
                <a:solidFill>
                  <a:schemeClr val="bg2"/>
                </a:solidFill>
                <a:latin typeface="Meiryo UI" panose="020B0604030504040204" pitchFamily="50" charset="-128"/>
                <a:ea typeface="Meiryo UI" panose="020B0604030504040204" pitchFamily="50" charset="-128"/>
                <a:cs typeface="Noto Sans JP"/>
                <a:sym typeface="Noto Sans JP"/>
              </a:rPr>
              <a:t>会議</a:t>
            </a:r>
            <a:endParaRPr dirty="0">
              <a:solidFill>
                <a:schemeClr val="bg2"/>
              </a:solidFill>
              <a:latin typeface="Meiryo UI" panose="020B0604030504040204" pitchFamily="50" charset="-128"/>
              <a:ea typeface="Meiryo UI" panose="020B0604030504040204" pitchFamily="50" charset="-128"/>
            </a:endParaRPr>
          </a:p>
        </p:txBody>
      </p:sp>
      <p:sp>
        <p:nvSpPr>
          <p:cNvPr id="9" name="Google Shape;875;p31">
            <a:extLst>
              <a:ext uri="{FF2B5EF4-FFF2-40B4-BE49-F238E27FC236}">
                <a16:creationId xmlns:a16="http://schemas.microsoft.com/office/drawing/2014/main" id="{AE5F0BF7-CB56-2B5B-C58C-57BB26A0EF81}"/>
              </a:ext>
            </a:extLst>
          </p:cNvPr>
          <p:cNvSpPr/>
          <p:nvPr/>
        </p:nvSpPr>
        <p:spPr>
          <a:xfrm>
            <a:off x="4335059" y="2232667"/>
            <a:ext cx="3521884" cy="4021296"/>
          </a:xfrm>
          <a:prstGeom prst="roundRect">
            <a:avLst>
              <a:gd name="adj" fmla="val 3160"/>
            </a:avLst>
          </a:prstGeom>
          <a:solidFill>
            <a:schemeClr val="bg1"/>
          </a:solid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a:solidFill>
                <a:schemeClr val="bg2"/>
              </a:solidFill>
              <a:latin typeface="Meiryo UI" panose="020B0604030504040204" pitchFamily="50" charset="-128"/>
              <a:ea typeface="Meiryo UI" panose="020B0604030504040204" pitchFamily="50" charset="-128"/>
              <a:cs typeface="Noto Sans JP"/>
              <a:sym typeface="Noto Sans JP"/>
            </a:endParaRPr>
          </a:p>
        </p:txBody>
      </p:sp>
      <p:sp>
        <p:nvSpPr>
          <p:cNvPr id="11" name="Google Shape;877;p31">
            <a:extLst>
              <a:ext uri="{FF2B5EF4-FFF2-40B4-BE49-F238E27FC236}">
                <a16:creationId xmlns:a16="http://schemas.microsoft.com/office/drawing/2014/main" id="{30E113A4-04E2-339E-BD7F-2B922BC1E14F}"/>
              </a:ext>
            </a:extLst>
          </p:cNvPr>
          <p:cNvSpPr/>
          <p:nvPr/>
        </p:nvSpPr>
        <p:spPr>
          <a:xfrm>
            <a:off x="4848918" y="2041433"/>
            <a:ext cx="2494166" cy="399912"/>
          </a:xfrm>
          <a:prstGeom prst="roundRect">
            <a:avLst>
              <a:gd name="adj" fmla="val 50000"/>
            </a:avLst>
          </a:prstGeom>
          <a:solidFill>
            <a:schemeClr val="bg1"/>
          </a:solidFill>
          <a:ln w="15875">
            <a:solidFill>
              <a:schemeClr val="accent1"/>
            </a:solid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600" b="1" dirty="0">
                <a:solidFill>
                  <a:schemeClr val="bg2"/>
                </a:solidFill>
                <a:latin typeface="Meiryo UI" panose="020B0604030504040204" pitchFamily="50" charset="-128"/>
                <a:ea typeface="Meiryo UI" panose="020B0604030504040204" pitchFamily="50" charset="-128"/>
                <a:cs typeface="Noto Sans JP"/>
                <a:sym typeface="Noto Sans JP"/>
              </a:rPr>
              <a:t>異常報告アプリ開発</a:t>
            </a:r>
            <a:endParaRPr dirty="0">
              <a:solidFill>
                <a:schemeClr val="bg2"/>
              </a:solidFill>
              <a:latin typeface="Meiryo UI" panose="020B0604030504040204" pitchFamily="50" charset="-128"/>
              <a:ea typeface="Meiryo UI" panose="020B0604030504040204" pitchFamily="50" charset="-128"/>
            </a:endParaRPr>
          </a:p>
        </p:txBody>
      </p:sp>
      <p:sp>
        <p:nvSpPr>
          <p:cNvPr id="12" name="Google Shape;878;p31">
            <a:extLst>
              <a:ext uri="{FF2B5EF4-FFF2-40B4-BE49-F238E27FC236}">
                <a16:creationId xmlns:a16="http://schemas.microsoft.com/office/drawing/2014/main" id="{DBB094BB-D10C-F369-DC9E-8982FED630AE}"/>
              </a:ext>
            </a:extLst>
          </p:cNvPr>
          <p:cNvSpPr/>
          <p:nvPr/>
        </p:nvSpPr>
        <p:spPr>
          <a:xfrm>
            <a:off x="8114707" y="2232667"/>
            <a:ext cx="3521884" cy="4021296"/>
          </a:xfrm>
          <a:prstGeom prst="roundRect">
            <a:avLst>
              <a:gd name="adj" fmla="val 3160"/>
            </a:avLst>
          </a:prstGeom>
          <a:solidFill>
            <a:schemeClr val="bg1"/>
          </a:solid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a:solidFill>
                <a:schemeClr val="bg2"/>
              </a:solidFill>
              <a:latin typeface="Meiryo UI" panose="020B0604030504040204" pitchFamily="50" charset="-128"/>
              <a:ea typeface="Meiryo UI" panose="020B0604030504040204" pitchFamily="50" charset="-128"/>
              <a:cs typeface="Noto Sans JP"/>
              <a:sym typeface="Noto Sans JP"/>
            </a:endParaRPr>
          </a:p>
        </p:txBody>
      </p:sp>
      <p:sp>
        <p:nvSpPr>
          <p:cNvPr id="15" name="Google Shape;880;p31">
            <a:extLst>
              <a:ext uri="{FF2B5EF4-FFF2-40B4-BE49-F238E27FC236}">
                <a16:creationId xmlns:a16="http://schemas.microsoft.com/office/drawing/2014/main" id="{C8AFDBB3-46AE-5F53-7056-0159ABBBFCB4}"/>
              </a:ext>
            </a:extLst>
          </p:cNvPr>
          <p:cNvSpPr/>
          <p:nvPr/>
        </p:nvSpPr>
        <p:spPr>
          <a:xfrm>
            <a:off x="8628566" y="2041433"/>
            <a:ext cx="2494166" cy="399912"/>
          </a:xfrm>
          <a:prstGeom prst="roundRect">
            <a:avLst>
              <a:gd name="adj" fmla="val 50000"/>
            </a:avLst>
          </a:prstGeom>
          <a:solidFill>
            <a:schemeClr val="bg1"/>
          </a:solidFill>
          <a:ln w="15875">
            <a:solidFill>
              <a:schemeClr val="accent1"/>
            </a:solid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600" b="1" dirty="0">
                <a:solidFill>
                  <a:schemeClr val="bg2"/>
                </a:solidFill>
                <a:latin typeface="Meiryo UI" panose="020B0604030504040204" pitchFamily="50" charset="-128"/>
                <a:ea typeface="Meiryo UI" panose="020B0604030504040204" pitchFamily="50" charset="-128"/>
                <a:sym typeface="Noto Sans JP"/>
              </a:rPr>
              <a:t>アジャイルアプリ検討</a:t>
            </a:r>
            <a:endParaRPr dirty="0">
              <a:solidFill>
                <a:schemeClr val="bg2"/>
              </a:solidFill>
              <a:latin typeface="Meiryo UI" panose="020B0604030504040204" pitchFamily="50" charset="-128"/>
              <a:ea typeface="Meiryo UI" panose="020B0604030504040204" pitchFamily="50" charset="-128"/>
            </a:endParaRPr>
          </a:p>
        </p:txBody>
      </p:sp>
      <p:sp>
        <p:nvSpPr>
          <p:cNvPr id="19" name="Google Shape;873;p31">
            <a:extLst>
              <a:ext uri="{FF2B5EF4-FFF2-40B4-BE49-F238E27FC236}">
                <a16:creationId xmlns:a16="http://schemas.microsoft.com/office/drawing/2014/main" id="{A83A1482-1CE9-7CAD-C7D0-DA90C4840C94}"/>
              </a:ext>
            </a:extLst>
          </p:cNvPr>
          <p:cNvSpPr/>
          <p:nvPr/>
        </p:nvSpPr>
        <p:spPr>
          <a:xfrm>
            <a:off x="758613" y="2930591"/>
            <a:ext cx="3061547" cy="2736000"/>
          </a:xfrm>
          <a:prstGeom prst="rect">
            <a:avLst/>
          </a:prstGeom>
          <a:solidFill>
            <a:schemeClr val="bg1"/>
          </a:solidFill>
          <a:ln w="15875">
            <a:solidFill>
              <a:schemeClr val="accent1"/>
            </a:solidFill>
            <a:bevel/>
          </a:ln>
        </p:spPr>
        <p:txBody>
          <a:bodyPr spcFirstLastPara="1" wrap="square" lIns="72000" tIns="72000" rIns="72000" bIns="72000" anchor="t" anchorCtr="0">
            <a:noAutofit/>
          </a:bodyPr>
          <a:lstStyle/>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8/16</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に「</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関連情報共有会議」として発足し、のちに「製造系</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会議」と改称した。</a:t>
            </a:r>
            <a:endPar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初回会議は会議体の目的と組織、運営方法などを議論し、第</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2</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回</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(9/27)</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、第</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3</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回</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(12/4)</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と継続している。</a:t>
            </a:r>
            <a:endPar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各工場の</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に関する取り組みの紹介、困りごとの共有</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解決方法の議論を進めている。</a:t>
            </a:r>
            <a:endPar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endPar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endParaRPr>
          </a:p>
        </p:txBody>
      </p:sp>
      <p:sp>
        <p:nvSpPr>
          <p:cNvPr id="20" name="Google Shape;876;p31">
            <a:extLst>
              <a:ext uri="{FF2B5EF4-FFF2-40B4-BE49-F238E27FC236}">
                <a16:creationId xmlns:a16="http://schemas.microsoft.com/office/drawing/2014/main" id="{5284AC62-A213-FC58-F9DB-D8542031E358}"/>
              </a:ext>
            </a:extLst>
          </p:cNvPr>
          <p:cNvSpPr/>
          <p:nvPr/>
        </p:nvSpPr>
        <p:spPr>
          <a:xfrm>
            <a:off x="4542812" y="2930591"/>
            <a:ext cx="3061547" cy="2736000"/>
          </a:xfrm>
          <a:prstGeom prst="rect">
            <a:avLst/>
          </a:prstGeom>
          <a:solidFill>
            <a:schemeClr val="bg1"/>
          </a:solidFill>
          <a:ln w="15875">
            <a:solidFill>
              <a:schemeClr val="accent1"/>
            </a:solidFill>
            <a:bevel/>
          </a:ln>
        </p:spPr>
        <p:txBody>
          <a:bodyPr spcFirstLastPara="1" wrap="square" lIns="72000" tIns="72000" rIns="72000" bIns="72000" anchor="t" anchorCtr="0">
            <a:noAutofit/>
          </a:bodyPr>
          <a:lstStyle/>
          <a:p>
            <a:pPr marL="171450" indent="-171450">
              <a:lnSpc>
                <a:spcPct val="110000"/>
              </a:lnSpc>
              <a:buClr>
                <a:schemeClr val="tx2">
                  <a:lumMod val="75000"/>
                </a:schemeClr>
              </a:buClr>
              <a:buFont typeface="Wingdings" panose="05000000000000000000" pitchFamily="2" charset="2"/>
              <a:buChar char="l"/>
            </a:pP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製造工程で起こった異常を早期に発見・感知し、速やかに共有するアプリケーションの</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Concept</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で検討を開始した。</a:t>
            </a:r>
            <a:endPar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endParaRPr>
          </a:p>
          <a:p>
            <a:pPr marL="171450" indent="-171450">
              <a:lnSpc>
                <a:spcPct val="110000"/>
              </a:lnSpc>
              <a:buClr>
                <a:schemeClr val="tx2">
                  <a:lumMod val="75000"/>
                </a:schemeClr>
              </a:buClr>
              <a:buFont typeface="Wingdings" panose="05000000000000000000" pitchFamily="2" charset="2"/>
              <a:buChar char="l"/>
            </a:pP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プロトタイプ施策と仮運用を経て、延岡製造所勘案化の協力も得て延製 製造課で運用を開始した。</a:t>
            </a:r>
            <a:endPar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endParaRPr>
          </a:p>
          <a:p>
            <a:pPr marL="171450" indent="-171450">
              <a:lnSpc>
                <a:spcPct val="110000"/>
              </a:lnSpc>
              <a:buClr>
                <a:schemeClr val="tx2">
                  <a:lumMod val="75000"/>
                </a:schemeClr>
              </a:buClr>
              <a:buFont typeface="Wingdings" panose="05000000000000000000" pitchFamily="2" charset="2"/>
              <a:buChar char="l"/>
            </a:pP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運用しながら</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UI</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の向上などを目的に修正を加えながら開発を継続している。</a:t>
            </a:r>
            <a:endPar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endParaRPr>
          </a:p>
          <a:p>
            <a:pPr marL="171450" indent="-171450">
              <a:lnSpc>
                <a:spcPct val="110000"/>
              </a:lnSpc>
              <a:buClr>
                <a:schemeClr val="tx2">
                  <a:lumMod val="75000"/>
                </a:schemeClr>
              </a:buClr>
              <a:buFont typeface="Wingdings" panose="05000000000000000000" pitchFamily="2" charset="2"/>
              <a:buChar char="l"/>
            </a:pP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第</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3</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回製造系</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会議で全社に紹介し、延製以外の部場への導入も目論んでいる。</a:t>
            </a:r>
            <a:endPar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endParaRPr>
          </a:p>
          <a:p>
            <a:pPr marL="171450" indent="-171450">
              <a:lnSpc>
                <a:spcPct val="110000"/>
              </a:lnSpc>
              <a:buClr>
                <a:schemeClr val="tx2">
                  <a:lumMod val="75000"/>
                </a:schemeClr>
              </a:buClr>
              <a:buFont typeface="Wingdings" panose="05000000000000000000" pitchFamily="2" charset="2"/>
              <a:buChar char="l"/>
            </a:pP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身近なデジタル事例集への掲載も行われた。</a:t>
            </a:r>
          </a:p>
        </p:txBody>
      </p:sp>
      <p:sp>
        <p:nvSpPr>
          <p:cNvPr id="21" name="Google Shape;879;p31">
            <a:extLst>
              <a:ext uri="{FF2B5EF4-FFF2-40B4-BE49-F238E27FC236}">
                <a16:creationId xmlns:a16="http://schemas.microsoft.com/office/drawing/2014/main" id="{61CCBDC6-351C-CD2C-D9F3-7F9790308A39}"/>
              </a:ext>
            </a:extLst>
          </p:cNvPr>
          <p:cNvSpPr/>
          <p:nvPr/>
        </p:nvSpPr>
        <p:spPr>
          <a:xfrm>
            <a:off x="8322460" y="2899062"/>
            <a:ext cx="3061547" cy="2736000"/>
          </a:xfrm>
          <a:prstGeom prst="rect">
            <a:avLst/>
          </a:prstGeom>
          <a:solidFill>
            <a:schemeClr val="bg1"/>
          </a:solidFill>
          <a:ln w="15875">
            <a:solidFill>
              <a:schemeClr val="accent1"/>
            </a:solidFill>
            <a:bevel/>
          </a:ln>
        </p:spPr>
        <p:txBody>
          <a:bodyPr spcFirstLastPara="1" wrap="square" lIns="72000" tIns="72000" rIns="72000" bIns="72000" anchor="t" anchorCtr="0">
            <a:noAutofit/>
          </a:bodyPr>
          <a:lstStyle/>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品証部から社長付への業務依頼承認システムを</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MS</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 </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Power</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 </a:t>
            </a:r>
            <a:r>
              <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rPr>
              <a:t>platform</a:t>
            </a:r>
            <a:r>
              <a:rPr lang="ja-JP" altLang="en-US" sz="1100" dirty="0">
                <a:solidFill>
                  <a:schemeClr val="bg2"/>
                </a:solidFill>
                <a:latin typeface="Meiryo UI" panose="020B0604030504040204" pitchFamily="50" charset="-128"/>
                <a:ea typeface="Meiryo UI" panose="020B0604030504040204" pitchFamily="50" charset="-128"/>
                <a:cs typeface="Noto Sans JP"/>
                <a:sym typeface="Noto Sans JP"/>
              </a:rPr>
              <a:t>でペーパレス、即時、効率化を実現した。</a:t>
            </a:r>
            <a:endParaRPr lang="en-US" altLang="ja-JP" sz="1100" dirty="0">
              <a:solidFill>
                <a:schemeClr val="bg2"/>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ja-JP" altLang="en-US" sz="1100" dirty="0">
                <a:solidFill>
                  <a:schemeClr val="bg2"/>
                </a:solidFill>
                <a:latin typeface="Meiryo UI" panose="020B0604030504040204" pitchFamily="50" charset="-128"/>
                <a:ea typeface="Meiryo UI" panose="020B0604030504040204" pitchFamily="50" charset="-128"/>
                <a:sym typeface="Noto Sans JP"/>
              </a:rPr>
              <a:t>延製に入退場する協力企業の管理アプリを作成し、簡単、迅速、ペーパレスを提案した</a:t>
            </a:r>
            <a:r>
              <a:rPr lang="en-US" altLang="ja-JP" sz="1100" dirty="0">
                <a:solidFill>
                  <a:schemeClr val="bg2"/>
                </a:solidFill>
                <a:latin typeface="Meiryo UI" panose="020B0604030504040204" pitchFamily="50" charset="-128"/>
                <a:ea typeface="Meiryo UI" panose="020B0604030504040204" pitchFamily="50" charset="-128"/>
                <a:sym typeface="Noto Sans JP"/>
              </a:rPr>
              <a:t>(</a:t>
            </a:r>
            <a:r>
              <a:rPr lang="ja-JP" altLang="en-US" sz="1100" dirty="0">
                <a:solidFill>
                  <a:schemeClr val="bg2"/>
                </a:solidFill>
                <a:latin typeface="Meiryo UI" panose="020B0604030504040204" pitchFamily="50" charset="-128"/>
                <a:ea typeface="Meiryo UI" panose="020B0604030504040204" pitchFamily="50" charset="-128"/>
                <a:sym typeface="Noto Sans JP"/>
              </a:rPr>
              <a:t>タブレット活用</a:t>
            </a:r>
            <a:r>
              <a:rPr lang="en-US" altLang="ja-JP" sz="1100" dirty="0">
                <a:solidFill>
                  <a:schemeClr val="bg2"/>
                </a:solidFill>
                <a:latin typeface="Meiryo UI" panose="020B0604030504040204" pitchFamily="50" charset="-128"/>
                <a:ea typeface="Meiryo UI" panose="020B0604030504040204" pitchFamily="50" charset="-128"/>
                <a:sym typeface="Noto Sans JP"/>
              </a:rPr>
              <a:t>)</a:t>
            </a:r>
            <a:r>
              <a:rPr lang="ja-JP" altLang="en-US" sz="1100" dirty="0">
                <a:solidFill>
                  <a:schemeClr val="bg2"/>
                </a:solidFill>
                <a:latin typeface="Meiryo UI" panose="020B0604030504040204" pitchFamily="50" charset="-128"/>
                <a:ea typeface="Meiryo UI" panose="020B0604030504040204" pitchFamily="50" charset="-128"/>
                <a:sym typeface="Noto Sans JP"/>
              </a:rPr>
              <a:t>。</a:t>
            </a:r>
            <a:endParaRPr lang="en-US" altLang="ja-JP" sz="1100" dirty="0">
              <a:solidFill>
                <a:schemeClr val="bg2"/>
              </a:solidFill>
              <a:latin typeface="Meiryo UI" panose="020B0604030504040204" pitchFamily="50" charset="-128"/>
              <a:ea typeface="Meiryo UI" panose="020B0604030504040204" pitchFamily="50" charset="-128"/>
              <a:sym typeface="Noto Sans JP"/>
            </a:endParaRPr>
          </a:p>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en-US" altLang="ja-JP" sz="1100" dirty="0">
                <a:solidFill>
                  <a:schemeClr val="bg2"/>
                </a:solidFill>
                <a:latin typeface="Meiryo UI" panose="020B0604030504040204" pitchFamily="50" charset="-128"/>
                <a:ea typeface="Meiryo UI" panose="020B0604030504040204" pitchFamily="50" charset="-128"/>
                <a:sym typeface="Noto Sans JP"/>
              </a:rPr>
              <a:t>HHK</a:t>
            </a:r>
            <a:r>
              <a:rPr lang="ja-JP" altLang="en-US" sz="1100" dirty="0">
                <a:solidFill>
                  <a:schemeClr val="bg2"/>
                </a:solidFill>
                <a:latin typeface="Meiryo UI" panose="020B0604030504040204" pitchFamily="50" charset="-128"/>
                <a:ea typeface="Meiryo UI" panose="020B0604030504040204" pitchFamily="50" charset="-128"/>
                <a:sym typeface="Noto Sans JP"/>
              </a:rPr>
              <a:t>の</a:t>
            </a:r>
            <a:r>
              <a:rPr lang="en-US" altLang="ja-JP" sz="1100" dirty="0">
                <a:solidFill>
                  <a:schemeClr val="bg2"/>
                </a:solidFill>
                <a:latin typeface="Meiryo UI" panose="020B0604030504040204" pitchFamily="50" charset="-128"/>
                <a:ea typeface="Meiryo UI" panose="020B0604030504040204" pitchFamily="50" charset="-128"/>
                <a:sym typeface="Noto Sans JP"/>
              </a:rPr>
              <a:t>BI</a:t>
            </a:r>
            <a:r>
              <a:rPr lang="ja-JP" altLang="en-US" sz="1100" dirty="0">
                <a:solidFill>
                  <a:schemeClr val="bg2"/>
                </a:solidFill>
                <a:latin typeface="Meiryo UI" panose="020B0604030504040204" pitchFamily="50" charset="-128"/>
                <a:ea typeface="Meiryo UI" panose="020B0604030504040204" pitchFamily="50" charset="-128"/>
                <a:sym typeface="Noto Sans JP"/>
              </a:rPr>
              <a:t>レポートを作成し、一部の利用者に公開し、ほぼ毎日データを更新している。</a:t>
            </a:r>
            <a:endParaRPr lang="en-US" altLang="ja-JP" sz="1100" dirty="0">
              <a:solidFill>
                <a:schemeClr val="bg2"/>
              </a:solidFill>
              <a:latin typeface="Meiryo UI" panose="020B0604030504040204" pitchFamily="50" charset="-128"/>
              <a:ea typeface="Meiryo UI" panose="020B0604030504040204" pitchFamily="50" charset="-128"/>
              <a:sym typeface="Noto Sans JP"/>
            </a:endParaRPr>
          </a:p>
        </p:txBody>
      </p:sp>
    </p:spTree>
    <p:extLst>
      <p:ext uri="{BB962C8B-B14F-4D97-AF65-F5344CB8AC3E}">
        <p14:creationId xmlns:p14="http://schemas.microsoft.com/office/powerpoint/2010/main" val="70652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pic>
        <p:nvPicPr>
          <p:cNvPr id="556" name="Google Shape;556;p21"/>
          <p:cNvPicPr preferRelativeResize="0"/>
          <p:nvPr/>
        </p:nvPicPr>
        <p:blipFill rotWithShape="1">
          <a:blip r:embed="rId3">
            <a:alphaModFix/>
          </a:blip>
          <a:srcRect/>
          <a:stretch/>
        </p:blipFill>
        <p:spPr>
          <a:xfrm>
            <a:off x="995253" y="3658291"/>
            <a:ext cx="4566300" cy="2755631"/>
          </a:xfrm>
          <a:prstGeom prst="rect">
            <a:avLst/>
          </a:prstGeom>
          <a:noFill/>
          <a:ln>
            <a:noFill/>
          </a:ln>
        </p:spPr>
      </p:pic>
      <p:pic>
        <p:nvPicPr>
          <p:cNvPr id="557" name="Google Shape;557;p21"/>
          <p:cNvPicPr preferRelativeResize="0"/>
          <p:nvPr/>
        </p:nvPicPr>
        <p:blipFill rotWithShape="1">
          <a:blip r:embed="rId4">
            <a:alphaModFix/>
          </a:blip>
          <a:srcRect/>
          <a:stretch/>
        </p:blipFill>
        <p:spPr>
          <a:xfrm>
            <a:off x="6186057" y="3640002"/>
            <a:ext cx="2286198" cy="2773920"/>
          </a:xfrm>
          <a:prstGeom prst="rect">
            <a:avLst/>
          </a:prstGeom>
          <a:noFill/>
          <a:ln>
            <a:noFill/>
          </a:ln>
        </p:spPr>
      </p:pic>
      <p:pic>
        <p:nvPicPr>
          <p:cNvPr id="558" name="Google Shape;558;p21"/>
          <p:cNvPicPr preferRelativeResize="0"/>
          <p:nvPr/>
        </p:nvPicPr>
        <p:blipFill rotWithShape="1">
          <a:blip r:embed="rId5">
            <a:alphaModFix/>
          </a:blip>
          <a:srcRect/>
          <a:stretch/>
        </p:blipFill>
        <p:spPr>
          <a:xfrm>
            <a:off x="9641477" y="4426454"/>
            <a:ext cx="1999661" cy="1987468"/>
          </a:xfrm>
          <a:prstGeom prst="rect">
            <a:avLst/>
          </a:prstGeom>
          <a:noFill/>
          <a:ln>
            <a:noFill/>
          </a:ln>
        </p:spPr>
      </p:pic>
      <p:sp>
        <p:nvSpPr>
          <p:cNvPr id="559" name="Google Shape;559;p21"/>
          <p:cNvSpPr/>
          <p:nvPr/>
        </p:nvSpPr>
        <p:spPr>
          <a:xfrm>
            <a:off x="550863" y="1949872"/>
            <a:ext cx="5455081" cy="4464050"/>
          </a:xfrm>
          <a:prstGeom prst="roundRect">
            <a:avLst>
              <a:gd name="adj" fmla="val 352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b="1">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60" name="Google Shape;560;p21"/>
          <p:cNvSpPr/>
          <p:nvPr/>
        </p:nvSpPr>
        <p:spPr>
          <a:xfrm>
            <a:off x="6186057" y="1949872"/>
            <a:ext cx="5455081" cy="4464050"/>
          </a:xfrm>
          <a:prstGeom prst="roundRect">
            <a:avLst>
              <a:gd name="adj" fmla="val 352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b="1">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61" name="Google Shape;561;p21"/>
          <p:cNvSpPr txBox="1">
            <a:spLocks noGrp="1"/>
          </p:cNvSpPr>
          <p:nvPr>
            <p:ph type="body" idx="1"/>
          </p:nvPr>
        </p:nvSpPr>
        <p:spPr>
          <a:xfrm flipH="1">
            <a:off x="859579" y="294572"/>
            <a:ext cx="5545137"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en-US" altLang="ja-JP" dirty="0"/>
              <a:t>DX</a:t>
            </a:r>
            <a:r>
              <a:rPr lang="ja-JP" altLang="en-US" dirty="0"/>
              <a:t>推進</a:t>
            </a:r>
            <a:endParaRPr dirty="0"/>
          </a:p>
        </p:txBody>
      </p:sp>
      <p:sp>
        <p:nvSpPr>
          <p:cNvPr id="562" name="Google Shape;562;p21"/>
          <p:cNvSpPr txBox="1">
            <a:spLocks noGrp="1"/>
          </p:cNvSpPr>
          <p:nvPr>
            <p:ph type="body" idx="2"/>
          </p:nvPr>
        </p:nvSpPr>
        <p:spPr>
          <a:xfrm flipH="1">
            <a:off x="550863" y="294572"/>
            <a:ext cx="260351"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dirty="0"/>
              <a:t>0</a:t>
            </a:r>
            <a:r>
              <a:rPr lang="en-US" altLang="ja-JP" dirty="0"/>
              <a:t>3</a:t>
            </a:r>
            <a:endParaRPr dirty="0"/>
          </a:p>
        </p:txBody>
      </p:sp>
      <p:sp>
        <p:nvSpPr>
          <p:cNvPr id="563" name="Google Shape;563;p21"/>
          <p:cNvSpPr txBox="1">
            <a:spLocks noGrp="1"/>
          </p:cNvSpPr>
          <p:nvPr>
            <p:ph type="title"/>
          </p:nvPr>
        </p:nvSpPr>
        <p:spPr>
          <a:xfrm>
            <a:off x="550863" y="519490"/>
            <a:ext cx="11090273" cy="43910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2400"/>
              <a:buFont typeface="Noto Sans JP"/>
              <a:buNone/>
            </a:pPr>
            <a:r>
              <a:rPr lang="en-US" altLang="ja-JP" dirty="0"/>
              <a:t>2024</a:t>
            </a:r>
            <a:r>
              <a:rPr lang="ja-JP" altLang="en-US" dirty="0"/>
              <a:t>年度の目標 ・ 取り組み</a:t>
            </a:r>
            <a:endParaRPr dirty="0"/>
          </a:p>
        </p:txBody>
      </p:sp>
      <p:sp>
        <p:nvSpPr>
          <p:cNvPr id="564" name="Google Shape;564;p21"/>
          <p:cNvSpPr txBox="1">
            <a:spLocks noGrp="1"/>
          </p:cNvSpPr>
          <p:nvPr>
            <p:ph type="body" idx="3"/>
          </p:nvPr>
        </p:nvSpPr>
        <p:spPr>
          <a:xfrm flipH="1">
            <a:off x="550859" y="1075062"/>
            <a:ext cx="11090271" cy="502546"/>
          </a:xfrm>
          <a:prstGeom prst="rect">
            <a:avLst/>
          </a:prstGeom>
          <a:noFill/>
          <a:ln>
            <a:noFill/>
          </a:ln>
        </p:spPr>
        <p:txBody>
          <a:bodyPr spcFirstLastPara="1" wrap="square" lIns="0" tIns="0" rIns="0" bIns="0" anchor="t" anchorCtr="0">
            <a:noAutofit/>
          </a:bodyPr>
          <a:lstStyle/>
          <a:p>
            <a:pPr marL="647700" lvl="0" indent="-647700" algn="l" rtl="0">
              <a:lnSpc>
                <a:spcPct val="120000"/>
              </a:lnSpc>
              <a:spcBef>
                <a:spcPts val="0"/>
              </a:spcBef>
              <a:spcAft>
                <a:spcPts val="0"/>
              </a:spcAft>
              <a:buClr>
                <a:srgbClr val="3F3F3F"/>
              </a:buClr>
              <a:buSzPts val="1400"/>
              <a:buNone/>
            </a:pPr>
            <a:r>
              <a:rPr lang="ja-JP" altLang="en-US" dirty="0"/>
              <a:t>目標 ； 下記、２テーマ「異常報告アプリの展開」「検査成績書発行アプリの調査」はプロジェクト体制で推進する</a:t>
            </a:r>
            <a:r>
              <a:rPr lang="ja-JP" dirty="0"/>
              <a:t>。</a:t>
            </a:r>
            <a:br>
              <a:rPr lang="ja-JP" dirty="0"/>
            </a:br>
            <a:r>
              <a:rPr lang="ja-JP" altLang="en-US" dirty="0"/>
              <a:t>アジャイル開発</a:t>
            </a:r>
            <a:r>
              <a:rPr lang="en-US" altLang="ja-JP" dirty="0"/>
              <a:t>(</a:t>
            </a:r>
            <a:r>
              <a:rPr lang="ja-JP" altLang="en-US" dirty="0"/>
              <a:t>次ページ</a:t>
            </a:r>
            <a:r>
              <a:rPr lang="en-US" altLang="ja-JP" dirty="0"/>
              <a:t>)</a:t>
            </a:r>
            <a:r>
              <a:rPr lang="ja-JP" altLang="en-US" dirty="0"/>
              <a:t>は製造関連のデータ分析を中心に展開してゆきます。</a:t>
            </a:r>
            <a:r>
              <a:rPr lang="en-US" altLang="ja-JP" dirty="0"/>
              <a:t>DX</a:t>
            </a:r>
            <a:r>
              <a:rPr lang="ja-JP" altLang="en-US" dirty="0"/>
              <a:t>推進活動は積極的に展開します。</a:t>
            </a:r>
            <a:endParaRPr dirty="0"/>
          </a:p>
        </p:txBody>
      </p:sp>
      <p:sp>
        <p:nvSpPr>
          <p:cNvPr id="565" name="Google Shape;565;p21"/>
          <p:cNvSpPr/>
          <p:nvPr/>
        </p:nvSpPr>
        <p:spPr>
          <a:xfrm>
            <a:off x="2162689" y="3408681"/>
            <a:ext cx="2598176" cy="344976"/>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2000" b="1" dirty="0">
                <a:solidFill>
                  <a:schemeClr val="accent1"/>
                </a:solidFill>
                <a:latin typeface="Meiryo UI" panose="020B0604030504040204" pitchFamily="50" charset="-128"/>
                <a:ea typeface="Meiryo UI" panose="020B0604030504040204" pitchFamily="50" charset="-128"/>
                <a:cs typeface="Noto Sans JP"/>
                <a:sym typeface="Noto Sans JP"/>
              </a:rPr>
              <a:t>製造系</a:t>
            </a:r>
            <a:r>
              <a:rPr lang="en-US" altLang="ja-JP" sz="2000" b="1" dirty="0">
                <a:solidFill>
                  <a:schemeClr val="accent1"/>
                </a:solidFill>
                <a:latin typeface="Meiryo UI" panose="020B0604030504040204" pitchFamily="50" charset="-128"/>
                <a:ea typeface="Meiryo UI" panose="020B0604030504040204" pitchFamily="50" charset="-128"/>
                <a:cs typeface="Noto Sans JP"/>
                <a:sym typeface="Noto Sans JP"/>
              </a:rPr>
              <a:t>DX</a:t>
            </a:r>
            <a:r>
              <a:rPr lang="ja-JP" altLang="en-US" sz="2000" b="1" dirty="0">
                <a:solidFill>
                  <a:schemeClr val="accent1"/>
                </a:solidFill>
                <a:latin typeface="Meiryo UI" panose="020B0604030504040204" pitchFamily="50" charset="-128"/>
                <a:ea typeface="Meiryo UI" panose="020B0604030504040204" pitchFamily="50" charset="-128"/>
                <a:cs typeface="Noto Sans JP"/>
                <a:sym typeface="Noto Sans JP"/>
              </a:rPr>
              <a:t>会議を活用</a:t>
            </a:r>
            <a:endParaRPr dirty="0">
              <a:latin typeface="Meiryo UI" panose="020B0604030504040204" pitchFamily="50" charset="-128"/>
              <a:ea typeface="Meiryo UI" panose="020B0604030504040204" pitchFamily="50" charset="-128"/>
            </a:endParaRPr>
          </a:p>
        </p:txBody>
      </p:sp>
      <p:sp>
        <p:nvSpPr>
          <p:cNvPr id="568" name="Google Shape;568;p21"/>
          <p:cNvSpPr/>
          <p:nvPr/>
        </p:nvSpPr>
        <p:spPr>
          <a:xfrm>
            <a:off x="6835803" y="5666767"/>
            <a:ext cx="4212000" cy="659543"/>
          </a:xfrm>
          <a:prstGeom prst="rect">
            <a:avLst/>
          </a:prstGeom>
          <a:noFill/>
          <a:ln>
            <a:noFill/>
          </a:ln>
        </p:spPr>
        <p:txBody>
          <a:bodyPr spcFirstLastPara="1" wrap="square" lIns="0" tIns="0" rIns="0" bIns="0" anchor="t" anchorCtr="0">
            <a:noAutofit/>
          </a:bodyPr>
          <a:lstStyle/>
          <a:p>
            <a:pPr marL="171450" marR="0" lvl="0" indent="-171450" algn="l" rtl="0">
              <a:lnSpc>
                <a:spcPct val="110000"/>
              </a:lnSpc>
              <a:spcBef>
                <a:spcPts val="0"/>
              </a:spcBef>
              <a:spcAft>
                <a:spcPts val="0"/>
              </a:spcAft>
              <a:buClr>
                <a:srgbClr val="BFBFBF"/>
              </a:buClr>
              <a:buSzPts val="750"/>
              <a:buFont typeface="Noto Sans Symbols"/>
              <a:buChar char="●"/>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候補サプライヤーからのヒヤリングを通じて機能の照会と導入費用の見積もりを取得する。</a:t>
            </a:r>
            <a:endPar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rgbClr val="BFBFBF"/>
              </a:buClr>
              <a:buSzPts val="750"/>
              <a:buFont typeface="Noto Sans Symbols"/>
              <a:buChar char="●"/>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取得した情報の比較表を作成し、設備提案資料とする。</a:t>
            </a:r>
            <a:endParaRPr sz="1200"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69" name="Google Shape;569;p21"/>
          <p:cNvSpPr/>
          <p:nvPr/>
        </p:nvSpPr>
        <p:spPr>
          <a:xfrm>
            <a:off x="6835803" y="4314600"/>
            <a:ext cx="4212000" cy="344976"/>
          </a:xfrm>
          <a:prstGeom prst="rect">
            <a:avLst/>
          </a:prstGeom>
          <a:noFill/>
          <a:ln>
            <a:noFill/>
          </a:ln>
        </p:spPr>
        <p:txBody>
          <a:bodyPr spcFirstLastPara="1" wrap="square" lIns="0" tIns="0" rIns="0" bIns="0" anchor="t" anchorCtr="0">
            <a:noAutofit/>
          </a:bodyPr>
          <a:lstStyle/>
          <a:p>
            <a:pPr marL="171450" marR="0" lvl="0" indent="-171450" algn="l" rtl="0">
              <a:lnSpc>
                <a:spcPct val="110000"/>
              </a:lnSpc>
              <a:spcBef>
                <a:spcPts val="0"/>
              </a:spcBef>
              <a:spcAft>
                <a:spcPts val="0"/>
              </a:spcAft>
              <a:buClr>
                <a:srgbClr val="BFBFBF"/>
              </a:buClr>
              <a:buSzPts val="750"/>
              <a:buFont typeface="Noto Sans Symbols"/>
              <a:buChar char="●"/>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予備調査の段階で</a:t>
            </a:r>
            <a:r>
              <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rPr>
              <a:t>PJ</a:t>
            </a: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チームの編成と目的、検討計画を立案する</a:t>
            </a:r>
            <a:r>
              <a:rPr lang="ja-JP" altLang="en-US" sz="1200" b="1" dirty="0">
                <a:solidFill>
                  <a:srgbClr val="3F3F3F"/>
                </a:solidFill>
                <a:latin typeface="Meiryo UI" panose="020B0604030504040204" pitchFamily="50" charset="-128"/>
                <a:ea typeface="Meiryo UI" panose="020B0604030504040204" pitchFamily="50" charset="-128"/>
                <a:cs typeface="Noto Sans JP"/>
                <a:sym typeface="Noto Sans JP"/>
              </a:rPr>
              <a:t>。</a:t>
            </a:r>
            <a:endParaRPr sz="1200" dirty="0">
              <a:latin typeface="Meiryo UI" panose="020B0604030504040204" pitchFamily="50" charset="-128"/>
              <a:ea typeface="Meiryo UI" panose="020B0604030504040204" pitchFamily="50" charset="-128"/>
            </a:endParaRPr>
          </a:p>
        </p:txBody>
      </p:sp>
      <p:sp>
        <p:nvSpPr>
          <p:cNvPr id="570" name="Google Shape;570;p21"/>
          <p:cNvSpPr/>
          <p:nvPr/>
        </p:nvSpPr>
        <p:spPr>
          <a:xfrm>
            <a:off x="1349554" y="4600551"/>
            <a:ext cx="4212000" cy="1202215"/>
          </a:xfrm>
          <a:prstGeom prst="rect">
            <a:avLst/>
          </a:prstGeom>
          <a:noFill/>
          <a:ln>
            <a:noFill/>
          </a:ln>
        </p:spPr>
        <p:txBody>
          <a:bodyPr spcFirstLastPara="1" wrap="square" lIns="0" tIns="0" rIns="0" bIns="0" anchor="t" anchorCtr="0">
            <a:noAutofit/>
          </a:bodyPr>
          <a:lstStyle/>
          <a:p>
            <a:pPr marL="171450" marR="0" lvl="0" indent="-171450" algn="l" rtl="0">
              <a:lnSpc>
                <a:spcPct val="120000"/>
              </a:lnSpc>
              <a:spcBef>
                <a:spcPts val="0"/>
              </a:spcBef>
              <a:spcAft>
                <a:spcPts val="0"/>
              </a:spcAft>
              <a:buClr>
                <a:srgbClr val="BFBFBF"/>
              </a:buClr>
              <a:buSzPts val="900"/>
              <a:buFont typeface="Noto Sans Symbols"/>
              <a:buChar char="●"/>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各工場にて推進スケジュールの立案をしてもらう。</a:t>
            </a:r>
            <a:endPar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20000"/>
              </a:lnSpc>
              <a:spcBef>
                <a:spcPts val="0"/>
              </a:spcBef>
              <a:spcAft>
                <a:spcPts val="0"/>
              </a:spcAft>
              <a:buClr>
                <a:srgbClr val="BFBFBF"/>
              </a:buClr>
              <a:buSzPts val="900"/>
              <a:buFont typeface="Noto Sans Symbols"/>
              <a:buChar char="●"/>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製造系</a:t>
            </a:r>
            <a:r>
              <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会議で立案されたスケジュールに対する進捗状況を報告してもらう。</a:t>
            </a:r>
            <a:endPar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20000"/>
              </a:lnSpc>
              <a:spcBef>
                <a:spcPts val="0"/>
              </a:spcBef>
              <a:spcAft>
                <a:spcPts val="0"/>
              </a:spcAft>
              <a:buClr>
                <a:srgbClr val="BFBFBF"/>
              </a:buClr>
              <a:buSzPts val="900"/>
              <a:buFont typeface="Noto Sans Symbols"/>
              <a:buChar char="●"/>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各工場の要請の応じて導入の推進とサポートを行う。</a:t>
            </a:r>
            <a:endParaRPr sz="1200"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71" name="Google Shape;571;p21"/>
          <p:cNvSpPr/>
          <p:nvPr/>
        </p:nvSpPr>
        <p:spPr>
          <a:xfrm>
            <a:off x="7614651" y="3408681"/>
            <a:ext cx="2598034" cy="344976"/>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2000" b="1" dirty="0">
                <a:solidFill>
                  <a:schemeClr val="accent1"/>
                </a:solidFill>
                <a:latin typeface="Meiryo UI" panose="020B0604030504040204" pitchFamily="50" charset="-128"/>
                <a:ea typeface="Meiryo UI" panose="020B0604030504040204" pitchFamily="50" charset="-128"/>
                <a:cs typeface="Noto Sans JP"/>
                <a:sym typeface="Noto Sans JP"/>
              </a:rPr>
              <a:t>PJ</a:t>
            </a:r>
            <a:r>
              <a:rPr lang="ja-JP" altLang="en-US" sz="2000" b="1" dirty="0">
                <a:solidFill>
                  <a:schemeClr val="accent1"/>
                </a:solidFill>
                <a:latin typeface="Meiryo UI" panose="020B0604030504040204" pitchFamily="50" charset="-128"/>
                <a:ea typeface="Meiryo UI" panose="020B0604030504040204" pitchFamily="50" charset="-128"/>
                <a:cs typeface="Noto Sans JP"/>
                <a:sym typeface="Noto Sans JP"/>
              </a:rPr>
              <a:t>組織編成</a:t>
            </a:r>
            <a:endParaRPr dirty="0">
              <a:latin typeface="Meiryo UI" panose="020B0604030504040204" pitchFamily="50" charset="-128"/>
              <a:ea typeface="Meiryo UI" panose="020B0604030504040204" pitchFamily="50" charset="-128"/>
            </a:endParaRPr>
          </a:p>
        </p:txBody>
      </p:sp>
      <p:sp>
        <p:nvSpPr>
          <p:cNvPr id="572" name="Google Shape;572;p21"/>
          <p:cNvSpPr/>
          <p:nvPr/>
        </p:nvSpPr>
        <p:spPr>
          <a:xfrm>
            <a:off x="7614651" y="4760847"/>
            <a:ext cx="2598034" cy="344976"/>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2000" b="1" dirty="0">
                <a:solidFill>
                  <a:schemeClr val="accent1"/>
                </a:solidFill>
                <a:latin typeface="Meiryo UI" panose="020B0604030504040204" pitchFamily="50" charset="-128"/>
                <a:ea typeface="Meiryo UI" panose="020B0604030504040204" pitchFamily="50" charset="-128"/>
                <a:cs typeface="Noto Sans JP"/>
                <a:sym typeface="Noto Sans JP"/>
              </a:rPr>
              <a:t>調査推進</a:t>
            </a:r>
            <a:endParaRPr dirty="0">
              <a:latin typeface="Meiryo UI" panose="020B0604030504040204" pitchFamily="50" charset="-128"/>
              <a:ea typeface="Meiryo UI" panose="020B0604030504040204" pitchFamily="50" charset="-128"/>
            </a:endParaRPr>
          </a:p>
        </p:txBody>
      </p:sp>
      <p:sp>
        <p:nvSpPr>
          <p:cNvPr id="573" name="Google Shape;573;p21"/>
          <p:cNvSpPr/>
          <p:nvPr/>
        </p:nvSpPr>
        <p:spPr>
          <a:xfrm>
            <a:off x="6835803" y="5182694"/>
            <a:ext cx="4212000" cy="395001"/>
          </a:xfrm>
          <a:prstGeom prst="rect">
            <a:avLst/>
          </a:prstGeom>
          <a:noFill/>
          <a:ln>
            <a:noFill/>
          </a:ln>
        </p:spPr>
        <p:txBody>
          <a:bodyPr spcFirstLastPara="1" wrap="square" lIns="0" tIns="0" rIns="0" bIns="0" anchor="ctr" anchorCtr="0">
            <a:noAutofit/>
          </a:bodyPr>
          <a:lstStyle/>
          <a:p>
            <a:pPr marL="0" marR="0" lvl="0" indent="0" rtl="0">
              <a:lnSpc>
                <a:spcPct val="110000"/>
              </a:lnSpc>
              <a:spcBef>
                <a:spcPts val="0"/>
              </a:spcBef>
              <a:spcAft>
                <a:spcPts val="0"/>
              </a:spcAft>
              <a:buNone/>
            </a:pPr>
            <a:r>
              <a:rPr lang="ja-JP" altLang="en-US" sz="1200" dirty="0">
                <a:solidFill>
                  <a:schemeClr val="accent1"/>
                </a:solidFill>
                <a:latin typeface="Meiryo UI" panose="020B0604030504040204" pitchFamily="50" charset="-128"/>
                <a:ea typeface="Meiryo UI" panose="020B0604030504040204" pitchFamily="50" charset="-128"/>
                <a:cs typeface="Noto Sans JP"/>
                <a:sym typeface="Noto Sans JP"/>
              </a:rPr>
              <a:t>予備調査で</a:t>
            </a:r>
            <a:r>
              <a:rPr lang="en-US" altLang="ja-JP" sz="1200" dirty="0">
                <a:solidFill>
                  <a:schemeClr val="accent1"/>
                </a:solidFill>
                <a:latin typeface="Meiryo UI" panose="020B0604030504040204" pitchFamily="50" charset="-128"/>
                <a:ea typeface="Meiryo UI" panose="020B0604030504040204" pitchFamily="50" charset="-128"/>
                <a:cs typeface="Noto Sans JP"/>
                <a:sym typeface="Noto Sans JP"/>
              </a:rPr>
              <a:t>3</a:t>
            </a:r>
            <a:r>
              <a:rPr lang="ja-JP" altLang="en-US" sz="1200" dirty="0">
                <a:solidFill>
                  <a:schemeClr val="accent1"/>
                </a:solidFill>
                <a:latin typeface="Meiryo UI" panose="020B0604030504040204" pitchFamily="50" charset="-128"/>
                <a:ea typeface="Meiryo UI" panose="020B0604030504040204" pitchFamily="50" charset="-128"/>
                <a:cs typeface="Noto Sans JP"/>
                <a:sym typeface="Noto Sans JP"/>
              </a:rPr>
              <a:t>社程度にサプライヤーを絞りヒヤリングを行い機能と見積りを評価する。</a:t>
            </a:r>
            <a:endParaRPr sz="1200" dirty="0">
              <a:latin typeface="Meiryo UI" panose="020B0604030504040204" pitchFamily="50" charset="-128"/>
              <a:ea typeface="Meiryo UI" panose="020B0604030504040204" pitchFamily="50" charset="-128"/>
            </a:endParaRPr>
          </a:p>
        </p:txBody>
      </p:sp>
      <p:sp>
        <p:nvSpPr>
          <p:cNvPr id="574" name="Google Shape;574;p21"/>
          <p:cNvSpPr/>
          <p:nvPr/>
        </p:nvSpPr>
        <p:spPr>
          <a:xfrm>
            <a:off x="6835803" y="3830528"/>
            <a:ext cx="4212000" cy="395001"/>
          </a:xfrm>
          <a:prstGeom prst="rect">
            <a:avLst/>
          </a:prstGeom>
          <a:noFill/>
          <a:ln>
            <a:noFill/>
          </a:ln>
        </p:spPr>
        <p:txBody>
          <a:bodyPr spcFirstLastPara="1" wrap="square" lIns="0" tIns="0" rIns="0" bIns="0" anchor="ctr" anchorCtr="0">
            <a:noAutofit/>
          </a:bodyPr>
          <a:lstStyle/>
          <a:p>
            <a:pPr marL="0" marR="0" lvl="0" indent="0" rtl="0">
              <a:lnSpc>
                <a:spcPct val="110000"/>
              </a:lnSpc>
              <a:spcBef>
                <a:spcPts val="0"/>
              </a:spcBef>
              <a:spcAft>
                <a:spcPts val="0"/>
              </a:spcAft>
              <a:buNone/>
            </a:pPr>
            <a:r>
              <a:rPr lang="ja-JP" altLang="en-US" sz="1200" dirty="0">
                <a:solidFill>
                  <a:schemeClr val="accent1"/>
                </a:solidFill>
                <a:latin typeface="Meiryo UI" panose="020B0604030504040204" pitchFamily="50" charset="-128"/>
                <a:ea typeface="Meiryo UI" panose="020B0604030504040204" pitchFamily="50" charset="-128"/>
                <a:cs typeface="Noto Sans JP"/>
                <a:sym typeface="Noto Sans JP"/>
              </a:rPr>
              <a:t>品管</a:t>
            </a:r>
            <a:r>
              <a:rPr lang="en-US" altLang="ja-JP" sz="1200" dirty="0">
                <a:solidFill>
                  <a:schemeClr val="accent1"/>
                </a:solidFill>
                <a:latin typeface="Meiryo UI" panose="020B0604030504040204" pitchFamily="50" charset="-128"/>
                <a:ea typeface="Meiryo UI" panose="020B0604030504040204" pitchFamily="50" charset="-128"/>
                <a:cs typeface="Noto Sans JP"/>
                <a:sym typeface="Noto Sans JP"/>
              </a:rPr>
              <a:t>1</a:t>
            </a:r>
            <a:r>
              <a:rPr lang="ja-JP" altLang="en-US" sz="1200" dirty="0">
                <a:solidFill>
                  <a:schemeClr val="accent1"/>
                </a:solidFill>
                <a:latin typeface="Meiryo UI" panose="020B0604030504040204" pitchFamily="50" charset="-128"/>
                <a:ea typeface="Meiryo UI" panose="020B0604030504040204" pitchFamily="50" charset="-128"/>
                <a:cs typeface="Noto Sans JP"/>
                <a:sym typeface="Noto Sans JP"/>
              </a:rPr>
              <a:t>課・管理室・製造課とともに</a:t>
            </a:r>
            <a:r>
              <a:rPr lang="en-US" altLang="ja-JP" sz="1200" dirty="0">
                <a:solidFill>
                  <a:schemeClr val="accent1"/>
                </a:solidFill>
                <a:latin typeface="Meiryo UI" panose="020B0604030504040204" pitchFamily="50" charset="-128"/>
                <a:ea typeface="Meiryo UI" panose="020B0604030504040204" pitchFamily="50" charset="-128"/>
                <a:cs typeface="Noto Sans JP"/>
                <a:sym typeface="Noto Sans JP"/>
              </a:rPr>
              <a:t>PJ</a:t>
            </a:r>
            <a:r>
              <a:rPr lang="ja-JP" altLang="en-US" sz="1200" dirty="0">
                <a:solidFill>
                  <a:schemeClr val="accent1"/>
                </a:solidFill>
                <a:latin typeface="Meiryo UI" panose="020B0604030504040204" pitchFamily="50" charset="-128"/>
                <a:ea typeface="Meiryo UI" panose="020B0604030504040204" pitchFamily="50" charset="-128"/>
                <a:cs typeface="Noto Sans JP"/>
                <a:sym typeface="Noto Sans JP"/>
              </a:rPr>
              <a:t>組織を編成する。</a:t>
            </a:r>
            <a:endParaRPr sz="1200" dirty="0">
              <a:latin typeface="Meiryo UI" panose="020B0604030504040204" pitchFamily="50" charset="-128"/>
              <a:ea typeface="Meiryo UI" panose="020B0604030504040204" pitchFamily="50" charset="-128"/>
            </a:endParaRPr>
          </a:p>
        </p:txBody>
      </p:sp>
      <p:sp>
        <p:nvSpPr>
          <p:cNvPr id="575" name="Google Shape;575;p21"/>
          <p:cNvSpPr/>
          <p:nvPr/>
        </p:nvSpPr>
        <p:spPr>
          <a:xfrm>
            <a:off x="1349554" y="4006869"/>
            <a:ext cx="4212000" cy="395001"/>
          </a:xfrm>
          <a:prstGeom prst="rect">
            <a:avLst/>
          </a:prstGeom>
          <a:noFill/>
          <a:ln>
            <a:noFill/>
          </a:ln>
        </p:spPr>
        <p:txBody>
          <a:bodyPr spcFirstLastPara="1" wrap="square" lIns="0" tIns="0" rIns="0" bIns="0" anchor="ctr" anchorCtr="0">
            <a:noAutofit/>
          </a:bodyPr>
          <a:lstStyle/>
          <a:p>
            <a:pPr marL="0" marR="0" lvl="0" indent="0" rtl="0">
              <a:lnSpc>
                <a:spcPct val="110000"/>
              </a:lnSpc>
              <a:spcBef>
                <a:spcPts val="0"/>
              </a:spcBef>
              <a:spcAft>
                <a:spcPts val="0"/>
              </a:spcAft>
              <a:buNone/>
            </a:pPr>
            <a:r>
              <a:rPr lang="ja-JP" altLang="en-US" sz="1200" dirty="0">
                <a:solidFill>
                  <a:schemeClr val="accent1"/>
                </a:solidFill>
                <a:latin typeface="Meiryo UI" panose="020B0604030504040204" pitchFamily="50" charset="-128"/>
                <a:ea typeface="Meiryo UI" panose="020B0604030504040204" pitchFamily="50" charset="-128"/>
                <a:cs typeface="Noto Sans JP"/>
                <a:sym typeface="Noto Sans JP"/>
              </a:rPr>
              <a:t>製造系</a:t>
            </a:r>
            <a:r>
              <a:rPr lang="en-US" altLang="ja-JP" sz="1200" dirty="0">
                <a:solidFill>
                  <a:schemeClr val="accent1"/>
                </a:solidFill>
                <a:latin typeface="Meiryo UI" panose="020B0604030504040204" pitchFamily="50" charset="-128"/>
                <a:ea typeface="Meiryo UI" panose="020B0604030504040204" pitchFamily="50" charset="-128"/>
                <a:cs typeface="Noto Sans JP"/>
                <a:sym typeface="Noto Sans JP"/>
              </a:rPr>
              <a:t>DX</a:t>
            </a:r>
            <a:r>
              <a:rPr lang="ja-JP" altLang="en-US" sz="1200" dirty="0">
                <a:solidFill>
                  <a:schemeClr val="accent1"/>
                </a:solidFill>
                <a:latin typeface="Meiryo UI" panose="020B0604030504040204" pitchFamily="50" charset="-128"/>
                <a:ea typeface="Meiryo UI" panose="020B0604030504040204" pitchFamily="50" charset="-128"/>
                <a:cs typeface="Noto Sans JP"/>
                <a:sym typeface="Noto Sans JP"/>
              </a:rPr>
              <a:t>会議の定例テーマ化としスケジュール立案と進捗状況の管理を行う。</a:t>
            </a:r>
            <a:endParaRPr sz="1200" dirty="0">
              <a:latin typeface="Meiryo UI" panose="020B0604030504040204" pitchFamily="50" charset="-128"/>
              <a:ea typeface="Meiryo UI" panose="020B0604030504040204" pitchFamily="50" charset="-128"/>
            </a:endParaRPr>
          </a:p>
        </p:txBody>
      </p:sp>
      <p:sp>
        <p:nvSpPr>
          <p:cNvPr id="578" name="Google Shape;578;p21"/>
          <p:cNvSpPr/>
          <p:nvPr/>
        </p:nvSpPr>
        <p:spPr>
          <a:xfrm>
            <a:off x="550864" y="1951557"/>
            <a:ext cx="5455079" cy="1206174"/>
          </a:xfrm>
          <a:prstGeom prst="round2SameRect">
            <a:avLst>
              <a:gd name="adj1" fmla="val 13435"/>
              <a:gd name="adj2" fmla="val 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2400" b="1" dirty="0">
                <a:solidFill>
                  <a:schemeClr val="lt1"/>
                </a:solidFill>
                <a:latin typeface="Meiryo UI" panose="020B0604030504040204" pitchFamily="50" charset="-128"/>
                <a:ea typeface="Meiryo UI" panose="020B0604030504040204" pitchFamily="50" charset="-128"/>
                <a:cs typeface="Noto Sans JP"/>
                <a:sym typeface="Noto Sans JP"/>
              </a:rPr>
              <a:t>異常報告アプリの展開</a:t>
            </a:r>
            <a:endParaRPr sz="2400" b="1" dirty="0">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579" name="Google Shape;579;p21"/>
          <p:cNvSpPr/>
          <p:nvPr/>
        </p:nvSpPr>
        <p:spPr>
          <a:xfrm>
            <a:off x="6186059" y="1951557"/>
            <a:ext cx="5455079" cy="1206174"/>
          </a:xfrm>
          <a:prstGeom prst="round2SameRect">
            <a:avLst>
              <a:gd name="adj1" fmla="val 13435"/>
              <a:gd name="adj2" fmla="val 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2400" b="1" dirty="0">
                <a:solidFill>
                  <a:schemeClr val="lt1"/>
                </a:solidFill>
                <a:latin typeface="Meiryo UI" panose="020B0604030504040204" pitchFamily="50" charset="-128"/>
                <a:ea typeface="Meiryo UI" panose="020B0604030504040204" pitchFamily="50" charset="-128"/>
                <a:cs typeface="Noto Sans JP"/>
                <a:sym typeface="Noto Sans JP"/>
              </a:rPr>
              <a:t>検査成績書発行アプリの調査</a:t>
            </a:r>
            <a:endParaRPr lang="en-US" altLang="ja-JP" sz="2400" b="1" dirty="0">
              <a:solidFill>
                <a:schemeClr val="lt1"/>
              </a:solidFill>
              <a:latin typeface="Meiryo UI" panose="020B0604030504040204" pitchFamily="50" charset="-128"/>
              <a:ea typeface="Meiryo UI" panose="020B0604030504040204" pitchFamily="50" charset="-128"/>
              <a:cs typeface="Noto Sans JP"/>
              <a:sym typeface="Noto Sans JP"/>
            </a:endParaRPr>
          </a:p>
        </p:txBody>
      </p:sp>
      <p:pic>
        <p:nvPicPr>
          <p:cNvPr id="2" name="図 96">
            <a:extLst>
              <a:ext uri="{FF2B5EF4-FFF2-40B4-BE49-F238E27FC236}">
                <a16:creationId xmlns:a16="http://schemas.microsoft.com/office/drawing/2014/main" id="{FC7D93AB-FCF1-D68D-9297-747D2E9FA1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01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19"/>
          <p:cNvSpPr txBox="1">
            <a:spLocks noGrp="1"/>
          </p:cNvSpPr>
          <p:nvPr>
            <p:ph type="body" idx="1"/>
          </p:nvPr>
        </p:nvSpPr>
        <p:spPr>
          <a:xfrm flipH="1">
            <a:off x="859579" y="294572"/>
            <a:ext cx="5545137"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en-US" altLang="ja-JP" dirty="0"/>
              <a:t>DX</a:t>
            </a:r>
            <a:r>
              <a:rPr lang="ja-JP" altLang="en-US" dirty="0"/>
              <a:t>推進</a:t>
            </a:r>
            <a:endParaRPr dirty="0"/>
          </a:p>
        </p:txBody>
      </p:sp>
      <p:sp>
        <p:nvSpPr>
          <p:cNvPr id="495" name="Google Shape;495;p19"/>
          <p:cNvSpPr txBox="1">
            <a:spLocks noGrp="1"/>
          </p:cNvSpPr>
          <p:nvPr>
            <p:ph type="body" idx="2"/>
          </p:nvPr>
        </p:nvSpPr>
        <p:spPr>
          <a:xfrm flipH="1">
            <a:off x="550863" y="294572"/>
            <a:ext cx="260351"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en-US" altLang="ja-JP" dirty="0"/>
              <a:t>03</a:t>
            </a:r>
            <a:endParaRPr dirty="0"/>
          </a:p>
        </p:txBody>
      </p:sp>
      <p:sp>
        <p:nvSpPr>
          <p:cNvPr id="496" name="Google Shape;496;p19"/>
          <p:cNvSpPr txBox="1">
            <a:spLocks noGrp="1"/>
          </p:cNvSpPr>
          <p:nvPr>
            <p:ph type="title"/>
          </p:nvPr>
        </p:nvSpPr>
        <p:spPr>
          <a:xfrm>
            <a:off x="550863" y="519490"/>
            <a:ext cx="11090273" cy="43910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2400"/>
              <a:buFont typeface="Noto Sans JP"/>
              <a:buNone/>
            </a:pPr>
            <a:r>
              <a:rPr lang="ja-JP" altLang="en-US" dirty="0"/>
              <a:t>アジャイルアプリ候補</a:t>
            </a:r>
            <a:endParaRPr dirty="0"/>
          </a:p>
        </p:txBody>
      </p:sp>
      <p:sp>
        <p:nvSpPr>
          <p:cNvPr id="497" name="Google Shape;497;p19"/>
          <p:cNvSpPr txBox="1">
            <a:spLocks noGrp="1"/>
          </p:cNvSpPr>
          <p:nvPr>
            <p:ph type="body" idx="3"/>
          </p:nvPr>
        </p:nvSpPr>
        <p:spPr>
          <a:xfrm flipH="1">
            <a:off x="550860" y="1075062"/>
            <a:ext cx="11090271" cy="7200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3F3F3F"/>
              </a:buClr>
              <a:buSzPts val="1400"/>
              <a:buNone/>
            </a:pPr>
            <a:r>
              <a:rPr lang="ja-JP" altLang="en-US" dirty="0"/>
              <a:t>アジャイルアプリ</a:t>
            </a:r>
            <a:r>
              <a:rPr lang="en-US" altLang="ja-JP" dirty="0"/>
              <a:t>/</a:t>
            </a:r>
            <a:r>
              <a:rPr lang="ja-JP" altLang="en-US" dirty="0"/>
              <a:t>データ分析</a:t>
            </a:r>
            <a:r>
              <a:rPr lang="en-US" altLang="ja-JP" dirty="0"/>
              <a:t>/SharePoint</a:t>
            </a:r>
            <a:r>
              <a:rPr lang="ja-JP" altLang="en-US" dirty="0"/>
              <a:t>活用については</a:t>
            </a:r>
            <a:r>
              <a:rPr lang="ja-JP" dirty="0"/>
              <a:t>、</a:t>
            </a:r>
            <a:r>
              <a:rPr lang="ja-JP" altLang="en-US" b="1" dirty="0"/>
              <a:t>製造組織のフォローをメイン</a:t>
            </a:r>
            <a:r>
              <a:rPr lang="ja-JP" altLang="en-US" dirty="0"/>
              <a:t>に取り組む</a:t>
            </a:r>
            <a:r>
              <a:rPr lang="ja-JP" dirty="0"/>
              <a:t>。</a:t>
            </a:r>
            <a:endParaRPr dirty="0"/>
          </a:p>
          <a:p>
            <a:pPr marL="0" lvl="0" indent="0" algn="l" rtl="0">
              <a:lnSpc>
                <a:spcPct val="120000"/>
              </a:lnSpc>
              <a:spcBef>
                <a:spcPts val="0"/>
              </a:spcBef>
              <a:spcAft>
                <a:spcPts val="0"/>
              </a:spcAft>
              <a:buClr>
                <a:srgbClr val="3F3F3F"/>
              </a:buClr>
              <a:buSzPts val="1400"/>
              <a:buNone/>
            </a:pPr>
            <a:r>
              <a:rPr lang="ja-JP" altLang="en-US" dirty="0"/>
              <a:t>目指す方向性は業務効率化とデータ活用とする</a:t>
            </a:r>
            <a:r>
              <a:rPr lang="ja-JP" dirty="0"/>
              <a:t>。</a:t>
            </a:r>
            <a:endParaRPr dirty="0"/>
          </a:p>
        </p:txBody>
      </p:sp>
      <p:sp>
        <p:nvSpPr>
          <p:cNvPr id="500" name="Google Shape;500;p19"/>
          <p:cNvSpPr/>
          <p:nvPr/>
        </p:nvSpPr>
        <p:spPr>
          <a:xfrm>
            <a:off x="550863" y="2280920"/>
            <a:ext cx="7338450" cy="4027805"/>
          </a:xfrm>
          <a:prstGeom prst="roundRect">
            <a:avLst>
              <a:gd name="adj" fmla="val 4069"/>
            </a:avLst>
          </a:prstGeom>
          <a:noFill/>
          <a:ln w="12700" cap="flat" cmpd="sng">
            <a:solidFill>
              <a:srgbClr val="D8D8D8"/>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1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01" name="Google Shape;501;p19"/>
          <p:cNvSpPr/>
          <p:nvPr/>
        </p:nvSpPr>
        <p:spPr>
          <a:xfrm>
            <a:off x="2872195" y="2478001"/>
            <a:ext cx="2776046" cy="16891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200">
                <a:solidFill>
                  <a:srgbClr val="3F3F3F"/>
                </a:solidFill>
                <a:latin typeface="Meiryo UI"/>
                <a:ea typeface="Meiryo UI"/>
                <a:cs typeface="Noto Sans JP"/>
                <a:sym typeface="Noto Sans JP"/>
              </a:rPr>
              <a:t>製造サポート系を検討</a:t>
            </a:r>
            <a:endParaRPr>
              <a:latin typeface="Meiryo UI"/>
              <a:ea typeface="Meiryo UI"/>
            </a:endParaRPr>
          </a:p>
        </p:txBody>
      </p:sp>
      <p:sp>
        <p:nvSpPr>
          <p:cNvPr id="503" name="Google Shape;503;p19"/>
          <p:cNvSpPr/>
          <p:nvPr/>
        </p:nvSpPr>
        <p:spPr>
          <a:xfrm>
            <a:off x="8374726" y="2280920"/>
            <a:ext cx="2745394" cy="4027805"/>
          </a:xfrm>
          <a:prstGeom prst="roundRect">
            <a:avLst>
              <a:gd name="adj" fmla="val 4069"/>
            </a:avLst>
          </a:prstGeom>
          <a:noFill/>
          <a:ln w="12700" cap="flat" cmpd="sng">
            <a:solidFill>
              <a:srgbClr val="D8D8D8"/>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1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04" name="Google Shape;504;p19"/>
          <p:cNvSpPr/>
          <p:nvPr/>
        </p:nvSpPr>
        <p:spPr>
          <a:xfrm>
            <a:off x="8786985" y="2478001"/>
            <a:ext cx="1726989" cy="16891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スタッフ部門は要望あれば</a:t>
            </a:r>
            <a:endParaRPr sz="1200"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27" name="Google Shape;527;p19"/>
          <p:cNvSpPr/>
          <p:nvPr/>
        </p:nvSpPr>
        <p:spPr>
          <a:xfrm>
            <a:off x="751167" y="2968629"/>
            <a:ext cx="2155785" cy="1209276"/>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rPr>
              <a:t>ATBC</a:t>
            </a: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製造管理データの分析と</a:t>
            </a:r>
            <a:endPar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0" marR="0" lvl="0" indent="0" algn="ctr" rtl="0">
              <a:lnSpc>
                <a:spcPct val="110000"/>
              </a:lnSpc>
              <a:spcBef>
                <a:spcPts val="0"/>
              </a:spcBef>
              <a:spcAft>
                <a:spcPts val="0"/>
              </a:spcAft>
              <a:buNone/>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フィードバック</a:t>
            </a:r>
            <a:endPar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0" marR="0" lvl="0" indent="0" algn="ctr" rtl="0">
              <a:lnSpc>
                <a:spcPct val="110000"/>
              </a:lnSpc>
              <a:spcBef>
                <a:spcPts val="0"/>
              </a:spcBef>
              <a:spcAft>
                <a:spcPts val="0"/>
              </a:spcAft>
              <a:buNone/>
            </a:pPr>
            <a:endParaRPr lang="en-US"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6213" marR="0" lvl="0" rtl="0">
              <a:lnSpc>
                <a:spcPct val="110000"/>
              </a:lnSpc>
              <a:spcBef>
                <a:spcPts val="0"/>
              </a:spcBef>
              <a:spcAft>
                <a:spcPts val="0"/>
              </a:spcAft>
              <a:buFont typeface="Wingdings" panose="05000000000000000000" pitchFamily="2" charset="2"/>
              <a:buChar char="l"/>
            </a:pPr>
            <a:r>
              <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rPr>
              <a:t>Power</a:t>
            </a: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 </a:t>
            </a:r>
            <a:r>
              <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rPr>
              <a:t>BI</a:t>
            </a: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による見える化</a:t>
            </a:r>
            <a:endPar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6213" marR="0" lvl="0" rtl="0">
              <a:lnSpc>
                <a:spcPct val="110000"/>
              </a:lnSpc>
              <a:spcBef>
                <a:spcPts val="0"/>
              </a:spcBef>
              <a:spcAft>
                <a:spcPts val="0"/>
              </a:spcAft>
              <a:buFont typeface="Wingdings" panose="05000000000000000000" pitchFamily="2" charset="2"/>
              <a:buChar char="l"/>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品質データとの連携</a:t>
            </a:r>
            <a:endPar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6213" marR="0" lvl="0" rtl="0">
              <a:lnSpc>
                <a:spcPct val="110000"/>
              </a:lnSpc>
              <a:spcBef>
                <a:spcPts val="0"/>
              </a:spcBef>
              <a:spcAft>
                <a:spcPts val="0"/>
              </a:spcAft>
              <a:buFont typeface="Wingdings" panose="05000000000000000000" pitchFamily="2" charset="2"/>
              <a:buChar char="l"/>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チャンピオンバッチと品質因子の特定</a:t>
            </a:r>
            <a:endParaRPr lang="en-US" sz="900"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31" name="Google Shape;531;p19"/>
          <p:cNvSpPr/>
          <p:nvPr/>
        </p:nvSpPr>
        <p:spPr>
          <a:xfrm>
            <a:off x="5537472" y="4607687"/>
            <a:ext cx="2147378" cy="1209276"/>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その他</a:t>
            </a:r>
            <a:endParaRPr sz="1800"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32" name="Google Shape;532;p19"/>
          <p:cNvSpPr/>
          <p:nvPr/>
        </p:nvSpPr>
        <p:spPr>
          <a:xfrm>
            <a:off x="3181386" y="4607687"/>
            <a:ext cx="2157664" cy="1209276"/>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rPr>
              <a:t>HHK</a:t>
            </a: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データの</a:t>
            </a:r>
            <a:r>
              <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rPr>
              <a:t>BI</a:t>
            </a: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レポートの</a:t>
            </a:r>
            <a:endPar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0" marR="0" lvl="0" indent="0" algn="ctr" rtl="0">
              <a:lnSpc>
                <a:spcPct val="110000"/>
              </a:lnSpc>
              <a:spcBef>
                <a:spcPts val="0"/>
              </a:spcBef>
              <a:spcAft>
                <a:spcPts val="0"/>
              </a:spcAft>
              <a:buNone/>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全社公開</a:t>
            </a:r>
            <a:endPar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0" marR="0" lvl="0" indent="0" algn="ctr" rtl="0">
              <a:lnSpc>
                <a:spcPct val="110000"/>
              </a:lnSpc>
              <a:spcBef>
                <a:spcPts val="0"/>
              </a:spcBef>
              <a:spcAft>
                <a:spcPts val="0"/>
              </a:spcAft>
              <a:buNone/>
            </a:pPr>
            <a:endParaRPr lang="en-US"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6213" marR="0" lvl="0" indent="4763" rtl="0">
              <a:lnSpc>
                <a:spcPct val="110000"/>
              </a:lnSpc>
              <a:spcBef>
                <a:spcPts val="0"/>
              </a:spcBef>
              <a:spcAft>
                <a:spcPts val="0"/>
              </a:spcAft>
              <a:buFont typeface="Wingdings" panose="05000000000000000000" pitchFamily="2" charset="2"/>
              <a:buChar char="l"/>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ワークスペース公開</a:t>
            </a:r>
            <a:endPar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6213" marR="0" lvl="0" indent="4763" rtl="0">
              <a:lnSpc>
                <a:spcPct val="110000"/>
              </a:lnSpc>
              <a:spcBef>
                <a:spcPts val="0"/>
              </a:spcBef>
              <a:spcAft>
                <a:spcPts val="0"/>
              </a:spcAft>
              <a:buFont typeface="Wingdings" panose="05000000000000000000" pitchFamily="2" charset="2"/>
              <a:buChar char="l"/>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アクセス権付与</a:t>
            </a:r>
            <a:endParaRPr sz="1800"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33" name="Google Shape;533;p19"/>
          <p:cNvSpPr/>
          <p:nvPr/>
        </p:nvSpPr>
        <p:spPr>
          <a:xfrm>
            <a:off x="8670341" y="2968629"/>
            <a:ext cx="2149822" cy="1209276"/>
          </a:xfrm>
          <a:prstGeom prst="rect">
            <a:avLst/>
          </a:prstGeom>
          <a:solidFill>
            <a:srgbClr val="E5CD11"/>
          </a:solidFill>
          <a:ln>
            <a:noFill/>
          </a:ln>
        </p:spPr>
        <p:txBody>
          <a:bodyPr spcFirstLastPara="1" wrap="square" lIns="36000" tIns="36000" rIns="36000" bIns="36000" anchor="ctr" anchorCtr="0">
            <a:noAutofit/>
          </a:bodyPr>
          <a:lstStyle/>
          <a:p>
            <a:pPr marL="0" marR="0" lvl="0" indent="0" algn="ctr" rtl="0">
              <a:lnSpc>
                <a:spcPct val="110000"/>
              </a:lnSpc>
              <a:spcBef>
                <a:spcPts val="0"/>
              </a:spcBef>
              <a:spcAft>
                <a:spcPts val="0"/>
              </a:spcAft>
              <a:buNone/>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延製車両入場管理アプリ運用</a:t>
            </a:r>
            <a:endPar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0" marR="0" lvl="0" indent="0" algn="ctr" rtl="0">
              <a:lnSpc>
                <a:spcPct val="110000"/>
              </a:lnSpc>
              <a:spcBef>
                <a:spcPts val="0"/>
              </a:spcBef>
              <a:spcAft>
                <a:spcPts val="0"/>
              </a:spcAft>
              <a:buNone/>
            </a:pPr>
            <a:endParaRPr lang="en-US" sz="900" b="1" dirty="0">
              <a:solidFill>
                <a:srgbClr val="3F3F3F"/>
              </a:solidFill>
              <a:latin typeface="Meiryo UI" panose="020B0604030504040204" pitchFamily="50" charset="-128"/>
              <a:ea typeface="Meiryo UI" panose="020B0604030504040204" pitchFamily="50" charset="-128"/>
              <a:cs typeface="Noto Sans JP"/>
              <a:sym typeface="Noto Sans JP"/>
            </a:endParaRPr>
          </a:p>
          <a:p>
            <a:pPr marL="268288" marR="0" lvl="0" indent="-80963" defTabSz="179388" rtl="0">
              <a:lnSpc>
                <a:spcPct val="110000"/>
              </a:lnSpc>
              <a:spcBef>
                <a:spcPts val="0"/>
              </a:spcBef>
              <a:spcAft>
                <a:spcPts val="0"/>
              </a:spcAft>
              <a:buFont typeface="Wingdings" panose="05000000000000000000" pitchFamily="2" charset="2"/>
              <a:buChar char="l"/>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延製車両入場管理アプリのタブレット版実運用開始サポート</a:t>
            </a:r>
            <a:endParaRPr sz="1800"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34" name="Google Shape;534;p19"/>
          <p:cNvSpPr/>
          <p:nvPr/>
        </p:nvSpPr>
        <p:spPr>
          <a:xfrm>
            <a:off x="8670341" y="4607687"/>
            <a:ext cx="2149822" cy="1209276"/>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その他</a:t>
            </a:r>
            <a:endParaRPr sz="1800"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36" name="Google Shape;536;p19"/>
          <p:cNvSpPr/>
          <p:nvPr/>
        </p:nvSpPr>
        <p:spPr>
          <a:xfrm>
            <a:off x="10501790" y="1900792"/>
            <a:ext cx="1139348" cy="1139348"/>
          </a:xfrm>
          <a:prstGeom prst="ellipse">
            <a:avLst/>
          </a:prstGeom>
          <a:solidFill>
            <a:schemeClr val="accent1"/>
          </a:solidFill>
          <a:ln>
            <a:noFill/>
          </a:ln>
        </p:spPr>
        <p:txBody>
          <a:bodyPr spcFirstLastPara="1" wrap="none" lIns="0" tIns="36000" rIns="0" bIns="0" anchor="ctr" anchorCtr="0">
            <a:noAutofit/>
          </a:bodyPr>
          <a:lstStyle/>
          <a:p>
            <a:pPr marL="0" marR="0" lvl="0" indent="0" algn="ctr" rtl="0">
              <a:spcBef>
                <a:spcPts val="0"/>
              </a:spcBef>
              <a:spcAft>
                <a:spcPts val="0"/>
              </a:spcAft>
              <a:buNone/>
            </a:pPr>
            <a:r>
              <a:rPr lang="ja-JP" altLang="en-US" sz="1800" b="1" dirty="0">
                <a:solidFill>
                  <a:schemeClr val="lt1"/>
                </a:solidFill>
                <a:latin typeface="Meiryo UI" panose="020B0604030504040204" pitchFamily="50" charset="-128"/>
                <a:ea typeface="Meiryo UI" panose="020B0604030504040204" pitchFamily="50" charset="-128"/>
                <a:cs typeface="Noto Sans JP"/>
                <a:sym typeface="Noto Sans JP"/>
              </a:rPr>
              <a:t>その他</a:t>
            </a:r>
            <a:endParaRPr lang="en-US" altLang="ja-JP" sz="1800" b="1" dirty="0">
              <a:solidFill>
                <a:schemeClr val="lt1"/>
              </a:solidFill>
              <a:latin typeface="Meiryo UI" panose="020B0604030504040204" pitchFamily="50" charset="-128"/>
              <a:ea typeface="Meiryo UI" panose="020B0604030504040204" pitchFamily="50" charset="-128"/>
              <a:cs typeface="Noto Sans JP"/>
              <a:sym typeface="Noto Sans JP"/>
            </a:endParaRPr>
          </a:p>
          <a:p>
            <a:pPr marL="0" marR="0" lvl="0" indent="0" algn="ctr" rtl="0">
              <a:spcBef>
                <a:spcPts val="0"/>
              </a:spcBef>
              <a:spcAft>
                <a:spcPts val="0"/>
              </a:spcAft>
              <a:buNone/>
            </a:pPr>
            <a:r>
              <a:rPr lang="ja-JP" altLang="en-US" sz="1100" b="1" dirty="0">
                <a:solidFill>
                  <a:schemeClr val="lt1"/>
                </a:solidFill>
                <a:latin typeface="Meiryo UI" panose="020B0604030504040204" pitchFamily="50" charset="-128"/>
                <a:ea typeface="Meiryo UI" panose="020B0604030504040204" pitchFamily="50" charset="-128"/>
                <a:cs typeface="Noto Sans JP"/>
                <a:sym typeface="Noto Sans JP"/>
              </a:rPr>
              <a:t>アジャイル</a:t>
            </a:r>
            <a:endParaRPr sz="1600" b="1" dirty="0">
              <a:solidFill>
                <a:schemeClr val="lt1"/>
              </a:solidFill>
              <a:latin typeface="Meiryo UI" panose="020B0604030504040204" pitchFamily="50" charset="-128"/>
              <a:ea typeface="Meiryo UI" panose="020B0604030504040204" pitchFamily="50" charset="-128"/>
              <a:cs typeface="Noto Sans JP"/>
              <a:sym typeface="Noto Sans JP"/>
            </a:endParaRPr>
          </a:p>
        </p:txBody>
      </p:sp>
      <p:pic>
        <p:nvPicPr>
          <p:cNvPr id="2" name="図 96">
            <a:extLst>
              <a:ext uri="{FF2B5EF4-FFF2-40B4-BE49-F238E27FC236}">
                <a16:creationId xmlns:a16="http://schemas.microsoft.com/office/drawing/2014/main" id="{1E2C77B0-267D-9C04-3447-8C2AC06F03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527;p19">
            <a:extLst>
              <a:ext uri="{FF2B5EF4-FFF2-40B4-BE49-F238E27FC236}">
                <a16:creationId xmlns:a16="http://schemas.microsoft.com/office/drawing/2014/main" id="{B68C0540-16BC-1476-76E6-675B50F3FFB9}"/>
              </a:ext>
            </a:extLst>
          </p:cNvPr>
          <p:cNvSpPr/>
          <p:nvPr/>
        </p:nvSpPr>
        <p:spPr>
          <a:xfrm>
            <a:off x="3146023" y="2968628"/>
            <a:ext cx="2155785" cy="1209276"/>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900" b="1">
                <a:solidFill>
                  <a:srgbClr val="3F3F3F"/>
                </a:solidFill>
                <a:latin typeface="Meiryo UI"/>
                <a:ea typeface="Meiryo UI"/>
                <a:cs typeface="Noto Sans JP"/>
                <a:sym typeface="Noto Sans JP"/>
              </a:rPr>
              <a:t>製造管理データの適正利用</a:t>
            </a:r>
            <a:endParaRPr lang="en-US" altLang="ja-JP" sz="900" b="1">
              <a:solidFill>
                <a:srgbClr val="3F3F3F"/>
              </a:solidFill>
              <a:latin typeface="Meiryo UI"/>
              <a:ea typeface="Meiryo UI"/>
              <a:cs typeface="Noto Sans JP"/>
              <a:sym typeface="Noto Sans JP"/>
            </a:endParaRPr>
          </a:p>
          <a:p>
            <a:pPr marL="0" marR="0" lvl="0" indent="0" algn="ctr" rtl="0">
              <a:lnSpc>
                <a:spcPct val="110000"/>
              </a:lnSpc>
              <a:spcBef>
                <a:spcPts val="0"/>
              </a:spcBef>
              <a:spcAft>
                <a:spcPts val="0"/>
              </a:spcAft>
              <a:buNone/>
            </a:pPr>
            <a:endParaRPr lang="en-US" altLang="ja-JP" sz="900" b="1" dirty="0">
              <a:solidFill>
                <a:srgbClr val="3F3F3F"/>
              </a:solidFill>
              <a:latin typeface="Meiryo UI" panose="020B0604030504040204" pitchFamily="50" charset="-128"/>
              <a:ea typeface="Meiryo UI" panose="020B0604030504040204" pitchFamily="50" charset="-128"/>
              <a:cs typeface="Noto Sans JP"/>
            </a:endParaRPr>
          </a:p>
          <a:p>
            <a:pPr marL="175895" marR="0" lvl="0" rtl="0">
              <a:lnSpc>
                <a:spcPct val="110000"/>
              </a:lnSpc>
              <a:spcBef>
                <a:spcPts val="0"/>
              </a:spcBef>
              <a:spcAft>
                <a:spcPts val="0"/>
              </a:spcAft>
              <a:buFont typeface="Wingdings" panose="05000000000000000000" pitchFamily="2" charset="2"/>
              <a:buChar char="l"/>
            </a:pPr>
            <a:r>
              <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rPr>
              <a:t>Power</a:t>
            </a: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 </a:t>
            </a:r>
            <a:r>
              <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rPr>
              <a:t>BI</a:t>
            </a: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による見える化</a:t>
            </a:r>
            <a:endParaRPr lang="en-US" altLang="ja-JP" sz="900" b="1" dirty="0">
              <a:solidFill>
                <a:srgbClr val="3F3F3F"/>
              </a:solidFill>
              <a:latin typeface="Meiryo UI" panose="020B0604030504040204" pitchFamily="50" charset="-128"/>
              <a:ea typeface="Meiryo UI" panose="020B0604030504040204" pitchFamily="50" charset="-128"/>
              <a:cs typeface="Noto Sans JP"/>
            </a:endParaRPr>
          </a:p>
          <a:p>
            <a:pPr marL="175895" marR="0" lvl="0" rtl="0">
              <a:lnSpc>
                <a:spcPct val="110000"/>
              </a:lnSpc>
              <a:spcBef>
                <a:spcPts val="0"/>
              </a:spcBef>
              <a:spcAft>
                <a:spcPts val="0"/>
              </a:spcAft>
              <a:buFont typeface="Wingdings" panose="05000000000000000000" pitchFamily="2" charset="2"/>
              <a:buChar char="l"/>
            </a:pPr>
            <a:r>
              <a:rPr lang="ja-JP" altLang="en-US" sz="900" b="1">
                <a:solidFill>
                  <a:srgbClr val="3F3F3F"/>
                </a:solidFill>
                <a:latin typeface="Meiryo UI"/>
                <a:ea typeface="Meiryo UI"/>
                <a:cs typeface="Noto Sans JP"/>
              </a:rPr>
              <a:t>管理図を用いた品質解析</a:t>
            </a:r>
            <a:endParaRPr lang="ja-JP" altLang="en-US" sz="900" b="1" dirty="0">
              <a:solidFill>
                <a:srgbClr val="3F3F3F"/>
              </a:solidFill>
              <a:latin typeface="Meiryo UI"/>
              <a:ea typeface="Meiryo UI"/>
              <a:cs typeface="Noto Sans JP"/>
            </a:endParaRPr>
          </a:p>
          <a:p>
            <a:pPr marL="175895" marR="0" lvl="0" rtl="0">
              <a:lnSpc>
                <a:spcPct val="110000"/>
              </a:lnSpc>
              <a:spcBef>
                <a:spcPts val="0"/>
              </a:spcBef>
              <a:spcAft>
                <a:spcPts val="0"/>
              </a:spcAft>
              <a:buFont typeface="Wingdings" panose="05000000000000000000" pitchFamily="2" charset="2"/>
              <a:buChar char="l"/>
            </a:pPr>
            <a:r>
              <a:rPr lang="ja-JP" altLang="en-US" sz="900" b="1">
                <a:solidFill>
                  <a:srgbClr val="3F3F3F"/>
                </a:solidFill>
                <a:latin typeface="Meiryo UI"/>
                <a:ea typeface="Meiryo UI"/>
                <a:cs typeface="Noto Sans JP"/>
              </a:rPr>
              <a:t>リアルタイムな異常検知</a:t>
            </a:r>
            <a:endParaRPr lang="ja-JP" altLang="en-US" sz="900" b="1" dirty="0">
              <a:solidFill>
                <a:srgbClr val="3F3F3F"/>
              </a:solidFill>
              <a:latin typeface="Meiryo UI"/>
              <a:ea typeface="Meiryo UI"/>
              <a:cs typeface="Noto Sans JP"/>
            </a:endParaRPr>
          </a:p>
        </p:txBody>
      </p:sp>
      <p:sp>
        <p:nvSpPr>
          <p:cNvPr id="4" name="Google Shape;527;p19">
            <a:extLst>
              <a:ext uri="{FF2B5EF4-FFF2-40B4-BE49-F238E27FC236}">
                <a16:creationId xmlns:a16="http://schemas.microsoft.com/office/drawing/2014/main" id="{E144A1A6-5B2D-3EA9-499E-1138AFC280A4}"/>
              </a:ext>
            </a:extLst>
          </p:cNvPr>
          <p:cNvSpPr/>
          <p:nvPr/>
        </p:nvSpPr>
        <p:spPr>
          <a:xfrm>
            <a:off x="5528784" y="2968627"/>
            <a:ext cx="2155785" cy="1209276"/>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900" b="1" dirty="0">
                <a:solidFill>
                  <a:srgbClr val="3F3F3F"/>
                </a:solidFill>
                <a:latin typeface="Meiryo UI"/>
                <a:ea typeface="Meiryo UI"/>
                <a:cs typeface="Noto Sans JP"/>
              </a:rPr>
              <a:t>製造設備の耐久性の解析</a:t>
            </a:r>
          </a:p>
          <a:p>
            <a:pPr marL="0" marR="0" lvl="0" indent="0" algn="ctr" rtl="0">
              <a:lnSpc>
                <a:spcPct val="110000"/>
              </a:lnSpc>
              <a:spcBef>
                <a:spcPts val="0"/>
              </a:spcBef>
              <a:spcAft>
                <a:spcPts val="0"/>
              </a:spcAft>
              <a:buNone/>
            </a:pPr>
            <a:endParaRPr lang="en-US" altLang="ja-JP" sz="900" b="1" dirty="0">
              <a:solidFill>
                <a:srgbClr val="3F3F3F"/>
              </a:solidFill>
              <a:latin typeface="Meiryo UI" panose="020B0604030504040204" pitchFamily="50" charset="-128"/>
              <a:ea typeface="Meiryo UI" panose="020B0604030504040204" pitchFamily="50" charset="-128"/>
              <a:cs typeface="Noto Sans JP"/>
            </a:endParaRPr>
          </a:p>
          <a:p>
            <a:pPr marL="175895" marR="0" lvl="0" rtl="0">
              <a:lnSpc>
                <a:spcPct val="110000"/>
              </a:lnSpc>
              <a:spcBef>
                <a:spcPts val="0"/>
              </a:spcBef>
              <a:spcAft>
                <a:spcPts val="0"/>
              </a:spcAft>
              <a:buFont typeface="Wingdings" panose="05000000000000000000" pitchFamily="2" charset="2"/>
              <a:buChar char="l"/>
            </a:pPr>
            <a:r>
              <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rPr>
              <a:t>Power</a:t>
            </a: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 </a:t>
            </a:r>
            <a:r>
              <a:rPr lang="en-US" altLang="ja-JP" sz="900" b="1" dirty="0">
                <a:solidFill>
                  <a:srgbClr val="3F3F3F"/>
                </a:solidFill>
                <a:latin typeface="Meiryo UI" panose="020B0604030504040204" pitchFamily="50" charset="-128"/>
                <a:ea typeface="Meiryo UI" panose="020B0604030504040204" pitchFamily="50" charset="-128"/>
                <a:cs typeface="Noto Sans JP"/>
                <a:sym typeface="Noto Sans JP"/>
              </a:rPr>
              <a:t>BI</a:t>
            </a:r>
            <a:r>
              <a:rPr lang="ja-JP" altLang="en-US" sz="900" b="1" dirty="0">
                <a:solidFill>
                  <a:srgbClr val="3F3F3F"/>
                </a:solidFill>
                <a:latin typeface="Meiryo UI" panose="020B0604030504040204" pitchFamily="50" charset="-128"/>
                <a:ea typeface="Meiryo UI" panose="020B0604030504040204" pitchFamily="50" charset="-128"/>
                <a:cs typeface="Noto Sans JP"/>
                <a:sym typeface="Noto Sans JP"/>
              </a:rPr>
              <a:t>による見える化</a:t>
            </a:r>
            <a:endParaRPr lang="en-US" altLang="ja-JP" sz="900" b="1" dirty="0">
              <a:solidFill>
                <a:srgbClr val="3F3F3F"/>
              </a:solidFill>
              <a:latin typeface="Meiryo UI" panose="020B0604030504040204" pitchFamily="50" charset="-128"/>
              <a:ea typeface="Meiryo UI" panose="020B0604030504040204" pitchFamily="50" charset="-128"/>
              <a:cs typeface="Noto Sans JP"/>
            </a:endParaRPr>
          </a:p>
          <a:p>
            <a:pPr marL="268288" marR="0" lvl="0" indent="-93663" rtl="0">
              <a:lnSpc>
                <a:spcPct val="110000"/>
              </a:lnSpc>
              <a:spcBef>
                <a:spcPts val="0"/>
              </a:spcBef>
              <a:spcAft>
                <a:spcPts val="0"/>
              </a:spcAft>
              <a:buFont typeface="Wingdings" panose="05000000000000000000" pitchFamily="2" charset="2"/>
              <a:buChar char="l"/>
            </a:pPr>
            <a:r>
              <a:rPr lang="ja-JP" altLang="en-US" sz="900" b="1" dirty="0">
                <a:solidFill>
                  <a:srgbClr val="3F3F3F"/>
                </a:solidFill>
                <a:latin typeface="Meiryo UI"/>
                <a:ea typeface="Meiryo UI"/>
                <a:cs typeface="Noto Sans JP"/>
              </a:rPr>
              <a:t>過去のデータから予測可能な耐久性を解析</a:t>
            </a:r>
          </a:p>
          <a:p>
            <a:pPr marL="175895" marR="0" lvl="0" rtl="0">
              <a:lnSpc>
                <a:spcPct val="110000"/>
              </a:lnSpc>
              <a:spcBef>
                <a:spcPts val="0"/>
              </a:spcBef>
              <a:spcAft>
                <a:spcPts val="0"/>
              </a:spcAft>
              <a:buFont typeface="Wingdings" panose="05000000000000000000" pitchFamily="2" charset="2"/>
              <a:buChar char="l"/>
            </a:pPr>
            <a:r>
              <a:rPr lang="ja-JP" altLang="en-US" sz="900" b="1" dirty="0">
                <a:solidFill>
                  <a:srgbClr val="3F3F3F"/>
                </a:solidFill>
                <a:latin typeface="Meiryo UI"/>
                <a:ea typeface="Meiryo UI"/>
                <a:cs typeface="Noto Sans JP"/>
              </a:rPr>
              <a:t>製造設備の保全へ利用</a:t>
            </a:r>
          </a:p>
        </p:txBody>
      </p:sp>
      <p:sp>
        <p:nvSpPr>
          <p:cNvPr id="535" name="Google Shape;535;p19"/>
          <p:cNvSpPr/>
          <p:nvPr/>
        </p:nvSpPr>
        <p:spPr>
          <a:xfrm>
            <a:off x="7162224" y="1900792"/>
            <a:ext cx="1139348" cy="1139348"/>
          </a:xfrm>
          <a:prstGeom prst="ellipse">
            <a:avLst/>
          </a:prstGeom>
          <a:solidFill>
            <a:schemeClr val="accent1"/>
          </a:solidFill>
          <a:ln>
            <a:noFill/>
          </a:ln>
        </p:spPr>
        <p:txBody>
          <a:bodyPr spcFirstLastPara="1" wrap="square" lIns="0" tIns="36000" rIns="0" bIns="0" anchor="ctr" anchorCtr="0">
            <a:noAutofit/>
          </a:bodyPr>
          <a:lstStyle/>
          <a:p>
            <a:pPr marL="0" marR="0" lvl="0" indent="0" algn="ctr" rtl="0">
              <a:spcBef>
                <a:spcPts val="0"/>
              </a:spcBef>
              <a:spcAft>
                <a:spcPts val="0"/>
              </a:spcAft>
              <a:buNone/>
            </a:pPr>
            <a:r>
              <a:rPr lang="ja-JP" altLang="en-US" sz="1800" b="1" dirty="0">
                <a:solidFill>
                  <a:schemeClr val="lt1"/>
                </a:solidFill>
                <a:latin typeface="Meiryo UI" panose="020B0604030504040204" pitchFamily="50" charset="-128"/>
                <a:ea typeface="Meiryo UI" panose="020B0604030504040204" pitchFamily="50" charset="-128"/>
                <a:cs typeface="Noto Sans JP"/>
                <a:sym typeface="Noto Sans JP"/>
              </a:rPr>
              <a:t>製造系</a:t>
            </a:r>
            <a:endParaRPr lang="en-US" altLang="ja-JP" sz="1800" b="1" dirty="0">
              <a:solidFill>
                <a:schemeClr val="lt1"/>
              </a:solidFill>
              <a:latin typeface="Meiryo UI" panose="020B0604030504040204" pitchFamily="50" charset="-128"/>
              <a:ea typeface="Meiryo UI" panose="020B0604030504040204" pitchFamily="50" charset="-128"/>
              <a:cs typeface="Noto Sans JP"/>
              <a:sym typeface="Noto Sans JP"/>
            </a:endParaRPr>
          </a:p>
          <a:p>
            <a:pPr marL="0" marR="0" lvl="0" indent="0" algn="ctr" rtl="0">
              <a:spcBef>
                <a:spcPts val="0"/>
              </a:spcBef>
              <a:spcAft>
                <a:spcPts val="0"/>
              </a:spcAft>
              <a:buNone/>
            </a:pPr>
            <a:r>
              <a:rPr lang="ja-JP" altLang="en-US" sz="1100" b="1" dirty="0">
                <a:solidFill>
                  <a:schemeClr val="lt1"/>
                </a:solidFill>
                <a:latin typeface="Meiryo UI" panose="020B0604030504040204" pitchFamily="50" charset="-128"/>
                <a:ea typeface="Meiryo UI" panose="020B0604030504040204" pitchFamily="50" charset="-128"/>
                <a:cs typeface="Noto Sans JP"/>
                <a:sym typeface="Noto Sans JP"/>
              </a:rPr>
              <a:t>アジャイル</a:t>
            </a:r>
            <a:endParaRPr sz="1600" b="1" dirty="0">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5" name="Google Shape;527;p19">
            <a:extLst>
              <a:ext uri="{FF2B5EF4-FFF2-40B4-BE49-F238E27FC236}">
                <a16:creationId xmlns:a16="http://schemas.microsoft.com/office/drawing/2014/main" id="{95C92FCE-EC34-4152-6AC9-C47F3686A23E}"/>
              </a:ext>
            </a:extLst>
          </p:cNvPr>
          <p:cNvSpPr/>
          <p:nvPr/>
        </p:nvSpPr>
        <p:spPr>
          <a:xfrm>
            <a:off x="751164" y="4613578"/>
            <a:ext cx="2155785" cy="1209276"/>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900" b="1">
                <a:solidFill>
                  <a:srgbClr val="3F3F3F"/>
                </a:solidFill>
                <a:latin typeface="Meiryo UI"/>
                <a:ea typeface="Meiryo UI"/>
                <a:cs typeface="Noto Sans JP"/>
              </a:rPr>
              <a:t>医薬製造課DXの支援</a:t>
            </a:r>
            <a:endParaRPr lang="ja-JP" altLang="en-US" sz="900" b="1" dirty="0">
              <a:solidFill>
                <a:srgbClr val="3F3F3F"/>
              </a:solidFill>
              <a:latin typeface="Meiryo UI"/>
              <a:ea typeface="Meiryo UI"/>
              <a:cs typeface="Noto Sans JP"/>
            </a:endParaRPr>
          </a:p>
          <a:p>
            <a:pPr marL="0" marR="0" lvl="0" indent="0" algn="ctr" rtl="0">
              <a:lnSpc>
                <a:spcPct val="110000"/>
              </a:lnSpc>
              <a:spcBef>
                <a:spcPts val="0"/>
              </a:spcBef>
              <a:spcAft>
                <a:spcPts val="0"/>
              </a:spcAft>
              <a:buNone/>
            </a:pPr>
            <a:endParaRPr lang="en-US" altLang="ja-JP" sz="900" b="1" dirty="0">
              <a:solidFill>
                <a:srgbClr val="3F3F3F"/>
              </a:solidFill>
              <a:latin typeface="Meiryo UI" panose="020B0604030504040204" pitchFamily="50" charset="-128"/>
              <a:ea typeface="Meiryo UI" panose="020B0604030504040204" pitchFamily="50" charset="-128"/>
              <a:cs typeface="Noto Sans JP"/>
            </a:endParaRPr>
          </a:p>
          <a:p>
            <a:pPr marL="175895" marR="0" lvl="0" rtl="0">
              <a:lnSpc>
                <a:spcPct val="110000"/>
              </a:lnSpc>
              <a:spcBef>
                <a:spcPts val="0"/>
              </a:spcBef>
              <a:spcAft>
                <a:spcPts val="0"/>
              </a:spcAft>
              <a:buFont typeface="Wingdings" panose="05000000000000000000" pitchFamily="2" charset="2"/>
              <a:buChar char="l"/>
            </a:pPr>
            <a:r>
              <a:rPr lang="en-US" altLang="ja-JP" sz="900" b="1" dirty="0" err="1">
                <a:solidFill>
                  <a:srgbClr val="3F3F3F"/>
                </a:solidFill>
                <a:latin typeface="Meiryo UI"/>
                <a:ea typeface="Meiryo UI"/>
                <a:cs typeface="Noto Sans JP"/>
              </a:rPr>
              <a:t>PowerPFの支援</a:t>
            </a:r>
          </a:p>
          <a:p>
            <a:pPr marL="175895" marR="0" lvl="0" rtl="0">
              <a:lnSpc>
                <a:spcPct val="110000"/>
              </a:lnSpc>
              <a:spcBef>
                <a:spcPts val="0"/>
              </a:spcBef>
              <a:spcAft>
                <a:spcPts val="0"/>
              </a:spcAft>
              <a:buFont typeface="Wingdings" panose="05000000000000000000" pitchFamily="2" charset="2"/>
              <a:buChar char="l"/>
            </a:pPr>
            <a:r>
              <a:rPr lang="ja-JP" altLang="en-US" sz="900" b="1">
                <a:solidFill>
                  <a:srgbClr val="3F3F3F"/>
                </a:solidFill>
                <a:latin typeface="Meiryo UI"/>
                <a:ea typeface="Meiryo UI"/>
                <a:cs typeface="Noto Sans JP"/>
              </a:rPr>
              <a:t>データ解析の支援</a:t>
            </a:r>
            <a:endParaRPr lang="ja-JP" altLang="en-US" sz="900" b="1" dirty="0">
              <a:solidFill>
                <a:srgbClr val="3F3F3F"/>
              </a:solidFill>
              <a:latin typeface="Meiryo UI"/>
              <a:ea typeface="Meiryo UI"/>
              <a:cs typeface="Noto Sans JP"/>
            </a:endParaRPr>
          </a:p>
          <a:p>
            <a:pPr marL="175895" marR="0" lvl="0" rtl="0">
              <a:lnSpc>
                <a:spcPct val="110000"/>
              </a:lnSpc>
              <a:spcBef>
                <a:spcPts val="0"/>
              </a:spcBef>
              <a:spcAft>
                <a:spcPts val="0"/>
              </a:spcAft>
              <a:buFont typeface="Wingdings" panose="05000000000000000000" pitchFamily="2" charset="2"/>
              <a:buChar char="l"/>
            </a:pPr>
            <a:r>
              <a:rPr lang="ja-JP" altLang="en-US" sz="900" b="1">
                <a:solidFill>
                  <a:srgbClr val="3F3F3F"/>
                </a:solidFill>
                <a:latin typeface="Meiryo UI"/>
                <a:ea typeface="Meiryo UI"/>
                <a:cs typeface="Noto Sans JP"/>
              </a:rPr>
              <a:t>相談窓口</a:t>
            </a:r>
            <a:endParaRPr lang="ja-JP" altLang="en-US" sz="900" b="1" dirty="0">
              <a:solidFill>
                <a:srgbClr val="3F3F3F"/>
              </a:solidFill>
              <a:latin typeface="Meiryo UI"/>
              <a:ea typeface="Meiryo UI"/>
              <a:cs typeface="Noto Sans JP"/>
            </a:endParaRPr>
          </a:p>
        </p:txBody>
      </p:sp>
    </p:spTree>
    <p:extLst>
      <p:ext uri="{BB962C8B-B14F-4D97-AF65-F5344CB8AC3E}">
        <p14:creationId xmlns:p14="http://schemas.microsoft.com/office/powerpoint/2010/main" val="3969288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15"/>
          <p:cNvPicPr preferRelativeResize="0"/>
          <p:nvPr/>
        </p:nvPicPr>
        <p:blipFill rotWithShape="1">
          <a:blip r:embed="rId3">
            <a:alphaModFix/>
          </a:blip>
          <a:srcRect/>
          <a:stretch/>
        </p:blipFill>
        <p:spPr>
          <a:xfrm>
            <a:off x="6729511" y="1901522"/>
            <a:ext cx="5462489" cy="4956478"/>
          </a:xfrm>
          <a:prstGeom prst="rect">
            <a:avLst/>
          </a:prstGeom>
          <a:noFill/>
          <a:ln>
            <a:noFill/>
          </a:ln>
        </p:spPr>
      </p:pic>
      <p:sp>
        <p:nvSpPr>
          <p:cNvPr id="366" name="Google Shape;366;p15"/>
          <p:cNvSpPr txBox="1">
            <a:spLocks noGrp="1"/>
          </p:cNvSpPr>
          <p:nvPr>
            <p:ph type="title"/>
          </p:nvPr>
        </p:nvSpPr>
        <p:spPr>
          <a:xfrm>
            <a:off x="826736" y="1380066"/>
            <a:ext cx="10566850" cy="83715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
                <a:schemeClr val="lt1"/>
              </a:buClr>
              <a:buSzPts val="6000"/>
              <a:buFont typeface="Noto Sans JP"/>
              <a:buNone/>
              <a:tabLst/>
              <a:defRPr/>
            </a:pPr>
            <a:r>
              <a:rPr lang="en-US" altLang="ja-JP"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a:t>
            </a:r>
            <a:r>
              <a:rPr lang="ja-JP" altLang="en-US"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テーマ３</a:t>
            </a:r>
            <a:r>
              <a:rPr lang="en-US" altLang="ja-JP"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 </a:t>
            </a:r>
            <a:r>
              <a:rPr lang="ja-JP" altLang="en-US" sz="3600" b="1" dirty="0"/>
              <a:t>人財育成</a:t>
            </a:r>
            <a:endParaRPr sz="3600" b="1" u="sng" dirty="0"/>
          </a:p>
        </p:txBody>
      </p:sp>
      <p:sp>
        <p:nvSpPr>
          <p:cNvPr id="367" name="Google Shape;367;p15"/>
          <p:cNvSpPr/>
          <p:nvPr/>
        </p:nvSpPr>
        <p:spPr>
          <a:xfrm>
            <a:off x="7084706" y="4422645"/>
            <a:ext cx="3975756" cy="369751"/>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en-US" altLang="ja-JP" sz="1400" b="1" dirty="0">
                <a:solidFill>
                  <a:schemeClr val="lt1"/>
                </a:solidFill>
                <a:latin typeface="Meiryo UI" panose="020B0604030504040204" pitchFamily="50" charset="-128"/>
                <a:ea typeface="Meiryo UI" panose="020B0604030504040204" pitchFamily="50" charset="-128"/>
                <a:cs typeface="Noto Sans JP"/>
                <a:sym typeface="Noto Sans JP"/>
              </a:rPr>
              <a:t>2023</a:t>
            </a:r>
            <a:r>
              <a:rPr lang="ja-JP" altLang="en-US" sz="1400" b="1" dirty="0">
                <a:solidFill>
                  <a:schemeClr val="lt1"/>
                </a:solidFill>
                <a:latin typeface="Meiryo UI" panose="020B0604030504040204" pitchFamily="50" charset="-128"/>
                <a:ea typeface="Meiryo UI" panose="020B0604030504040204" pitchFamily="50" charset="-128"/>
                <a:cs typeface="Noto Sans JP"/>
                <a:sym typeface="Noto Sans JP"/>
              </a:rPr>
              <a:t>年度の総括</a:t>
            </a:r>
            <a:endParaRPr dirty="0">
              <a:latin typeface="Meiryo UI" panose="020B0604030504040204" pitchFamily="50" charset="-128"/>
              <a:ea typeface="Meiryo UI" panose="020B0604030504040204" pitchFamily="50" charset="-128"/>
            </a:endParaRPr>
          </a:p>
        </p:txBody>
      </p:sp>
      <p:sp>
        <p:nvSpPr>
          <p:cNvPr id="369" name="Google Shape;369;p15"/>
          <p:cNvSpPr/>
          <p:nvPr/>
        </p:nvSpPr>
        <p:spPr>
          <a:xfrm>
            <a:off x="7084706" y="4897214"/>
            <a:ext cx="3975756" cy="369751"/>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en-US" altLang="ja-JP" sz="1400" b="1" dirty="0">
                <a:solidFill>
                  <a:schemeClr val="bg1"/>
                </a:solidFill>
                <a:latin typeface="Meiryo UI" panose="020B0604030504040204" pitchFamily="50" charset="-128"/>
                <a:ea typeface="Meiryo UI" panose="020B0604030504040204" pitchFamily="50" charset="-128"/>
                <a:cs typeface="Noto Sans JP"/>
                <a:sym typeface="Noto Sans JP"/>
              </a:rPr>
              <a:t>2024</a:t>
            </a:r>
            <a:r>
              <a:rPr lang="ja-JP" altLang="en-US" sz="1400" b="1" dirty="0">
                <a:solidFill>
                  <a:schemeClr val="bg1"/>
                </a:solidFill>
                <a:latin typeface="Meiryo UI" panose="020B0604030504040204" pitchFamily="50" charset="-128"/>
                <a:ea typeface="Meiryo UI" panose="020B0604030504040204" pitchFamily="50" charset="-128"/>
                <a:cs typeface="Noto Sans JP"/>
                <a:sym typeface="Noto Sans JP"/>
              </a:rPr>
              <a:t>年度の目標</a:t>
            </a:r>
            <a:endParaRPr b="1" dirty="0">
              <a:solidFill>
                <a:schemeClr val="bg1"/>
              </a:solidFill>
              <a:latin typeface="Meiryo UI" panose="020B0604030504040204" pitchFamily="50" charset="-128"/>
              <a:ea typeface="Meiryo UI" panose="020B0604030504040204" pitchFamily="50" charset="-128"/>
            </a:endParaRPr>
          </a:p>
        </p:txBody>
      </p:sp>
      <p:sp>
        <p:nvSpPr>
          <p:cNvPr id="371" name="Google Shape;371;p15"/>
          <p:cNvSpPr/>
          <p:nvPr/>
        </p:nvSpPr>
        <p:spPr>
          <a:xfrm>
            <a:off x="7084706" y="5371782"/>
            <a:ext cx="4245604" cy="369751"/>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ja-JP" altLang="en-US" sz="1400" b="1" dirty="0">
                <a:solidFill>
                  <a:schemeClr val="bg1"/>
                </a:solidFill>
                <a:latin typeface="Meiryo UI" panose="020B0604030504040204" pitchFamily="50" charset="-128"/>
                <a:ea typeface="Meiryo UI" panose="020B0604030504040204" pitchFamily="50" charset="-128"/>
                <a:cs typeface="Noto Sans JP"/>
                <a:sym typeface="Noto Sans JP"/>
              </a:rPr>
              <a:t>取り組み</a:t>
            </a:r>
            <a:endParaRPr b="1" dirty="0">
              <a:solidFill>
                <a:schemeClr val="bg1"/>
              </a:solidFill>
              <a:latin typeface="Meiryo UI" panose="020B0604030504040204" pitchFamily="50" charset="-128"/>
              <a:ea typeface="Meiryo UI" panose="020B0604030504040204" pitchFamily="50" charset="-128"/>
            </a:endParaRPr>
          </a:p>
        </p:txBody>
      </p:sp>
      <p:pic>
        <p:nvPicPr>
          <p:cNvPr id="2" name="図 96">
            <a:extLst>
              <a:ext uri="{FF2B5EF4-FFF2-40B4-BE49-F238E27FC236}">
                <a16:creationId xmlns:a16="http://schemas.microsoft.com/office/drawing/2014/main" id="{2E24BBD3-F727-4A20-0AF2-0C601E9EB9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863;p31">
            <a:extLst>
              <a:ext uri="{FF2B5EF4-FFF2-40B4-BE49-F238E27FC236}">
                <a16:creationId xmlns:a16="http://schemas.microsoft.com/office/drawing/2014/main" id="{C8A406BB-1FD4-1F81-2EBF-60B8BE4DEDE5}"/>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ja-JP" altLang="en-US" sz="900" dirty="0">
                <a:latin typeface="Meiryo UI" panose="020B0604030504040204" pitchFamily="50" charset="-128"/>
                <a:ea typeface="Meiryo UI" panose="020B0604030504040204" pitchFamily="50" charset="-128"/>
              </a:rPr>
              <a:t>人財育成</a:t>
            </a:r>
            <a:endParaRPr lang="en-US" sz="900" dirty="0">
              <a:latin typeface="Meiryo UI" panose="020B0604030504040204" pitchFamily="50" charset="-128"/>
              <a:ea typeface="Meiryo UI" panose="020B0604030504040204" pitchFamily="50" charset="-128"/>
            </a:endParaRPr>
          </a:p>
        </p:txBody>
      </p:sp>
      <p:sp>
        <p:nvSpPr>
          <p:cNvPr id="4" name="Google Shape;864;p31">
            <a:extLst>
              <a:ext uri="{FF2B5EF4-FFF2-40B4-BE49-F238E27FC236}">
                <a16:creationId xmlns:a16="http://schemas.microsoft.com/office/drawing/2014/main" id="{C059C344-3080-5A5D-4715-842426508A9A}"/>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04</a:t>
            </a:r>
            <a:endParaRPr lang="ja-JP" altLang="en-US" sz="900" dirty="0">
              <a:latin typeface="Meiryo UI" panose="020B0604030504040204" pitchFamily="50" charset="-128"/>
              <a:ea typeface="Meiryo UI" panose="020B0604030504040204" pitchFamily="50" charset="-128"/>
            </a:endParaRPr>
          </a:p>
        </p:txBody>
      </p:sp>
      <p:sp>
        <p:nvSpPr>
          <p:cNvPr id="5" name="フローチャート: 端子 4">
            <a:extLst>
              <a:ext uri="{FF2B5EF4-FFF2-40B4-BE49-F238E27FC236}">
                <a16:creationId xmlns:a16="http://schemas.microsoft.com/office/drawing/2014/main" id="{E87DF492-8350-4989-9279-E8DB04D94144}"/>
              </a:ext>
            </a:extLst>
          </p:cNvPr>
          <p:cNvSpPr/>
          <p:nvPr/>
        </p:nvSpPr>
        <p:spPr>
          <a:xfrm>
            <a:off x="6308297" y="4481520"/>
            <a:ext cx="598811" cy="252000"/>
          </a:xfrm>
          <a:prstGeom prst="flowChartTerminator">
            <a:avLst/>
          </a:prstGeom>
          <a:solidFill>
            <a:schemeClr val="lt1"/>
          </a:solidFill>
          <a:ln>
            <a:noFill/>
          </a:ln>
        </p:spPr>
        <p:txBody>
          <a:bodyPr spcFirstLastPara="1" wrap="none" lIns="0" tIns="0" rIns="0" bIns="0" anchor="ctr" anchorCtr="0">
            <a:noAutofit/>
          </a:bodyPr>
          <a:lstStyle/>
          <a:p>
            <a:pPr algn="ctr">
              <a:lnSpc>
                <a:spcPct val="110000"/>
              </a:lnSpc>
            </a:pPr>
            <a:r>
              <a:rPr lang="en-US" altLang="ja-JP" b="1" dirty="0">
                <a:solidFill>
                  <a:schemeClr val="accent1"/>
                </a:solidFill>
                <a:latin typeface="Meiryo UI" panose="020B0604030504040204" pitchFamily="50" charset="-128"/>
                <a:ea typeface="Meiryo UI" panose="020B0604030504040204" pitchFamily="50" charset="-128"/>
              </a:rPr>
              <a:t>3-01</a:t>
            </a:r>
            <a:endParaRPr lang="ja-JP" altLang="en-US" b="1" dirty="0">
              <a:solidFill>
                <a:schemeClr val="accent1"/>
              </a:solidFill>
              <a:latin typeface="Meiryo UI" panose="020B0604030504040204" pitchFamily="50" charset="-128"/>
              <a:ea typeface="Meiryo UI" panose="020B0604030504040204" pitchFamily="50" charset="-128"/>
            </a:endParaRPr>
          </a:p>
        </p:txBody>
      </p:sp>
      <p:sp>
        <p:nvSpPr>
          <p:cNvPr id="6" name="フローチャート: 端子 5">
            <a:extLst>
              <a:ext uri="{FF2B5EF4-FFF2-40B4-BE49-F238E27FC236}">
                <a16:creationId xmlns:a16="http://schemas.microsoft.com/office/drawing/2014/main" id="{68028368-F897-BC63-AE86-BFFB0E45B6E8}"/>
              </a:ext>
            </a:extLst>
          </p:cNvPr>
          <p:cNvSpPr/>
          <p:nvPr/>
        </p:nvSpPr>
        <p:spPr>
          <a:xfrm>
            <a:off x="6313327" y="4956089"/>
            <a:ext cx="598811" cy="252000"/>
          </a:xfrm>
          <a:prstGeom prst="flowChartTerminator">
            <a:avLst/>
          </a:prstGeom>
          <a:solidFill>
            <a:schemeClr val="lt1"/>
          </a:solidFill>
          <a:ln>
            <a:noFill/>
          </a:ln>
        </p:spPr>
        <p:txBody>
          <a:bodyPr spcFirstLastPara="1" wrap="none" lIns="0" tIns="0" rIns="0" bIns="0" anchor="ctr" anchorCtr="0">
            <a:noAutofit/>
          </a:bodyPr>
          <a:lstStyle/>
          <a:p>
            <a:pPr algn="ctr">
              <a:lnSpc>
                <a:spcPct val="110000"/>
              </a:lnSpc>
            </a:pPr>
            <a:r>
              <a:rPr lang="en-US" altLang="ja-JP" b="1" dirty="0">
                <a:solidFill>
                  <a:schemeClr val="accent1"/>
                </a:solidFill>
                <a:latin typeface="Meiryo UI" panose="020B0604030504040204" pitchFamily="50" charset="-128"/>
                <a:ea typeface="Meiryo UI" panose="020B0604030504040204" pitchFamily="50" charset="-128"/>
              </a:rPr>
              <a:t>3-02</a:t>
            </a:r>
            <a:endParaRPr lang="ja-JP" altLang="en-US" b="1" dirty="0">
              <a:solidFill>
                <a:schemeClr val="accent1"/>
              </a:solidFill>
              <a:latin typeface="Meiryo UI" panose="020B0604030504040204" pitchFamily="50" charset="-128"/>
              <a:ea typeface="Meiryo UI" panose="020B0604030504040204" pitchFamily="50" charset="-128"/>
            </a:endParaRPr>
          </a:p>
        </p:txBody>
      </p:sp>
      <p:sp>
        <p:nvSpPr>
          <p:cNvPr id="7" name="フローチャート: 端子 6">
            <a:extLst>
              <a:ext uri="{FF2B5EF4-FFF2-40B4-BE49-F238E27FC236}">
                <a16:creationId xmlns:a16="http://schemas.microsoft.com/office/drawing/2014/main" id="{51B57572-DCB5-A972-C641-F8ECB02F52D2}"/>
              </a:ext>
            </a:extLst>
          </p:cNvPr>
          <p:cNvSpPr/>
          <p:nvPr/>
        </p:nvSpPr>
        <p:spPr>
          <a:xfrm>
            <a:off x="6321419" y="5430658"/>
            <a:ext cx="598811" cy="252000"/>
          </a:xfrm>
          <a:prstGeom prst="flowChartTerminator">
            <a:avLst/>
          </a:prstGeom>
          <a:solidFill>
            <a:schemeClr val="lt1"/>
          </a:solidFill>
          <a:ln>
            <a:noFill/>
          </a:ln>
        </p:spPr>
        <p:txBody>
          <a:bodyPr spcFirstLastPara="1" wrap="none" lIns="0" tIns="0" rIns="0" bIns="0" anchor="ctr" anchorCtr="0">
            <a:noAutofit/>
          </a:bodyPr>
          <a:lstStyle/>
          <a:p>
            <a:pPr algn="ctr">
              <a:lnSpc>
                <a:spcPct val="110000"/>
              </a:lnSpc>
            </a:pPr>
            <a:r>
              <a:rPr lang="en-US" altLang="ja-JP" b="1" dirty="0">
                <a:solidFill>
                  <a:schemeClr val="accent1"/>
                </a:solidFill>
                <a:latin typeface="Meiryo UI" panose="020B0604030504040204" pitchFamily="50" charset="-128"/>
                <a:ea typeface="Meiryo UI" panose="020B0604030504040204" pitchFamily="50" charset="-128"/>
              </a:rPr>
              <a:t>3-03</a:t>
            </a:r>
            <a:endParaRPr lang="ja-JP" altLang="en-US" b="1" dirty="0">
              <a:solidFill>
                <a:schemeClr val="accent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765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14" name="図 96">
            <a:extLst>
              <a:ext uri="{FF2B5EF4-FFF2-40B4-BE49-F238E27FC236}">
                <a16:creationId xmlns:a16="http://schemas.microsoft.com/office/drawing/2014/main" id="{D5F6C834-C68D-B646-D918-E98100F9E9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863;p31">
            <a:extLst>
              <a:ext uri="{FF2B5EF4-FFF2-40B4-BE49-F238E27FC236}">
                <a16:creationId xmlns:a16="http://schemas.microsoft.com/office/drawing/2014/main" id="{797C9F6D-C4E3-3CD6-2E9A-E896A0EFD8F6}"/>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ja-JP" altLang="en-US" sz="1000" dirty="0">
                <a:latin typeface="Meiryo UI" panose="020B0604030504040204" pitchFamily="50" charset="-128"/>
                <a:ea typeface="Meiryo UI" panose="020B0604030504040204" pitchFamily="50" charset="-128"/>
              </a:rPr>
              <a:t>人財育成</a:t>
            </a:r>
            <a:endParaRPr lang="en-US" sz="1000" dirty="0">
              <a:latin typeface="Meiryo UI" panose="020B0604030504040204" pitchFamily="50" charset="-128"/>
              <a:ea typeface="Meiryo UI" panose="020B0604030504040204" pitchFamily="50" charset="-128"/>
            </a:endParaRPr>
          </a:p>
        </p:txBody>
      </p:sp>
      <p:sp>
        <p:nvSpPr>
          <p:cNvPr id="3" name="Google Shape;864;p31">
            <a:extLst>
              <a:ext uri="{FF2B5EF4-FFF2-40B4-BE49-F238E27FC236}">
                <a16:creationId xmlns:a16="http://schemas.microsoft.com/office/drawing/2014/main" id="{D4729FAE-B81A-00F2-81D2-0B4687239BFB}"/>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04</a:t>
            </a:r>
            <a:endParaRPr lang="ja-JP" altLang="en-US" sz="9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18441D71-4C48-3EF5-391C-DF448A8BB24B}"/>
              </a:ext>
            </a:extLst>
          </p:cNvPr>
          <p:cNvSpPr txBox="1"/>
          <p:nvPr/>
        </p:nvSpPr>
        <p:spPr>
          <a:xfrm>
            <a:off x="550800" y="518400"/>
            <a:ext cx="1109160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2023</a:t>
            </a:r>
            <a:r>
              <a:rPr kumimoji="1" lang="ja-JP" altLang="en-US"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年度の総括</a:t>
            </a:r>
          </a:p>
        </p:txBody>
      </p:sp>
      <p:sp>
        <p:nvSpPr>
          <p:cNvPr id="5" name="Google Shape;873;p31">
            <a:extLst>
              <a:ext uri="{FF2B5EF4-FFF2-40B4-BE49-F238E27FC236}">
                <a16:creationId xmlns:a16="http://schemas.microsoft.com/office/drawing/2014/main" id="{9349402E-0965-17F8-177A-73AAB9F833E7}"/>
              </a:ext>
            </a:extLst>
          </p:cNvPr>
          <p:cNvSpPr/>
          <p:nvPr/>
        </p:nvSpPr>
        <p:spPr>
          <a:xfrm>
            <a:off x="859579" y="1231307"/>
            <a:ext cx="9598914" cy="461666"/>
          </a:xfrm>
          <a:prstGeom prst="rect">
            <a:avLst/>
          </a:prstGeom>
          <a:noFill/>
          <a:ln>
            <a:solidFill>
              <a:schemeClr val="accent1"/>
            </a:solidFill>
          </a:ln>
        </p:spPr>
        <p:txBody>
          <a:bodyPr spcFirstLastPara="1" wrap="square" lIns="0" tIns="0" rIns="0" bIns="0" anchor="t" anchorCtr="0">
            <a:noAutofit/>
          </a:bodyPr>
          <a:lstStyle/>
          <a:p>
            <a:pPr marL="171450" marR="0" lvl="0" indent="-171450" algn="l" rtl="0">
              <a:lnSpc>
                <a:spcPct val="110000"/>
              </a:lnSpc>
              <a:spcBef>
                <a:spcPts val="0"/>
              </a:spcBef>
              <a:spcAft>
                <a:spcPts val="0"/>
              </a:spcAft>
              <a:buClr>
                <a:schemeClr val="bg1"/>
              </a:buClr>
              <a:buFont typeface="Wingdings" panose="05000000000000000000" pitchFamily="2" charset="2"/>
              <a:buChar char="l"/>
            </a:pP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2022</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年度に作成提案したオンライン教育チャンネルを活用した管理者育成・</a:t>
            </a: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DX</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スキルアップが端緒についていない。</a:t>
            </a:r>
          </a:p>
          <a:p>
            <a:pPr marL="171450" marR="0" lvl="0" indent="-171450" algn="l" rtl="0">
              <a:lnSpc>
                <a:spcPct val="110000"/>
              </a:lnSpc>
              <a:spcBef>
                <a:spcPts val="0"/>
              </a:spcBef>
              <a:spcAft>
                <a:spcPts val="0"/>
              </a:spcAft>
              <a:buClr>
                <a:schemeClr val="bg1"/>
              </a:buClr>
              <a:buFont typeface="Wingdings" panose="05000000000000000000" pitchFamily="2" charset="2"/>
              <a:buChar char="l"/>
            </a:pP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特に管理者のマネジメント・コミュニケーション能力の向上急務である。</a:t>
            </a:r>
          </a:p>
        </p:txBody>
      </p:sp>
    </p:spTree>
    <p:extLst>
      <p:ext uri="{BB962C8B-B14F-4D97-AF65-F5344CB8AC3E}">
        <p14:creationId xmlns:p14="http://schemas.microsoft.com/office/powerpoint/2010/main" val="181660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32"/>
          <p:cNvSpPr txBox="1">
            <a:spLocks noGrp="1"/>
          </p:cNvSpPr>
          <p:nvPr>
            <p:ph type="body" idx="1"/>
          </p:nvPr>
        </p:nvSpPr>
        <p:spPr>
          <a:xfrm flipH="1">
            <a:off x="859579" y="294572"/>
            <a:ext cx="5545137"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altLang="en-US" dirty="0"/>
              <a:t>人財育成</a:t>
            </a:r>
            <a:endParaRPr dirty="0"/>
          </a:p>
        </p:txBody>
      </p:sp>
      <p:sp>
        <p:nvSpPr>
          <p:cNvPr id="890" name="Google Shape;890;p32"/>
          <p:cNvSpPr txBox="1">
            <a:spLocks noGrp="1"/>
          </p:cNvSpPr>
          <p:nvPr>
            <p:ph type="body" idx="2"/>
          </p:nvPr>
        </p:nvSpPr>
        <p:spPr>
          <a:xfrm flipH="1">
            <a:off x="550863" y="294572"/>
            <a:ext cx="260351"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dirty="0"/>
              <a:t>0</a:t>
            </a:r>
            <a:r>
              <a:rPr lang="en-US" altLang="ja-JP" dirty="0"/>
              <a:t>4</a:t>
            </a:r>
            <a:endParaRPr dirty="0"/>
          </a:p>
        </p:txBody>
      </p:sp>
      <p:sp>
        <p:nvSpPr>
          <p:cNvPr id="892" name="Google Shape;892;p32"/>
          <p:cNvSpPr txBox="1">
            <a:spLocks noGrp="1"/>
          </p:cNvSpPr>
          <p:nvPr>
            <p:ph type="body" idx="3"/>
          </p:nvPr>
        </p:nvSpPr>
        <p:spPr>
          <a:xfrm flipH="1">
            <a:off x="550860" y="1075062"/>
            <a:ext cx="11090271" cy="720000"/>
          </a:xfrm>
          <a:prstGeom prst="rect">
            <a:avLst/>
          </a:prstGeom>
          <a:noFill/>
          <a:ln>
            <a:noFill/>
          </a:ln>
        </p:spPr>
        <p:txBody>
          <a:bodyPr spcFirstLastPara="1" wrap="square" lIns="0" tIns="0" rIns="0" bIns="0" anchor="t" anchorCtr="0">
            <a:noAutofit/>
          </a:bodyPr>
          <a:lstStyle/>
          <a:p>
            <a:pPr marL="285750" lvl="0" indent="-285750" algn="l" rtl="0">
              <a:lnSpc>
                <a:spcPct val="120000"/>
              </a:lnSpc>
              <a:spcBef>
                <a:spcPts val="0"/>
              </a:spcBef>
              <a:spcAft>
                <a:spcPts val="0"/>
              </a:spcAft>
              <a:buClr>
                <a:srgbClr val="3F3F3F"/>
              </a:buClr>
              <a:buSzPts val="1400"/>
              <a:buFont typeface="Wingdings" panose="05000000000000000000" pitchFamily="2" charset="2"/>
              <a:buChar char="l"/>
            </a:pPr>
            <a:r>
              <a:rPr lang="en-US" altLang="ja-JP" dirty="0"/>
              <a:t>AK-G</a:t>
            </a:r>
            <a:r>
              <a:rPr lang="ja-JP" altLang="en-US" dirty="0"/>
              <a:t>の管理者</a:t>
            </a:r>
            <a:r>
              <a:rPr lang="en-US" altLang="ja-JP" dirty="0"/>
              <a:t>(L</a:t>
            </a:r>
            <a:r>
              <a:rPr lang="ja-JP" altLang="en-US" dirty="0"/>
              <a:t>職階</a:t>
            </a:r>
            <a:r>
              <a:rPr lang="en-US" altLang="ja-JP" dirty="0"/>
              <a:t>)</a:t>
            </a:r>
            <a:r>
              <a:rPr lang="ja-JP" altLang="en-US" dirty="0"/>
              <a:t>で活用している</a:t>
            </a:r>
            <a:r>
              <a:rPr lang="en-US" altLang="ja-JP" dirty="0" err="1"/>
              <a:t>Schoo</a:t>
            </a:r>
            <a:r>
              <a:rPr lang="ja-JP" altLang="en-US" dirty="0"/>
              <a:t>と</a:t>
            </a:r>
            <a:r>
              <a:rPr lang="en-US" altLang="ja-JP" dirty="0"/>
              <a:t>10MTV</a:t>
            </a:r>
            <a:r>
              <a:rPr lang="ja-JP" altLang="en-US" dirty="0"/>
              <a:t>の視聴者契約を行う。</a:t>
            </a:r>
            <a:endParaRPr lang="en-US" altLang="ja-JP" dirty="0"/>
          </a:p>
          <a:p>
            <a:pPr marL="285750" lvl="0" indent="-285750" algn="l" rtl="0">
              <a:lnSpc>
                <a:spcPct val="120000"/>
              </a:lnSpc>
              <a:spcBef>
                <a:spcPts val="0"/>
              </a:spcBef>
              <a:spcAft>
                <a:spcPts val="0"/>
              </a:spcAft>
              <a:buClr>
                <a:srgbClr val="3F3F3F"/>
              </a:buClr>
              <a:buSzPts val="1400"/>
              <a:buFont typeface="Wingdings" panose="05000000000000000000" pitchFamily="2" charset="2"/>
              <a:buChar char="l"/>
            </a:pPr>
            <a:r>
              <a:rPr lang="ja-JP" altLang="en-US" dirty="0"/>
              <a:t>オンラインコンテンツによる教育について経営層</a:t>
            </a:r>
            <a:r>
              <a:rPr lang="en-US" altLang="ja-JP" dirty="0"/>
              <a:t>(</a:t>
            </a:r>
            <a:r>
              <a:rPr lang="ja-JP" altLang="en-US" dirty="0"/>
              <a:t>経営会議</a:t>
            </a:r>
            <a:r>
              <a:rPr lang="en-US" altLang="ja-JP" dirty="0"/>
              <a:t>)</a:t>
            </a:r>
            <a:r>
              <a:rPr lang="ja-JP" altLang="en-US" dirty="0"/>
              <a:t>・幹部会にて説明する。</a:t>
            </a:r>
            <a:endParaRPr lang="en-US" altLang="ja-JP" dirty="0"/>
          </a:p>
        </p:txBody>
      </p:sp>
      <p:pic>
        <p:nvPicPr>
          <p:cNvPr id="2" name="図 96">
            <a:extLst>
              <a:ext uri="{FF2B5EF4-FFF2-40B4-BE49-F238E27FC236}">
                <a16:creationId xmlns:a16="http://schemas.microsoft.com/office/drawing/2014/main" id="{2998FF3A-2CD1-5A93-170C-D991958065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7" name="Google Shape;897;p32"/>
          <p:cNvSpPr/>
          <p:nvPr/>
        </p:nvSpPr>
        <p:spPr>
          <a:xfrm>
            <a:off x="499339" y="1874509"/>
            <a:ext cx="5454000" cy="4464000"/>
          </a:xfrm>
          <a:prstGeom prst="roundRect">
            <a:avLst>
              <a:gd name="adj" fmla="val 4069"/>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1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98" name="Google Shape;898;p32"/>
          <p:cNvSpPr/>
          <p:nvPr/>
        </p:nvSpPr>
        <p:spPr>
          <a:xfrm>
            <a:off x="6238651" y="1874510"/>
            <a:ext cx="5454000" cy="4464000"/>
          </a:xfrm>
          <a:prstGeom prst="roundRect">
            <a:avLst>
              <a:gd name="adj" fmla="val 4069"/>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1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909" name="Google Shape;909;p32"/>
          <p:cNvSpPr/>
          <p:nvPr/>
        </p:nvSpPr>
        <p:spPr>
          <a:xfrm>
            <a:off x="7588651" y="1690966"/>
            <a:ext cx="2520000" cy="453918"/>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1600" b="1" dirty="0">
                <a:solidFill>
                  <a:schemeClr val="lt1"/>
                </a:solidFill>
                <a:latin typeface="Meiryo UI" panose="020B0604030504040204" pitchFamily="50" charset="-128"/>
                <a:ea typeface="Meiryo UI" panose="020B0604030504040204" pitchFamily="50" charset="-128"/>
                <a:cs typeface="Noto Sans JP"/>
                <a:sym typeface="Noto Sans JP"/>
              </a:rPr>
              <a:t>10MTV</a:t>
            </a:r>
            <a:endParaRPr sz="1600" dirty="0">
              <a:latin typeface="Meiryo UI" panose="020B0604030504040204" pitchFamily="50" charset="-128"/>
              <a:ea typeface="Meiryo UI" panose="020B0604030504040204" pitchFamily="50" charset="-128"/>
            </a:endParaRPr>
          </a:p>
        </p:txBody>
      </p:sp>
      <p:sp>
        <p:nvSpPr>
          <p:cNvPr id="910" name="Google Shape;910;p32"/>
          <p:cNvSpPr/>
          <p:nvPr/>
        </p:nvSpPr>
        <p:spPr>
          <a:xfrm>
            <a:off x="1849339" y="1690966"/>
            <a:ext cx="2520000" cy="453918"/>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1600" b="1" dirty="0" err="1">
                <a:solidFill>
                  <a:schemeClr val="bg1"/>
                </a:solidFill>
                <a:latin typeface="Meiryo UI" panose="020B0604030504040204" pitchFamily="50" charset="-128"/>
                <a:ea typeface="Meiryo UI" panose="020B0604030504040204" pitchFamily="50" charset="-128"/>
              </a:rPr>
              <a:t>Schoo</a:t>
            </a:r>
            <a:endParaRPr sz="1600" b="1" dirty="0">
              <a:solidFill>
                <a:schemeClr val="bg1"/>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1C3CDB15-45D0-19CC-A03C-EC9792466FCB}"/>
              </a:ext>
            </a:extLst>
          </p:cNvPr>
          <p:cNvSpPr txBox="1">
            <a:spLocks/>
          </p:cNvSpPr>
          <p:nvPr/>
        </p:nvSpPr>
        <p:spPr>
          <a:xfrm>
            <a:off x="663234" y="4608053"/>
            <a:ext cx="4892211" cy="1179579"/>
          </a:xfrm>
          <a:prstGeom prst="rect">
            <a:avLst/>
          </a:prstGeom>
          <a:solidFill>
            <a:srgbClr val="F3F3F2"/>
          </a:solidFill>
          <a:ln w="25400" cmpd="sng">
            <a:noFill/>
          </a:ln>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a:lstStyle>
          <a:p>
            <a:r>
              <a:rPr lang="zh-CN" altLang="en-US" sz="1600" b="1" dirty="0">
                <a:solidFill>
                  <a:schemeClr val="bg2"/>
                </a:solidFill>
                <a:latin typeface="Meiryo UI" panose="020B0604030504040204" pitchFamily="50" charset="-128"/>
                <a:ea typeface="Meiryo UI" panose="020B0604030504040204" pitchFamily="50" charset="-128"/>
              </a:rPr>
              <a:t>動画数</a:t>
            </a:r>
            <a:r>
              <a:rPr lang="en-US" altLang="ja-JP" sz="1600" b="1" dirty="0">
                <a:solidFill>
                  <a:schemeClr val="bg2"/>
                </a:solidFill>
                <a:latin typeface="Meiryo UI" panose="020B0604030504040204" pitchFamily="50" charset="-128"/>
                <a:ea typeface="Meiryo UI" panose="020B0604030504040204" pitchFamily="50" charset="-128"/>
              </a:rPr>
              <a:t>8</a:t>
            </a:r>
            <a:r>
              <a:rPr lang="en-US" altLang="zh-CN" sz="1600" b="1" dirty="0">
                <a:solidFill>
                  <a:schemeClr val="bg2"/>
                </a:solidFill>
                <a:latin typeface="Meiryo UI" panose="020B0604030504040204" pitchFamily="50" charset="-128"/>
                <a:ea typeface="Meiryo UI" panose="020B0604030504040204" pitchFamily="50" charset="-128"/>
              </a:rPr>
              <a:t>,000</a:t>
            </a:r>
            <a:r>
              <a:rPr lang="zh-CN" altLang="en-US" sz="1600" b="1" dirty="0">
                <a:solidFill>
                  <a:schemeClr val="bg2"/>
                </a:solidFill>
                <a:latin typeface="Meiryo UI" panose="020B0604030504040204" pitchFamily="50" charset="-128"/>
                <a:ea typeface="Meiryo UI" panose="020B0604030504040204" pitchFamily="50" charset="-128"/>
              </a:rPr>
              <a:t>本以上</a:t>
            </a:r>
            <a:endParaRPr lang="en-US" altLang="zh-CN" sz="1600" b="1" dirty="0">
              <a:solidFill>
                <a:schemeClr val="bg2"/>
              </a:solidFill>
              <a:latin typeface="Meiryo UI" panose="020B0604030504040204" pitchFamily="50" charset="-128"/>
              <a:ea typeface="Meiryo UI" panose="020B0604030504040204" pitchFamily="50" charset="-128"/>
            </a:endParaRPr>
          </a:p>
          <a:p>
            <a:r>
              <a:rPr lang="ja-JP" altLang="en-US" sz="1200" dirty="0">
                <a:solidFill>
                  <a:schemeClr val="bg2"/>
                </a:solidFill>
                <a:latin typeface="Meiryo UI" panose="020B0604030504040204" pitchFamily="50" charset="-128"/>
                <a:ea typeface="Meiryo UI" panose="020B0604030504040204" pitchFamily="50" charset="-128"/>
              </a:rPr>
              <a:t>ビジネススキルから政治・経済・金融・デザイン、プログラミング、 </a:t>
            </a:r>
            <a:r>
              <a:rPr lang="en-US" altLang="ja-JP" sz="1200" dirty="0">
                <a:solidFill>
                  <a:schemeClr val="bg2"/>
                </a:solidFill>
                <a:latin typeface="Meiryo UI" panose="020B0604030504040204" pitchFamily="50" charset="-128"/>
                <a:ea typeface="Meiryo UI" panose="020B0604030504040204" pitchFamily="50" charset="-128"/>
              </a:rPr>
              <a:t>DX</a:t>
            </a:r>
            <a:r>
              <a:rPr lang="ja-JP" altLang="en-US" sz="1200" dirty="0">
                <a:solidFill>
                  <a:schemeClr val="bg2"/>
                </a:solidFill>
                <a:latin typeface="Meiryo UI" panose="020B0604030504040204" pitchFamily="50" charset="-128"/>
                <a:ea typeface="Meiryo UI" panose="020B0604030504040204" pitchFamily="50" charset="-128"/>
              </a:rPr>
              <a:t>、</a:t>
            </a:r>
            <a:r>
              <a:rPr lang="en-US" altLang="ja-JP" sz="1200" dirty="0">
                <a:solidFill>
                  <a:schemeClr val="bg2"/>
                </a:solidFill>
                <a:latin typeface="Meiryo UI" panose="020B0604030504040204" pitchFamily="50" charset="-128"/>
                <a:ea typeface="Meiryo UI" panose="020B0604030504040204" pitchFamily="50" charset="-128"/>
              </a:rPr>
              <a:t>AI</a:t>
            </a:r>
            <a:r>
              <a:rPr lang="ja-JP" altLang="en-US" sz="1200" dirty="0">
                <a:solidFill>
                  <a:schemeClr val="bg2"/>
                </a:solidFill>
                <a:latin typeface="Meiryo UI" panose="020B0604030504040204" pitchFamily="50" charset="-128"/>
                <a:ea typeface="Meiryo UI" panose="020B0604030504040204" pitchFamily="50" charset="-128"/>
              </a:rPr>
              <a:t>から哲学まで全</a:t>
            </a:r>
            <a:r>
              <a:rPr lang="en-US" altLang="ja-JP" sz="1200" dirty="0">
                <a:solidFill>
                  <a:schemeClr val="bg2"/>
                </a:solidFill>
                <a:latin typeface="Meiryo UI" panose="020B0604030504040204" pitchFamily="50" charset="-128"/>
                <a:ea typeface="Meiryo UI" panose="020B0604030504040204" pitchFamily="50" charset="-128"/>
              </a:rPr>
              <a:t>21</a:t>
            </a:r>
            <a:r>
              <a:rPr lang="ja-JP" altLang="en-US" sz="1200" dirty="0">
                <a:solidFill>
                  <a:schemeClr val="bg2"/>
                </a:solidFill>
                <a:latin typeface="Meiryo UI" panose="020B0604030504040204" pitchFamily="50" charset="-128"/>
                <a:ea typeface="Meiryo UI" panose="020B0604030504040204" pitchFamily="50" charset="-128"/>
              </a:rPr>
              <a:t>カテゴリの幅広い領域を網羅。 社員研修から自律学習まで幅広くご活用いただけます。</a:t>
            </a:r>
          </a:p>
        </p:txBody>
      </p:sp>
      <p:sp>
        <p:nvSpPr>
          <p:cNvPr id="8" name="コンテンツ プレースホルダー 2">
            <a:extLst>
              <a:ext uri="{FF2B5EF4-FFF2-40B4-BE49-F238E27FC236}">
                <a16:creationId xmlns:a16="http://schemas.microsoft.com/office/drawing/2014/main" id="{EF6B6D7C-3364-5B35-225B-1F1FDF5E1233}"/>
              </a:ext>
            </a:extLst>
          </p:cNvPr>
          <p:cNvSpPr txBox="1">
            <a:spLocks/>
          </p:cNvSpPr>
          <p:nvPr/>
        </p:nvSpPr>
        <p:spPr>
          <a:xfrm>
            <a:off x="6402546" y="4608053"/>
            <a:ext cx="4892211" cy="1179580"/>
          </a:xfrm>
          <a:prstGeom prst="rect">
            <a:avLst/>
          </a:prstGeom>
          <a:solidFill>
            <a:srgbClr val="F3F3F2"/>
          </a:solidFill>
          <a:ln w="25400" cmpd="sng">
            <a:noFill/>
          </a:ln>
        </p:spPr>
        <p:txBody>
          <a:bodyPr vert="horz" lIns="91440" tIns="45720" rIns="91440" bIns="45720" rtlCol="0" anchor="t" anchorCtr="0">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a:lstStyle>
          <a:p>
            <a:r>
              <a:rPr lang="ja-JP" altLang="en-US" sz="1600" b="1" dirty="0">
                <a:solidFill>
                  <a:schemeClr val="bg2"/>
                </a:solidFill>
                <a:latin typeface="Meiryo UI" panose="020B0604030504040204" pitchFamily="50" charset="-128"/>
                <a:ea typeface="Meiryo UI" panose="020B0604030504040204" pitchFamily="50" charset="-128"/>
              </a:rPr>
              <a:t>配信中の動画は</a:t>
            </a:r>
            <a:r>
              <a:rPr lang="en-US" altLang="ja-JP" sz="1600" b="1" dirty="0">
                <a:solidFill>
                  <a:schemeClr val="bg2"/>
                </a:solidFill>
                <a:latin typeface="Meiryo UI" panose="020B0604030504040204" pitchFamily="50" charset="-128"/>
                <a:ea typeface="Meiryo UI" panose="020B0604030504040204" pitchFamily="50" charset="-128"/>
              </a:rPr>
              <a:t>4600</a:t>
            </a:r>
            <a:r>
              <a:rPr lang="ja-JP" altLang="en-US" sz="1600" b="1" dirty="0">
                <a:solidFill>
                  <a:schemeClr val="bg2"/>
                </a:solidFill>
                <a:latin typeface="Meiryo UI" panose="020B0604030504040204" pitchFamily="50" charset="-128"/>
                <a:ea typeface="Meiryo UI" panose="020B0604030504040204" pitchFamily="50" charset="-128"/>
              </a:rPr>
              <a:t>本以上</a:t>
            </a:r>
          </a:p>
          <a:p>
            <a:r>
              <a:rPr lang="ja-JP" altLang="en-US" sz="1200" dirty="0">
                <a:solidFill>
                  <a:schemeClr val="bg2"/>
                </a:solidFill>
                <a:latin typeface="Meiryo UI" panose="020B0604030504040204" pitchFamily="50" charset="-128"/>
                <a:ea typeface="Meiryo UI" panose="020B0604030504040204" pitchFamily="50" charset="-128"/>
              </a:rPr>
              <a:t>「テンミニッツ</a:t>
            </a:r>
            <a:r>
              <a:rPr lang="en-US" altLang="ja-JP" sz="1200" dirty="0">
                <a:solidFill>
                  <a:schemeClr val="bg2"/>
                </a:solidFill>
                <a:latin typeface="Meiryo UI" panose="020B0604030504040204" pitchFamily="50" charset="-128"/>
                <a:ea typeface="Meiryo UI" panose="020B0604030504040204" pitchFamily="50" charset="-128"/>
              </a:rPr>
              <a:t>TV</a:t>
            </a:r>
            <a:r>
              <a:rPr lang="ja-JP" altLang="en-US" sz="1200" dirty="0">
                <a:solidFill>
                  <a:schemeClr val="bg2"/>
                </a:solidFill>
                <a:latin typeface="Meiryo UI" panose="020B0604030504040204" pitchFamily="50" charset="-128"/>
                <a:ea typeface="Meiryo UI" panose="020B0604030504040204" pitchFamily="50" charset="-128"/>
              </a:rPr>
              <a:t>」は、各界の有識者たちによる撮り下ろし動画メディアです。国内外の情勢から、普遍的なテーマまで、さまざまな動画がご覧いただけます。</a:t>
            </a:r>
          </a:p>
        </p:txBody>
      </p:sp>
      <p:pic>
        <p:nvPicPr>
          <p:cNvPr id="20" name="図 19">
            <a:extLst>
              <a:ext uri="{FF2B5EF4-FFF2-40B4-BE49-F238E27FC236}">
                <a16:creationId xmlns:a16="http://schemas.microsoft.com/office/drawing/2014/main" id="{4917C36E-90CC-F1E2-A62D-2C0DFE72FED4}"/>
              </a:ext>
            </a:extLst>
          </p:cNvPr>
          <p:cNvPicPr>
            <a:picLocks noChangeAspect="1"/>
          </p:cNvPicPr>
          <p:nvPr/>
        </p:nvPicPr>
        <p:blipFill>
          <a:blip r:embed="rId4"/>
          <a:stretch>
            <a:fillRect/>
          </a:stretch>
        </p:blipFill>
        <p:spPr>
          <a:xfrm>
            <a:off x="1138009" y="2204849"/>
            <a:ext cx="3916546" cy="2219662"/>
          </a:xfrm>
          <a:prstGeom prst="rect">
            <a:avLst/>
          </a:prstGeom>
        </p:spPr>
      </p:pic>
      <p:pic>
        <p:nvPicPr>
          <p:cNvPr id="22" name="図 21">
            <a:extLst>
              <a:ext uri="{FF2B5EF4-FFF2-40B4-BE49-F238E27FC236}">
                <a16:creationId xmlns:a16="http://schemas.microsoft.com/office/drawing/2014/main" id="{B1130272-3E45-7D27-9C30-D253240A1251}"/>
              </a:ext>
            </a:extLst>
          </p:cNvPr>
          <p:cNvPicPr>
            <a:picLocks noChangeAspect="1"/>
          </p:cNvPicPr>
          <p:nvPr/>
        </p:nvPicPr>
        <p:blipFill>
          <a:blip r:embed="rId5"/>
          <a:stretch>
            <a:fillRect/>
          </a:stretch>
        </p:blipFill>
        <p:spPr>
          <a:xfrm>
            <a:off x="7144176" y="2211773"/>
            <a:ext cx="3408950" cy="2223120"/>
          </a:xfrm>
          <a:prstGeom prst="rect">
            <a:avLst/>
          </a:prstGeom>
        </p:spPr>
      </p:pic>
      <p:sp>
        <p:nvSpPr>
          <p:cNvPr id="3" name="Google Shape;563;p21">
            <a:extLst>
              <a:ext uri="{FF2B5EF4-FFF2-40B4-BE49-F238E27FC236}">
                <a16:creationId xmlns:a16="http://schemas.microsoft.com/office/drawing/2014/main" id="{052197AE-64C2-E91D-75A3-B767CCD806A9}"/>
              </a:ext>
            </a:extLst>
          </p:cNvPr>
          <p:cNvSpPr txBox="1">
            <a:spLocks/>
          </p:cNvSpPr>
          <p:nvPr/>
        </p:nvSpPr>
        <p:spPr>
          <a:xfrm>
            <a:off x="550800" y="518400"/>
            <a:ext cx="11090273" cy="43910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Noto Sans JP"/>
              <a:buNone/>
              <a:defRPr sz="2400" b="1" i="0" u="none" strike="noStrike" cap="none">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ja-JP" dirty="0"/>
              <a:t>2024</a:t>
            </a:r>
            <a:r>
              <a:rPr lang="ja-JP" altLang="en-US" dirty="0"/>
              <a:t>年度の目標 ・ 取り組み</a:t>
            </a:r>
          </a:p>
        </p:txBody>
      </p:sp>
    </p:spTree>
    <p:extLst>
      <p:ext uri="{BB962C8B-B14F-4D97-AF65-F5344CB8AC3E}">
        <p14:creationId xmlns:p14="http://schemas.microsoft.com/office/powerpoint/2010/main" val="410109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32"/>
          <p:cNvSpPr txBox="1">
            <a:spLocks noGrp="1"/>
          </p:cNvSpPr>
          <p:nvPr>
            <p:ph type="body" idx="1"/>
          </p:nvPr>
        </p:nvSpPr>
        <p:spPr>
          <a:xfrm flipH="1">
            <a:off x="859579" y="294572"/>
            <a:ext cx="5545137"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altLang="en-US" dirty="0"/>
              <a:t>人財育成</a:t>
            </a:r>
            <a:endParaRPr dirty="0"/>
          </a:p>
        </p:txBody>
      </p:sp>
      <p:sp>
        <p:nvSpPr>
          <p:cNvPr id="890" name="Google Shape;890;p32"/>
          <p:cNvSpPr txBox="1">
            <a:spLocks noGrp="1"/>
          </p:cNvSpPr>
          <p:nvPr>
            <p:ph type="body" idx="2"/>
          </p:nvPr>
        </p:nvSpPr>
        <p:spPr>
          <a:xfrm flipH="1">
            <a:off x="550863" y="294572"/>
            <a:ext cx="260351"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dirty="0"/>
              <a:t>0</a:t>
            </a:r>
            <a:r>
              <a:rPr lang="en-US" altLang="ja-JP" dirty="0"/>
              <a:t>4</a:t>
            </a:r>
            <a:endParaRPr dirty="0"/>
          </a:p>
        </p:txBody>
      </p:sp>
      <p:sp>
        <p:nvSpPr>
          <p:cNvPr id="891" name="Google Shape;891;p32"/>
          <p:cNvSpPr txBox="1">
            <a:spLocks noGrp="1"/>
          </p:cNvSpPr>
          <p:nvPr>
            <p:ph type="title"/>
          </p:nvPr>
        </p:nvSpPr>
        <p:spPr>
          <a:xfrm>
            <a:off x="550863" y="519490"/>
            <a:ext cx="11090273" cy="43910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2400"/>
              <a:buFont typeface="Noto Sans JP"/>
              <a:buNone/>
            </a:pPr>
            <a:r>
              <a:rPr lang="ja-JP" altLang="en-US" dirty="0"/>
              <a:t>カリキュラム</a:t>
            </a:r>
            <a:r>
              <a:rPr lang="en-US" altLang="ja-JP" dirty="0"/>
              <a:t>(</a:t>
            </a:r>
            <a:r>
              <a:rPr lang="ja-JP" altLang="en-US" dirty="0"/>
              <a:t>案</a:t>
            </a:r>
            <a:r>
              <a:rPr lang="en-US" altLang="ja-JP" dirty="0"/>
              <a:t>)</a:t>
            </a:r>
            <a:r>
              <a:rPr lang="ja-JP" altLang="en-US" dirty="0"/>
              <a:t>の提案</a:t>
            </a:r>
            <a:endParaRPr dirty="0"/>
          </a:p>
        </p:txBody>
      </p:sp>
      <p:sp>
        <p:nvSpPr>
          <p:cNvPr id="892" name="Google Shape;892;p32"/>
          <p:cNvSpPr txBox="1">
            <a:spLocks noGrp="1"/>
          </p:cNvSpPr>
          <p:nvPr>
            <p:ph type="body" idx="3"/>
          </p:nvPr>
        </p:nvSpPr>
        <p:spPr>
          <a:xfrm flipH="1">
            <a:off x="550859" y="1075062"/>
            <a:ext cx="11090271" cy="574161"/>
          </a:xfrm>
          <a:prstGeom prst="rect">
            <a:avLst/>
          </a:prstGeom>
          <a:noFill/>
          <a:ln>
            <a:noFill/>
          </a:ln>
        </p:spPr>
        <p:txBody>
          <a:bodyPr spcFirstLastPara="1" wrap="square" lIns="0" tIns="0" rIns="0" bIns="0" anchor="t" anchorCtr="0">
            <a:noAutofit/>
          </a:bodyPr>
          <a:lstStyle/>
          <a:p>
            <a:pPr marL="285750" lvl="0" indent="-285750" algn="l" rtl="0">
              <a:lnSpc>
                <a:spcPct val="120000"/>
              </a:lnSpc>
              <a:spcBef>
                <a:spcPts val="0"/>
              </a:spcBef>
              <a:spcAft>
                <a:spcPts val="0"/>
              </a:spcAft>
              <a:buClr>
                <a:srgbClr val="3F3F3F"/>
              </a:buClr>
              <a:buSzPts val="1400"/>
              <a:buFont typeface="Wingdings" panose="05000000000000000000" pitchFamily="2" charset="2"/>
              <a:buChar char="l"/>
            </a:pPr>
            <a:r>
              <a:rPr lang="ja-JP" altLang="en-US" dirty="0"/>
              <a:t>各セミナーのカリキュラム</a:t>
            </a:r>
            <a:r>
              <a:rPr lang="en-US" altLang="ja-JP" dirty="0"/>
              <a:t>(</a:t>
            </a:r>
            <a:r>
              <a:rPr lang="ja-JP" altLang="en-US" dirty="0"/>
              <a:t>案</a:t>
            </a:r>
            <a:r>
              <a:rPr lang="en-US" altLang="ja-JP" dirty="0"/>
              <a:t>)</a:t>
            </a:r>
            <a:r>
              <a:rPr lang="ja-JP" altLang="en-US" dirty="0"/>
              <a:t>を立案し全社体制で推進する。</a:t>
            </a:r>
            <a:r>
              <a:rPr lang="en-US" altLang="ja-JP" dirty="0"/>
              <a:t>AFC</a:t>
            </a:r>
            <a:r>
              <a:rPr lang="ja-JP" altLang="en-US" dirty="0"/>
              <a:t>にマッチしたセミナーコンテンツはピックアップとリスト化を完了している。</a:t>
            </a:r>
            <a:endParaRPr lang="en-US" altLang="ja-JP" dirty="0"/>
          </a:p>
          <a:p>
            <a:pPr marL="285750" lvl="0" indent="-285750" algn="l" rtl="0">
              <a:lnSpc>
                <a:spcPct val="120000"/>
              </a:lnSpc>
              <a:spcBef>
                <a:spcPts val="0"/>
              </a:spcBef>
              <a:spcAft>
                <a:spcPts val="0"/>
              </a:spcAft>
              <a:buClr>
                <a:srgbClr val="3F3F3F"/>
              </a:buClr>
              <a:buSzPts val="1400"/>
              <a:buFont typeface="Wingdings" panose="05000000000000000000" pitchFamily="2" charset="2"/>
              <a:buChar char="l"/>
            </a:pPr>
            <a:r>
              <a:rPr lang="ja-JP" altLang="en-US" dirty="0"/>
              <a:t>このカリキュラム以外に交代勤務者用カリキュラムも検討し公開する。開始に当たっては小組織によるトライアルも検討する。</a:t>
            </a:r>
            <a:endParaRPr dirty="0"/>
          </a:p>
        </p:txBody>
      </p:sp>
      <p:pic>
        <p:nvPicPr>
          <p:cNvPr id="2" name="図 96">
            <a:extLst>
              <a:ext uri="{FF2B5EF4-FFF2-40B4-BE49-F238E27FC236}">
                <a16:creationId xmlns:a16="http://schemas.microsoft.com/office/drawing/2014/main" id="{2998FF3A-2CD1-5A93-170C-D991958065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7" name="Google Shape;897;p32"/>
          <p:cNvSpPr/>
          <p:nvPr/>
        </p:nvSpPr>
        <p:spPr>
          <a:xfrm>
            <a:off x="498779" y="2059143"/>
            <a:ext cx="5454000" cy="4464000"/>
          </a:xfrm>
          <a:prstGeom prst="roundRect">
            <a:avLst>
              <a:gd name="adj" fmla="val 4069"/>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1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98" name="Google Shape;898;p32"/>
          <p:cNvSpPr/>
          <p:nvPr/>
        </p:nvSpPr>
        <p:spPr>
          <a:xfrm>
            <a:off x="6239210" y="2059144"/>
            <a:ext cx="5454000" cy="4464000"/>
          </a:xfrm>
          <a:prstGeom prst="roundRect">
            <a:avLst>
              <a:gd name="adj" fmla="val 4069"/>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1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901" name="Google Shape;901;p32"/>
          <p:cNvSpPr/>
          <p:nvPr/>
        </p:nvSpPr>
        <p:spPr>
          <a:xfrm>
            <a:off x="6808370" y="2786334"/>
            <a:ext cx="4395571"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毎週 金曜日の</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15:30</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16:30</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に</a:t>
            </a:r>
            <a:endPar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902" name="Google Shape;902;p32"/>
          <p:cNvSpPr/>
          <p:nvPr/>
        </p:nvSpPr>
        <p:spPr>
          <a:xfrm>
            <a:off x="6808370" y="2600684"/>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solidFill>
                  <a:srgbClr val="3F3F3F"/>
                </a:solidFill>
                <a:latin typeface="Meiryo UI" panose="020B0604030504040204" pitchFamily="50" charset="-128"/>
                <a:ea typeface="Meiryo UI" panose="020B0604030504040204" pitchFamily="50" charset="-128"/>
                <a:sym typeface="Noto Sans JP"/>
              </a:rPr>
              <a:t>ウイークリーで教育</a:t>
            </a:r>
            <a:endParaRPr dirty="0">
              <a:latin typeface="Meiryo UI" panose="020B0604030504040204" pitchFamily="50" charset="-128"/>
              <a:ea typeface="Meiryo UI" panose="020B0604030504040204" pitchFamily="50" charset="-128"/>
            </a:endParaRPr>
          </a:p>
        </p:txBody>
      </p:sp>
      <p:sp>
        <p:nvSpPr>
          <p:cNvPr id="903" name="Google Shape;903;p32"/>
          <p:cNvSpPr/>
          <p:nvPr/>
        </p:nvSpPr>
        <p:spPr>
          <a:xfrm>
            <a:off x="6808370" y="4626457"/>
            <a:ext cx="397832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プログラムは別途掲載</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(SharePoint)</a:t>
            </a:r>
          </a:p>
        </p:txBody>
      </p:sp>
      <p:sp>
        <p:nvSpPr>
          <p:cNvPr id="904" name="Google Shape;904;p32"/>
          <p:cNvSpPr/>
          <p:nvPr/>
        </p:nvSpPr>
        <p:spPr>
          <a:xfrm>
            <a:off x="6808370" y="4444169"/>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solidFill>
                  <a:srgbClr val="3F3F3F"/>
                </a:solidFill>
                <a:latin typeface="Meiryo UI" panose="020B0604030504040204" pitchFamily="50" charset="-128"/>
                <a:ea typeface="Meiryo UI" panose="020B0604030504040204" pitchFamily="50" charset="-128"/>
                <a:sym typeface="Noto Sans JP"/>
              </a:rPr>
              <a:t>活用するコンテンツの時間割は公開</a:t>
            </a:r>
            <a:endParaRPr dirty="0">
              <a:latin typeface="Meiryo UI" panose="020B0604030504040204" pitchFamily="50" charset="-128"/>
              <a:ea typeface="Meiryo UI" panose="020B0604030504040204" pitchFamily="50" charset="-128"/>
            </a:endParaRPr>
          </a:p>
        </p:txBody>
      </p:sp>
      <p:sp>
        <p:nvSpPr>
          <p:cNvPr id="905" name="Google Shape;905;p32"/>
          <p:cNvSpPr/>
          <p:nvPr/>
        </p:nvSpPr>
        <p:spPr>
          <a:xfrm>
            <a:off x="6808370" y="3398118"/>
            <a:ext cx="397832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延岡製造所第一会議室を中心に</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Teams</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活用</a:t>
            </a:r>
            <a:endParaRPr sz="1600"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906" name="Google Shape;906;p32"/>
          <p:cNvSpPr/>
          <p:nvPr/>
        </p:nvSpPr>
        <p:spPr>
          <a:xfrm>
            <a:off x="6808370" y="3216773"/>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solidFill>
                  <a:srgbClr val="3F3F3F"/>
                </a:solidFill>
                <a:latin typeface="Meiryo UI" panose="020B0604030504040204" pitchFamily="50" charset="-128"/>
                <a:ea typeface="Meiryo UI" panose="020B0604030504040204" pitchFamily="50" charset="-128"/>
                <a:cs typeface="Noto Sans JP"/>
                <a:sym typeface="Noto Sans JP"/>
              </a:rPr>
              <a:t>開催場所はフレキシブル</a:t>
            </a:r>
            <a:endParaRPr dirty="0">
              <a:latin typeface="Meiryo UI" panose="020B0604030504040204" pitchFamily="50" charset="-128"/>
              <a:ea typeface="Meiryo UI" panose="020B0604030504040204" pitchFamily="50" charset="-128"/>
            </a:endParaRPr>
          </a:p>
        </p:txBody>
      </p:sp>
      <p:sp>
        <p:nvSpPr>
          <p:cNvPr id="907" name="Google Shape;907;p32"/>
          <p:cNvSpPr/>
          <p:nvPr/>
        </p:nvSpPr>
        <p:spPr>
          <a:xfrm>
            <a:off x="6808370" y="4013730"/>
            <a:ext cx="397832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altLang="ja-JP" sz="1600" b="1" dirty="0" err="1">
                <a:solidFill>
                  <a:srgbClr val="3F3F3F"/>
                </a:solidFill>
                <a:latin typeface="Meiryo UI" panose="020B0604030504040204" pitchFamily="50" charset="-128"/>
                <a:ea typeface="Meiryo UI" panose="020B0604030504040204" pitchFamily="50" charset="-128"/>
                <a:cs typeface="Noto Sans JP"/>
                <a:sym typeface="Noto Sans JP"/>
              </a:rPr>
              <a:t>Schoo</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のオンライン授業を活用</a:t>
            </a:r>
          </a:p>
        </p:txBody>
      </p:sp>
      <p:sp>
        <p:nvSpPr>
          <p:cNvPr id="908" name="Google Shape;908;p32"/>
          <p:cNvSpPr/>
          <p:nvPr/>
        </p:nvSpPr>
        <p:spPr>
          <a:xfrm>
            <a:off x="6808370" y="3828558"/>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solidFill>
                  <a:srgbClr val="3F3F3F"/>
                </a:solidFill>
                <a:latin typeface="Meiryo UI" panose="020B0604030504040204" pitchFamily="50" charset="-128"/>
                <a:ea typeface="Meiryo UI" panose="020B0604030504040204" pitchFamily="50" charset="-128"/>
                <a:cs typeface="Noto Sans JP"/>
                <a:sym typeface="Noto Sans JP"/>
              </a:rPr>
              <a:t>わかりやすいコンテンツを活用</a:t>
            </a:r>
            <a:endParaRPr dirty="0">
              <a:latin typeface="Meiryo UI" panose="020B0604030504040204" pitchFamily="50" charset="-128"/>
              <a:ea typeface="Meiryo UI" panose="020B0604030504040204" pitchFamily="50" charset="-128"/>
            </a:endParaRPr>
          </a:p>
        </p:txBody>
      </p:sp>
      <p:sp>
        <p:nvSpPr>
          <p:cNvPr id="909" name="Google Shape;909;p32"/>
          <p:cNvSpPr/>
          <p:nvPr/>
        </p:nvSpPr>
        <p:spPr>
          <a:xfrm>
            <a:off x="7589210" y="1875600"/>
            <a:ext cx="2520000" cy="453918"/>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400" b="1" dirty="0">
                <a:solidFill>
                  <a:schemeClr val="lt1"/>
                </a:solidFill>
                <a:latin typeface="Meiryo UI" panose="020B0604030504040204" pitchFamily="50" charset="-128"/>
                <a:ea typeface="Meiryo UI" panose="020B0604030504040204" pitchFamily="50" charset="-128"/>
                <a:cs typeface="Noto Sans JP"/>
                <a:sym typeface="Noto Sans JP"/>
              </a:rPr>
              <a:t>ＤＸスキル向上セミナー</a:t>
            </a:r>
            <a:endParaRPr dirty="0">
              <a:latin typeface="Meiryo UI" panose="020B0604030504040204" pitchFamily="50" charset="-128"/>
              <a:ea typeface="Meiryo UI" panose="020B0604030504040204" pitchFamily="50" charset="-128"/>
            </a:endParaRPr>
          </a:p>
        </p:txBody>
      </p:sp>
      <p:sp>
        <p:nvSpPr>
          <p:cNvPr id="910" name="Google Shape;910;p32"/>
          <p:cNvSpPr/>
          <p:nvPr/>
        </p:nvSpPr>
        <p:spPr>
          <a:xfrm>
            <a:off x="1848779" y="1875600"/>
            <a:ext cx="2520000" cy="453918"/>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400" b="1" dirty="0">
                <a:solidFill>
                  <a:schemeClr val="lt1"/>
                </a:solidFill>
                <a:latin typeface="Meiryo UI" panose="020B0604030504040204" pitchFamily="50" charset="-128"/>
                <a:ea typeface="Meiryo UI" panose="020B0604030504040204" pitchFamily="50" charset="-128"/>
                <a:cs typeface="Noto Sans JP"/>
                <a:sym typeface="Noto Sans JP"/>
              </a:rPr>
              <a:t>管理者育成セミナー</a:t>
            </a:r>
            <a:endParaRPr dirty="0">
              <a:latin typeface="Meiryo UI" panose="020B0604030504040204" pitchFamily="50" charset="-128"/>
              <a:ea typeface="Meiryo UI" panose="020B0604030504040204" pitchFamily="50" charset="-128"/>
            </a:endParaRPr>
          </a:p>
        </p:txBody>
      </p:sp>
      <p:sp>
        <p:nvSpPr>
          <p:cNvPr id="5" name="Google Shape;903;p32">
            <a:extLst>
              <a:ext uri="{FF2B5EF4-FFF2-40B4-BE49-F238E27FC236}">
                <a16:creationId xmlns:a16="http://schemas.microsoft.com/office/drawing/2014/main" id="{4196FA4A-BF99-36B3-CFDD-722D65B0295B}"/>
              </a:ext>
            </a:extLst>
          </p:cNvPr>
          <p:cNvSpPr/>
          <p:nvPr/>
        </p:nvSpPr>
        <p:spPr>
          <a:xfrm>
            <a:off x="6808370" y="5237539"/>
            <a:ext cx="397832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大阪・東京地区は希望があれば</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Teams</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接続</a:t>
            </a:r>
          </a:p>
        </p:txBody>
      </p:sp>
      <p:sp>
        <p:nvSpPr>
          <p:cNvPr id="6" name="Google Shape;904;p32">
            <a:extLst>
              <a:ext uri="{FF2B5EF4-FFF2-40B4-BE49-F238E27FC236}">
                <a16:creationId xmlns:a16="http://schemas.microsoft.com/office/drawing/2014/main" id="{78133DB9-4D79-D681-8BCD-D00376813D11}"/>
              </a:ext>
            </a:extLst>
          </p:cNvPr>
          <p:cNvSpPr/>
          <p:nvPr/>
        </p:nvSpPr>
        <p:spPr>
          <a:xfrm>
            <a:off x="6808370" y="5055251"/>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solidFill>
                  <a:srgbClr val="3F3F3F"/>
                </a:solidFill>
                <a:latin typeface="Meiryo UI" panose="020B0604030504040204" pitchFamily="50" charset="-128"/>
                <a:ea typeface="Meiryo UI" panose="020B0604030504040204" pitchFamily="50" charset="-128"/>
                <a:sym typeface="Noto Sans JP"/>
              </a:rPr>
              <a:t>参加は自由</a:t>
            </a:r>
            <a:r>
              <a:rPr lang="en-US" altLang="ja-JP" sz="1000" dirty="0">
                <a:solidFill>
                  <a:srgbClr val="3F3F3F"/>
                </a:solidFill>
                <a:latin typeface="Meiryo UI" panose="020B0604030504040204" pitchFamily="50" charset="-128"/>
                <a:ea typeface="Meiryo UI" panose="020B0604030504040204" pitchFamily="50" charset="-128"/>
                <a:sym typeface="Noto Sans JP"/>
              </a:rPr>
              <a:t>(</a:t>
            </a:r>
            <a:r>
              <a:rPr lang="ja-JP" altLang="en-US" sz="1000" dirty="0">
                <a:solidFill>
                  <a:srgbClr val="3F3F3F"/>
                </a:solidFill>
                <a:latin typeface="Meiryo UI" panose="020B0604030504040204" pitchFamily="50" charset="-128"/>
                <a:ea typeface="Meiryo UI" panose="020B0604030504040204" pitchFamily="50" charset="-128"/>
                <a:sym typeface="Noto Sans JP"/>
              </a:rPr>
              <a:t>上司の許可を得て</a:t>
            </a:r>
            <a:r>
              <a:rPr lang="en-US" altLang="ja-JP" sz="1000" dirty="0">
                <a:solidFill>
                  <a:srgbClr val="3F3F3F"/>
                </a:solidFill>
                <a:latin typeface="Meiryo UI" panose="020B0604030504040204" pitchFamily="50" charset="-128"/>
                <a:ea typeface="Meiryo UI" panose="020B0604030504040204" pitchFamily="50" charset="-128"/>
                <a:sym typeface="Noto Sans JP"/>
              </a:rPr>
              <a:t>)</a:t>
            </a:r>
            <a:endParaRPr dirty="0">
              <a:latin typeface="Meiryo UI" panose="020B0604030504040204" pitchFamily="50" charset="-128"/>
              <a:ea typeface="Meiryo UI" panose="020B0604030504040204" pitchFamily="50" charset="-128"/>
            </a:endParaRPr>
          </a:p>
        </p:txBody>
      </p:sp>
      <p:sp>
        <p:nvSpPr>
          <p:cNvPr id="9" name="Google Shape;901;p32">
            <a:extLst>
              <a:ext uri="{FF2B5EF4-FFF2-40B4-BE49-F238E27FC236}">
                <a16:creationId xmlns:a16="http://schemas.microsoft.com/office/drawing/2014/main" id="{01CD2E84-70B6-80C5-5903-298E6E273464}"/>
              </a:ext>
            </a:extLst>
          </p:cNvPr>
          <p:cNvSpPr/>
          <p:nvPr/>
        </p:nvSpPr>
        <p:spPr>
          <a:xfrm>
            <a:off x="884890" y="2786334"/>
            <a:ext cx="4395571"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経営陣が管理者</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or</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候補者をノミネート</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強制</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a:t>
            </a:r>
          </a:p>
        </p:txBody>
      </p:sp>
      <p:sp>
        <p:nvSpPr>
          <p:cNvPr id="10" name="Google Shape;902;p32">
            <a:extLst>
              <a:ext uri="{FF2B5EF4-FFF2-40B4-BE49-F238E27FC236}">
                <a16:creationId xmlns:a16="http://schemas.microsoft.com/office/drawing/2014/main" id="{EA4FD888-F6BF-A6E6-19E6-2097DB75FD03}"/>
              </a:ext>
            </a:extLst>
          </p:cNvPr>
          <p:cNvSpPr/>
          <p:nvPr/>
        </p:nvSpPr>
        <p:spPr>
          <a:xfrm>
            <a:off x="884890" y="2600684"/>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latin typeface="Meiryo UI" panose="020B0604030504040204" pitchFamily="50" charset="-128"/>
                <a:ea typeface="Meiryo UI" panose="020B0604030504040204" pitchFamily="50" charset="-128"/>
              </a:rPr>
              <a:t>対象者</a:t>
            </a:r>
            <a:endParaRPr sz="1000" dirty="0">
              <a:latin typeface="Meiryo UI" panose="020B0604030504040204" pitchFamily="50" charset="-128"/>
              <a:ea typeface="Meiryo UI" panose="020B0604030504040204" pitchFamily="50" charset="-128"/>
            </a:endParaRPr>
          </a:p>
        </p:txBody>
      </p:sp>
      <p:sp>
        <p:nvSpPr>
          <p:cNvPr id="11" name="Google Shape;903;p32">
            <a:extLst>
              <a:ext uri="{FF2B5EF4-FFF2-40B4-BE49-F238E27FC236}">
                <a16:creationId xmlns:a16="http://schemas.microsoft.com/office/drawing/2014/main" id="{AA319998-B6DD-64AD-E5ED-9DC05BF59E51}"/>
              </a:ext>
            </a:extLst>
          </p:cNvPr>
          <p:cNvSpPr/>
          <p:nvPr/>
        </p:nvSpPr>
        <p:spPr>
          <a:xfrm>
            <a:off x="884890" y="4496768"/>
            <a:ext cx="3978325" cy="492443"/>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altLang="ja-JP" sz="1600" b="1" dirty="0">
                <a:solidFill>
                  <a:schemeClr val="bg2"/>
                </a:solidFill>
              </a:rPr>
              <a:t>School/10MTY</a:t>
            </a:r>
            <a:r>
              <a:rPr lang="ja-JP" altLang="en-US" sz="1600" b="1" dirty="0">
                <a:solidFill>
                  <a:schemeClr val="bg2"/>
                </a:solidFill>
              </a:rPr>
              <a:t>のオンライン授業を活用</a:t>
            </a:r>
            <a:endParaRPr lang="en-US" altLang="ja-JP" sz="1600" b="1" dirty="0">
              <a:solidFill>
                <a:schemeClr val="bg2"/>
              </a:solidFill>
            </a:endParaRPr>
          </a:p>
          <a:p>
            <a:pPr marL="0" marR="0" lvl="0" indent="0" algn="l" rtl="0">
              <a:spcBef>
                <a:spcPts val="0"/>
              </a:spcBef>
              <a:spcAft>
                <a:spcPts val="0"/>
              </a:spcAft>
              <a:buNone/>
            </a:pP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プログラムは別途掲載</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(SharePoint)</a:t>
            </a:r>
          </a:p>
        </p:txBody>
      </p:sp>
      <p:sp>
        <p:nvSpPr>
          <p:cNvPr id="12" name="Google Shape;904;p32">
            <a:extLst>
              <a:ext uri="{FF2B5EF4-FFF2-40B4-BE49-F238E27FC236}">
                <a16:creationId xmlns:a16="http://schemas.microsoft.com/office/drawing/2014/main" id="{6AC35F52-7E96-DBE7-2761-90CE37D52516}"/>
              </a:ext>
            </a:extLst>
          </p:cNvPr>
          <p:cNvSpPr/>
          <p:nvPr/>
        </p:nvSpPr>
        <p:spPr>
          <a:xfrm>
            <a:off x="884890" y="4308118"/>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solidFill>
                  <a:srgbClr val="3F3F3F"/>
                </a:solidFill>
                <a:latin typeface="Meiryo UI" panose="020B0604030504040204" pitchFamily="50" charset="-128"/>
                <a:ea typeface="Meiryo UI" panose="020B0604030504040204" pitchFamily="50" charset="-128"/>
                <a:sym typeface="Noto Sans JP"/>
              </a:rPr>
              <a:t>活用するコンテンツの時間割は公開</a:t>
            </a:r>
            <a:endParaRPr dirty="0">
              <a:latin typeface="Meiryo UI" panose="020B0604030504040204" pitchFamily="50" charset="-128"/>
              <a:ea typeface="Meiryo UI" panose="020B0604030504040204" pitchFamily="50" charset="-128"/>
            </a:endParaRPr>
          </a:p>
        </p:txBody>
      </p:sp>
      <p:sp>
        <p:nvSpPr>
          <p:cNvPr id="13" name="Google Shape;905;p32">
            <a:extLst>
              <a:ext uri="{FF2B5EF4-FFF2-40B4-BE49-F238E27FC236}">
                <a16:creationId xmlns:a16="http://schemas.microsoft.com/office/drawing/2014/main" id="{47A21074-DA20-D1B0-DDC8-0DA520E3A417}"/>
              </a:ext>
            </a:extLst>
          </p:cNvPr>
          <p:cNvSpPr/>
          <p:nvPr/>
        </p:nvSpPr>
        <p:spPr>
          <a:xfrm>
            <a:off x="884890" y="3352768"/>
            <a:ext cx="397832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６回程度</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年で年間計画</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日時を指定</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a:t>
            </a:r>
            <a:endParaRPr sz="1600"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14" name="Google Shape;906;p32">
            <a:extLst>
              <a:ext uri="{FF2B5EF4-FFF2-40B4-BE49-F238E27FC236}">
                <a16:creationId xmlns:a16="http://schemas.microsoft.com/office/drawing/2014/main" id="{9C2253C3-339D-65B2-C51E-3DDCC7AAEBFF}"/>
              </a:ext>
            </a:extLst>
          </p:cNvPr>
          <p:cNvSpPr/>
          <p:nvPr/>
        </p:nvSpPr>
        <p:spPr>
          <a:xfrm>
            <a:off x="884890" y="3171423"/>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solidFill>
                  <a:srgbClr val="3F3F3F"/>
                </a:solidFill>
                <a:latin typeface="Meiryo UI" panose="020B0604030504040204" pitchFamily="50" charset="-128"/>
                <a:ea typeface="Meiryo UI" panose="020B0604030504040204" pitchFamily="50" charset="-128"/>
                <a:cs typeface="Noto Sans JP"/>
                <a:sym typeface="Noto Sans JP"/>
              </a:rPr>
              <a:t>スケジュール</a:t>
            </a:r>
            <a:endParaRPr dirty="0">
              <a:latin typeface="Meiryo UI" panose="020B0604030504040204" pitchFamily="50" charset="-128"/>
              <a:ea typeface="Meiryo UI" panose="020B0604030504040204" pitchFamily="50" charset="-128"/>
            </a:endParaRPr>
          </a:p>
        </p:txBody>
      </p:sp>
      <p:sp>
        <p:nvSpPr>
          <p:cNvPr id="15" name="Google Shape;907;p32">
            <a:extLst>
              <a:ext uri="{FF2B5EF4-FFF2-40B4-BE49-F238E27FC236}">
                <a16:creationId xmlns:a16="http://schemas.microsoft.com/office/drawing/2014/main" id="{37F59B9C-F7E1-0C40-5A94-E389741EBEBD}"/>
              </a:ext>
            </a:extLst>
          </p:cNvPr>
          <p:cNvSpPr/>
          <p:nvPr/>
        </p:nvSpPr>
        <p:spPr>
          <a:xfrm>
            <a:off x="884890" y="3923029"/>
            <a:ext cx="397832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kumimoji="1" lang="ja-JP" altLang="en-US" sz="1600" b="1" dirty="0">
                <a:solidFill>
                  <a:schemeClr val="bg2"/>
                </a:solidFill>
              </a:rPr>
              <a:t>延岡製造所第一会議室</a:t>
            </a:r>
            <a:r>
              <a:rPr kumimoji="1" lang="en-US" altLang="ja-JP" sz="1600" b="1" dirty="0">
                <a:solidFill>
                  <a:schemeClr val="bg2"/>
                </a:solidFill>
              </a:rPr>
              <a:t>(1F)</a:t>
            </a:r>
            <a:r>
              <a:rPr kumimoji="1" lang="ja-JP" altLang="en-US" sz="1600" b="1" dirty="0">
                <a:solidFill>
                  <a:schemeClr val="bg2"/>
                </a:solidFill>
              </a:rPr>
              <a:t>ほか</a:t>
            </a:r>
            <a:endPar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16" name="Google Shape;908;p32">
            <a:extLst>
              <a:ext uri="{FF2B5EF4-FFF2-40B4-BE49-F238E27FC236}">
                <a16:creationId xmlns:a16="http://schemas.microsoft.com/office/drawing/2014/main" id="{7A2F9A81-6A8A-90D0-2CCD-7D8DEF0BADAC}"/>
              </a:ext>
            </a:extLst>
          </p:cNvPr>
          <p:cNvSpPr/>
          <p:nvPr/>
        </p:nvSpPr>
        <p:spPr>
          <a:xfrm>
            <a:off x="884890" y="3737857"/>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solidFill>
                  <a:srgbClr val="3F3F3F"/>
                </a:solidFill>
                <a:latin typeface="Meiryo UI" panose="020B0604030504040204" pitchFamily="50" charset="-128"/>
                <a:ea typeface="Meiryo UI" panose="020B0604030504040204" pitchFamily="50" charset="-128"/>
                <a:cs typeface="Noto Sans JP"/>
                <a:sym typeface="Noto Sans JP"/>
              </a:rPr>
              <a:t>会場は？</a:t>
            </a:r>
            <a:endParaRPr dirty="0">
              <a:latin typeface="Meiryo UI" panose="020B0604030504040204" pitchFamily="50" charset="-128"/>
              <a:ea typeface="Meiryo UI" panose="020B0604030504040204" pitchFamily="50" charset="-128"/>
            </a:endParaRPr>
          </a:p>
        </p:txBody>
      </p:sp>
      <p:sp>
        <p:nvSpPr>
          <p:cNvPr id="17" name="Google Shape;903;p32">
            <a:extLst>
              <a:ext uri="{FF2B5EF4-FFF2-40B4-BE49-F238E27FC236}">
                <a16:creationId xmlns:a16="http://schemas.microsoft.com/office/drawing/2014/main" id="{1045D192-183F-071F-DA1F-D7C7DF25B339}"/>
              </a:ext>
            </a:extLst>
          </p:cNvPr>
          <p:cNvSpPr/>
          <p:nvPr/>
        </p:nvSpPr>
        <p:spPr>
          <a:xfrm>
            <a:off x="884890" y="5300544"/>
            <a:ext cx="3978325" cy="492443"/>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社長指示にて実施</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教育報告の提出要</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a:t>
            </a:r>
          </a:p>
          <a:p>
            <a:pPr marL="0" marR="0" lvl="0" indent="0" algn="l" rtl="0">
              <a:spcBef>
                <a:spcPts val="0"/>
              </a:spcBef>
              <a:spcAft>
                <a:spcPts val="0"/>
              </a:spcAft>
              <a:buNone/>
            </a:pP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大阪・東京地区は希望があれば</a:t>
            </a:r>
            <a:r>
              <a:rPr lang="en-US" altLang="ja-JP" sz="1600" b="1" dirty="0">
                <a:solidFill>
                  <a:srgbClr val="3F3F3F"/>
                </a:solidFill>
                <a:latin typeface="Meiryo UI" panose="020B0604030504040204" pitchFamily="50" charset="-128"/>
                <a:ea typeface="Meiryo UI" panose="020B0604030504040204" pitchFamily="50" charset="-128"/>
                <a:cs typeface="Noto Sans JP"/>
                <a:sym typeface="Noto Sans JP"/>
              </a:rPr>
              <a:t>Teams</a:t>
            </a:r>
            <a:r>
              <a:rPr lang="ja-JP" altLang="en-US" sz="1600" b="1" dirty="0">
                <a:solidFill>
                  <a:srgbClr val="3F3F3F"/>
                </a:solidFill>
                <a:latin typeface="Meiryo UI" panose="020B0604030504040204" pitchFamily="50" charset="-128"/>
                <a:ea typeface="Meiryo UI" panose="020B0604030504040204" pitchFamily="50" charset="-128"/>
                <a:cs typeface="Noto Sans JP"/>
                <a:sym typeface="Noto Sans JP"/>
              </a:rPr>
              <a:t>接続</a:t>
            </a:r>
          </a:p>
        </p:txBody>
      </p:sp>
      <p:sp>
        <p:nvSpPr>
          <p:cNvPr id="18" name="Google Shape;904;p32">
            <a:extLst>
              <a:ext uri="{FF2B5EF4-FFF2-40B4-BE49-F238E27FC236}">
                <a16:creationId xmlns:a16="http://schemas.microsoft.com/office/drawing/2014/main" id="{50C0BC77-13E6-0A3F-E7E9-D634FC8139AD}"/>
              </a:ext>
            </a:extLst>
          </p:cNvPr>
          <p:cNvSpPr/>
          <p:nvPr/>
        </p:nvSpPr>
        <p:spPr>
          <a:xfrm>
            <a:off x="884890" y="5128079"/>
            <a:ext cx="3122930" cy="169277"/>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000" dirty="0">
                <a:solidFill>
                  <a:srgbClr val="3F3F3F"/>
                </a:solidFill>
                <a:latin typeface="Meiryo UI" panose="020B0604030504040204" pitchFamily="50" charset="-128"/>
                <a:ea typeface="Meiryo UI" panose="020B0604030504040204" pitchFamily="50" charset="-128"/>
                <a:sym typeface="Noto Sans JP"/>
              </a:rPr>
              <a:t>業務の一環として実施</a:t>
            </a:r>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5665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15"/>
          <p:cNvPicPr preferRelativeResize="0"/>
          <p:nvPr/>
        </p:nvPicPr>
        <p:blipFill rotWithShape="1">
          <a:blip r:embed="rId3">
            <a:alphaModFix/>
          </a:blip>
          <a:srcRect/>
          <a:stretch/>
        </p:blipFill>
        <p:spPr>
          <a:xfrm>
            <a:off x="6729511" y="1901522"/>
            <a:ext cx="5462489" cy="4956478"/>
          </a:xfrm>
          <a:prstGeom prst="rect">
            <a:avLst/>
          </a:prstGeom>
          <a:noFill/>
          <a:ln>
            <a:noFill/>
          </a:ln>
        </p:spPr>
      </p:pic>
      <p:sp>
        <p:nvSpPr>
          <p:cNvPr id="366" name="Google Shape;366;p15"/>
          <p:cNvSpPr txBox="1">
            <a:spLocks noGrp="1"/>
          </p:cNvSpPr>
          <p:nvPr>
            <p:ph type="title"/>
          </p:nvPr>
        </p:nvSpPr>
        <p:spPr>
          <a:xfrm>
            <a:off x="826736" y="1380066"/>
            <a:ext cx="10566850" cy="83715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
                <a:schemeClr val="lt1"/>
              </a:buClr>
              <a:buSzPts val="6000"/>
              <a:buFont typeface="Noto Sans JP"/>
              <a:buNone/>
              <a:tabLst/>
              <a:defRPr/>
            </a:pPr>
            <a:r>
              <a:rPr lang="ja-JP" altLang="en-US"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まとめ</a:t>
            </a:r>
            <a:endParaRPr sz="3600" b="1" u="sng" dirty="0"/>
          </a:p>
        </p:txBody>
      </p:sp>
      <p:pic>
        <p:nvPicPr>
          <p:cNvPr id="2" name="図 96">
            <a:extLst>
              <a:ext uri="{FF2B5EF4-FFF2-40B4-BE49-F238E27FC236}">
                <a16:creationId xmlns:a16="http://schemas.microsoft.com/office/drawing/2014/main" id="{2E24BBD3-F727-4A20-0AF2-0C601E9EB9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863;p31">
            <a:extLst>
              <a:ext uri="{FF2B5EF4-FFF2-40B4-BE49-F238E27FC236}">
                <a16:creationId xmlns:a16="http://schemas.microsoft.com/office/drawing/2014/main" id="{C8A406BB-1FD4-1F81-2EBF-60B8BE4DEDE5}"/>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ja-JP" altLang="en-US" sz="900" dirty="0">
                <a:latin typeface="Meiryo UI" panose="020B0604030504040204" pitchFamily="50" charset="-128"/>
                <a:ea typeface="Meiryo UI" panose="020B0604030504040204" pitchFamily="50" charset="-128"/>
              </a:rPr>
              <a:t>まとめ</a:t>
            </a:r>
            <a:endParaRPr lang="en-US" sz="900" dirty="0">
              <a:latin typeface="Meiryo UI" panose="020B0604030504040204" pitchFamily="50" charset="-128"/>
              <a:ea typeface="Meiryo UI" panose="020B0604030504040204" pitchFamily="50" charset="-128"/>
            </a:endParaRPr>
          </a:p>
        </p:txBody>
      </p:sp>
      <p:sp>
        <p:nvSpPr>
          <p:cNvPr id="4" name="Google Shape;864;p31">
            <a:extLst>
              <a:ext uri="{FF2B5EF4-FFF2-40B4-BE49-F238E27FC236}">
                <a16:creationId xmlns:a16="http://schemas.microsoft.com/office/drawing/2014/main" id="{C059C344-3080-5A5D-4715-842426508A9A}"/>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05</a:t>
            </a:r>
            <a:endParaRPr lang="ja-JP" altLang="en-US"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0798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1"/>
          <p:cNvSpPr txBox="1">
            <a:spLocks noGrp="1"/>
          </p:cNvSpPr>
          <p:nvPr>
            <p:ph type="body" idx="1"/>
          </p:nvPr>
        </p:nvSpPr>
        <p:spPr>
          <a:xfrm flipH="1">
            <a:off x="859579" y="294572"/>
            <a:ext cx="5545137" cy="166199"/>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90000"/>
              </a:lnSpc>
              <a:spcBef>
                <a:spcPts val="0"/>
              </a:spcBef>
              <a:spcAft>
                <a:spcPts val="0"/>
              </a:spcAft>
              <a:buClr>
                <a:srgbClr val="7F7F7F"/>
              </a:buClr>
              <a:buSzPts val="900"/>
              <a:buFont typeface="Arial"/>
              <a:buNone/>
              <a:tabLst/>
              <a:defRPr/>
            </a:pPr>
            <a:r>
              <a:rPr lang="ja-JP" altLang="en-US" sz="900" dirty="0"/>
              <a:t>まとめ</a:t>
            </a:r>
            <a:endParaRPr dirty="0"/>
          </a:p>
        </p:txBody>
      </p:sp>
      <p:sp>
        <p:nvSpPr>
          <p:cNvPr id="864" name="Google Shape;864;p31"/>
          <p:cNvSpPr txBox="1">
            <a:spLocks noGrp="1"/>
          </p:cNvSpPr>
          <p:nvPr>
            <p:ph type="body" idx="2"/>
          </p:nvPr>
        </p:nvSpPr>
        <p:spPr>
          <a:xfrm flipH="1">
            <a:off x="550863" y="294572"/>
            <a:ext cx="260351"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en-US" altLang="ja-JP" dirty="0"/>
              <a:t>05</a:t>
            </a:r>
            <a:endParaRPr dirty="0"/>
          </a:p>
        </p:txBody>
      </p:sp>
      <p:sp>
        <p:nvSpPr>
          <p:cNvPr id="865" name="Google Shape;865;p31"/>
          <p:cNvSpPr txBox="1">
            <a:spLocks noGrp="1"/>
          </p:cNvSpPr>
          <p:nvPr>
            <p:ph type="title"/>
          </p:nvPr>
        </p:nvSpPr>
        <p:spPr>
          <a:xfrm>
            <a:off x="550863" y="519490"/>
            <a:ext cx="11090273" cy="43910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2400"/>
              <a:buFont typeface="Noto Sans JP"/>
              <a:buNone/>
            </a:pPr>
            <a:r>
              <a:rPr lang="ja-JP" altLang="en-US" dirty="0"/>
              <a:t>社長付業務；三つの活動の各「 </a:t>
            </a:r>
            <a:r>
              <a:rPr lang="en-US" altLang="ja-JP" dirty="0"/>
              <a:t>Concept</a:t>
            </a:r>
            <a:r>
              <a:rPr lang="ja-JP" dirty="0"/>
              <a:t>！」</a:t>
            </a:r>
            <a:endParaRPr dirty="0"/>
          </a:p>
        </p:txBody>
      </p:sp>
      <p:sp>
        <p:nvSpPr>
          <p:cNvPr id="866" name="Google Shape;866;p31"/>
          <p:cNvSpPr txBox="1">
            <a:spLocks noGrp="1"/>
          </p:cNvSpPr>
          <p:nvPr>
            <p:ph type="body" idx="3"/>
          </p:nvPr>
        </p:nvSpPr>
        <p:spPr>
          <a:xfrm flipH="1">
            <a:off x="550860" y="1075062"/>
            <a:ext cx="11090271" cy="7200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3F3F3F"/>
              </a:buClr>
              <a:buSzPts val="1400"/>
              <a:buNone/>
            </a:pPr>
            <a:r>
              <a:rPr lang="ja-JP" altLang="en-US" dirty="0"/>
              <a:t>社長付の三つの活動における各</a:t>
            </a:r>
            <a:r>
              <a:rPr lang="en-US" altLang="ja-JP" dirty="0"/>
              <a:t>Concept</a:t>
            </a:r>
            <a:r>
              <a:rPr lang="ja-JP" altLang="en-US" dirty="0"/>
              <a:t>は</a:t>
            </a:r>
            <a:r>
              <a:rPr lang="ja-JP" altLang="en-US" b="1" dirty="0"/>
              <a:t>「 </a:t>
            </a:r>
            <a:r>
              <a:rPr lang="en-US" altLang="ja-JP" b="1" dirty="0"/>
              <a:t>DX</a:t>
            </a:r>
            <a:r>
              <a:rPr lang="ja-JP" altLang="en-US" b="1" dirty="0"/>
              <a:t>の活用による業務の革新をしよう 」</a:t>
            </a:r>
            <a:r>
              <a:rPr lang="ja-JP" altLang="en-US" dirty="0"/>
              <a:t>です。</a:t>
            </a:r>
            <a:br>
              <a:rPr lang="ja-JP" dirty="0"/>
            </a:br>
            <a:r>
              <a:rPr lang="ja-JP" altLang="en-US" dirty="0"/>
              <a:t>旭化成ファインケム</a:t>
            </a:r>
            <a:r>
              <a:rPr lang="ja-JP" dirty="0"/>
              <a:t>の</a:t>
            </a:r>
            <a:r>
              <a:rPr lang="ja-JP" altLang="en-US" dirty="0"/>
              <a:t>ミッションを</a:t>
            </a:r>
            <a:r>
              <a:rPr lang="en-US" altLang="ja-JP" dirty="0"/>
              <a:t>DX</a:t>
            </a:r>
            <a:r>
              <a:rPr lang="ja-JP" altLang="en-US" dirty="0"/>
              <a:t>の側面から支え</a:t>
            </a:r>
            <a:r>
              <a:rPr lang="ja-JP" b="1" dirty="0"/>
              <a:t>課題</a:t>
            </a:r>
            <a:r>
              <a:rPr lang="ja-JP" altLang="en-US" b="1" dirty="0"/>
              <a:t>の</a:t>
            </a:r>
            <a:r>
              <a:rPr lang="ja-JP" b="1" dirty="0"/>
              <a:t>解決</a:t>
            </a:r>
            <a:r>
              <a:rPr lang="ja-JP" altLang="en-US" b="1" dirty="0"/>
              <a:t>に取り組みます</a:t>
            </a:r>
            <a:r>
              <a:rPr lang="ja-JP" dirty="0"/>
              <a:t>。</a:t>
            </a:r>
            <a:r>
              <a:rPr lang="ja-JP" altLang="en-US" dirty="0"/>
              <a:t>そして、すべての人が</a:t>
            </a:r>
            <a:r>
              <a:rPr lang="ja-JP" altLang="en-US" b="1" dirty="0"/>
              <a:t>「 </a:t>
            </a:r>
            <a:r>
              <a:rPr lang="en-US" altLang="ja-JP" b="1" dirty="0"/>
              <a:t>Creative</a:t>
            </a:r>
            <a:r>
              <a:rPr lang="ja-JP" altLang="en-US" b="1" dirty="0"/>
              <a:t>な仕事を楽しむ 」</a:t>
            </a:r>
            <a:r>
              <a:rPr lang="ja-JP" altLang="en-US" dirty="0"/>
              <a:t>につなげます。</a:t>
            </a:r>
            <a:endParaRPr dirty="0"/>
          </a:p>
        </p:txBody>
      </p:sp>
      <p:sp>
        <p:nvSpPr>
          <p:cNvPr id="872" name="Google Shape;872;p31"/>
          <p:cNvSpPr/>
          <p:nvPr/>
        </p:nvSpPr>
        <p:spPr>
          <a:xfrm>
            <a:off x="550860" y="2476512"/>
            <a:ext cx="3521884" cy="3861408"/>
          </a:xfrm>
          <a:prstGeom prst="roundRect">
            <a:avLst>
              <a:gd name="adj" fmla="val 316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73" name="Google Shape;873;p31"/>
          <p:cNvSpPr/>
          <p:nvPr/>
        </p:nvSpPr>
        <p:spPr>
          <a:xfrm>
            <a:off x="765404" y="4000450"/>
            <a:ext cx="3098452" cy="2111591"/>
          </a:xfrm>
          <a:prstGeom prst="rect">
            <a:avLst/>
          </a:prstGeom>
          <a:noFill/>
          <a:ln>
            <a:solidFill>
              <a:schemeClr val="accent1"/>
            </a:solidFill>
          </a:ln>
        </p:spPr>
        <p:txBody>
          <a:bodyPr spcFirstLastPara="1" wrap="square" lIns="36000" tIns="0" rIns="36000" bIns="0" anchor="t" anchorCtr="0">
            <a:noAutofit/>
          </a:bodyPr>
          <a:lstStyle/>
          <a:p>
            <a:pPr marL="171450" marR="0" lvl="0" indent="-171450" algn="l" rtl="0">
              <a:spcBef>
                <a:spcPts val="1200"/>
              </a:spcBef>
              <a:spcAft>
                <a:spcPts val="0"/>
              </a:spcAft>
              <a:buFont typeface="Wingdings" panose="05000000000000000000" pitchFamily="2" charset="2"/>
              <a:buChar char="l"/>
            </a:pP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2024</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年度の社長付の安全確保活動は製造手順確認会議に絞る。</a:t>
            </a:r>
            <a:endPar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spcBef>
                <a:spcPts val="1200"/>
              </a:spcBef>
              <a:spcAft>
                <a:spcPts val="0"/>
              </a:spcAft>
              <a:buFont typeface="Wingdings" panose="05000000000000000000" pitchFamily="2" charset="2"/>
              <a:buChar char="l"/>
            </a:pP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その他の安全確保の業務については、環境安全部、各工場環境安全課による推進を前提とし、社長付はサポートとなる方針とする。</a:t>
            </a:r>
            <a:endPar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spcBef>
                <a:spcPts val="1200"/>
              </a:spcBef>
              <a:spcAft>
                <a:spcPts val="0"/>
              </a:spcAft>
              <a:buFont typeface="Wingdings" panose="05000000000000000000" pitchFamily="2" charset="2"/>
              <a:buChar char="l"/>
            </a:pP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一方、</a:t>
            </a: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を活用した安全確保のサポートは積極的に対応する。</a:t>
            </a:r>
          </a:p>
        </p:txBody>
      </p:sp>
      <p:sp>
        <p:nvSpPr>
          <p:cNvPr id="874" name="Google Shape;874;p31"/>
          <p:cNvSpPr/>
          <p:nvPr/>
        </p:nvSpPr>
        <p:spPr>
          <a:xfrm>
            <a:off x="1069268" y="2281222"/>
            <a:ext cx="2494166" cy="399912"/>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600" b="1" dirty="0">
                <a:solidFill>
                  <a:schemeClr val="lt1"/>
                </a:solidFill>
                <a:latin typeface="Meiryo UI" panose="020B0604030504040204" pitchFamily="50" charset="-128"/>
                <a:ea typeface="Meiryo UI" panose="020B0604030504040204" pitchFamily="50" charset="-128"/>
                <a:cs typeface="Noto Sans JP"/>
                <a:sym typeface="Noto Sans JP"/>
              </a:rPr>
              <a:t>安全確保</a:t>
            </a:r>
            <a:endParaRPr dirty="0">
              <a:latin typeface="Meiryo UI" panose="020B0604030504040204" pitchFamily="50" charset="-128"/>
              <a:ea typeface="Meiryo UI" panose="020B0604030504040204" pitchFamily="50" charset="-128"/>
            </a:endParaRPr>
          </a:p>
        </p:txBody>
      </p:sp>
      <p:sp>
        <p:nvSpPr>
          <p:cNvPr id="875" name="Google Shape;875;p31"/>
          <p:cNvSpPr/>
          <p:nvPr/>
        </p:nvSpPr>
        <p:spPr>
          <a:xfrm>
            <a:off x="4335059" y="2472764"/>
            <a:ext cx="3521884" cy="3865745"/>
          </a:xfrm>
          <a:prstGeom prst="roundRect">
            <a:avLst>
              <a:gd name="adj" fmla="val 316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76" name="Google Shape;876;p31"/>
          <p:cNvSpPr/>
          <p:nvPr/>
        </p:nvSpPr>
        <p:spPr>
          <a:xfrm>
            <a:off x="4549603" y="4000450"/>
            <a:ext cx="3098452" cy="2111591"/>
          </a:xfrm>
          <a:prstGeom prst="rect">
            <a:avLst/>
          </a:prstGeom>
          <a:noFill/>
          <a:ln>
            <a:solidFill>
              <a:schemeClr val="accent1"/>
            </a:solidFill>
          </a:ln>
        </p:spPr>
        <p:txBody>
          <a:bodyPr spcFirstLastPara="1" wrap="square" lIns="36000" tIns="0" rIns="36000" bIns="0" anchor="t" anchorCtr="0">
            <a:noAutofit/>
          </a:bodyPr>
          <a:lstStyle/>
          <a:p>
            <a:pPr marL="171450" marR="0" lvl="0" indent="-171450" algn="l" rtl="0">
              <a:spcBef>
                <a:spcPts val="1200"/>
              </a:spcBef>
              <a:spcAft>
                <a:spcPts val="0"/>
              </a:spcAft>
              <a:buFont typeface="Wingdings" panose="05000000000000000000" pitchFamily="2" charset="2"/>
              <a:buChar char="l"/>
            </a:pP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2024</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年度の社長付の</a:t>
            </a: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活動計画は製造系</a:t>
            </a: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会議を中心にする。全社の</a:t>
            </a: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活動展開の方針を再定義したい。</a:t>
            </a:r>
            <a:endPar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spcBef>
                <a:spcPts val="1200"/>
              </a:spcBef>
              <a:spcAft>
                <a:spcPts val="0"/>
              </a:spcAft>
              <a:buFont typeface="Wingdings" panose="05000000000000000000" pitchFamily="2" charset="2"/>
              <a:buChar char="l"/>
            </a:pP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異常処置報告アプリと品管１課の</a:t>
            </a: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CoA</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発行システム導入は</a:t>
            </a: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PJ</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化して推進する。</a:t>
            </a:r>
            <a:endPar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spcBef>
                <a:spcPts val="1200"/>
              </a:spcBef>
              <a:spcAft>
                <a:spcPts val="0"/>
              </a:spcAft>
              <a:buFont typeface="Wingdings" panose="05000000000000000000" pitchFamily="2" charset="2"/>
              <a:buChar char="l"/>
            </a:pP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また、各種アジャイルアプリの候補もリスト化して検討予定を明確にする。</a:t>
            </a:r>
          </a:p>
        </p:txBody>
      </p:sp>
      <p:sp>
        <p:nvSpPr>
          <p:cNvPr id="877" name="Google Shape;877;p31"/>
          <p:cNvSpPr/>
          <p:nvPr/>
        </p:nvSpPr>
        <p:spPr>
          <a:xfrm>
            <a:off x="4848918" y="2281222"/>
            <a:ext cx="2494166" cy="399912"/>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1600" b="1" dirty="0">
                <a:solidFill>
                  <a:schemeClr val="lt1"/>
                </a:solidFill>
                <a:latin typeface="Meiryo UI" panose="020B0604030504040204" pitchFamily="50" charset="-128"/>
                <a:ea typeface="Meiryo UI" panose="020B0604030504040204" pitchFamily="50" charset="-128"/>
                <a:cs typeface="Noto Sans JP"/>
                <a:sym typeface="Noto Sans JP"/>
              </a:rPr>
              <a:t>DX</a:t>
            </a:r>
            <a:r>
              <a:rPr lang="ja-JP" altLang="en-US" sz="1600" b="1" dirty="0">
                <a:solidFill>
                  <a:schemeClr val="lt1"/>
                </a:solidFill>
                <a:latin typeface="Meiryo UI" panose="020B0604030504040204" pitchFamily="50" charset="-128"/>
                <a:ea typeface="Meiryo UI" panose="020B0604030504040204" pitchFamily="50" charset="-128"/>
                <a:cs typeface="Noto Sans JP"/>
                <a:sym typeface="Noto Sans JP"/>
              </a:rPr>
              <a:t>推進</a:t>
            </a:r>
            <a:endParaRPr dirty="0">
              <a:latin typeface="Meiryo UI" panose="020B0604030504040204" pitchFamily="50" charset="-128"/>
              <a:ea typeface="Meiryo UI" panose="020B0604030504040204" pitchFamily="50" charset="-128"/>
            </a:endParaRPr>
          </a:p>
        </p:txBody>
      </p:sp>
      <p:sp>
        <p:nvSpPr>
          <p:cNvPr id="878" name="Google Shape;878;p31"/>
          <p:cNvSpPr/>
          <p:nvPr/>
        </p:nvSpPr>
        <p:spPr>
          <a:xfrm>
            <a:off x="8114707" y="2472764"/>
            <a:ext cx="3521884" cy="3865745"/>
          </a:xfrm>
          <a:prstGeom prst="roundRect">
            <a:avLst>
              <a:gd name="adj" fmla="val 316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79" name="Google Shape;879;p31"/>
          <p:cNvSpPr/>
          <p:nvPr/>
        </p:nvSpPr>
        <p:spPr>
          <a:xfrm>
            <a:off x="8329251" y="4000450"/>
            <a:ext cx="3098452" cy="2111591"/>
          </a:xfrm>
          <a:prstGeom prst="rect">
            <a:avLst/>
          </a:prstGeom>
          <a:noFill/>
          <a:ln>
            <a:solidFill>
              <a:schemeClr val="accent1"/>
            </a:solidFill>
          </a:ln>
        </p:spPr>
        <p:txBody>
          <a:bodyPr spcFirstLastPara="1" wrap="square" lIns="36000" tIns="0" rIns="36000" bIns="0" anchor="t" anchorCtr="0">
            <a:noAutofit/>
          </a:bodyPr>
          <a:lstStyle/>
          <a:p>
            <a:pPr marL="171450" marR="0" lvl="0" indent="-171450" algn="l" rtl="0">
              <a:spcBef>
                <a:spcPts val="1200"/>
              </a:spcBef>
              <a:spcAft>
                <a:spcPts val="0"/>
              </a:spcAft>
              <a:buFont typeface="Wingdings" panose="05000000000000000000" pitchFamily="2" charset="2"/>
              <a:buChar char="l"/>
            </a:pP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2023</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年度に計画したオンライン教育情報を活用した管理者育成・</a:t>
            </a:r>
            <a:r>
              <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300" dirty="0">
                <a:solidFill>
                  <a:srgbClr val="3F3F3F"/>
                </a:solidFill>
                <a:latin typeface="Meiryo UI" panose="020B0604030504040204" pitchFamily="50" charset="-128"/>
                <a:ea typeface="Meiryo UI" panose="020B0604030504040204" pitchFamily="50" charset="-128"/>
                <a:cs typeface="Noto Sans JP"/>
                <a:sym typeface="Noto Sans JP"/>
              </a:rPr>
              <a:t>スキルアップに再度取り組む。</a:t>
            </a:r>
            <a:endParaRPr lang="en-US" altLang="ja-JP" sz="13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spcBef>
                <a:spcPts val="1200"/>
              </a:spcBef>
              <a:spcAft>
                <a:spcPts val="0"/>
              </a:spcAft>
              <a:buFont typeface="Wingdings" panose="05000000000000000000" pitchFamily="2" charset="2"/>
              <a:buChar char="l"/>
            </a:pPr>
            <a:r>
              <a:rPr lang="ja-JP" altLang="en-US" sz="1300" dirty="0">
                <a:solidFill>
                  <a:srgbClr val="3F3F3F"/>
                </a:solidFill>
                <a:latin typeface="Meiryo UI" panose="020B0604030504040204" pitchFamily="50" charset="-128"/>
                <a:ea typeface="Meiryo UI" panose="020B0604030504040204" pitchFamily="50" charset="-128"/>
                <a:sym typeface="Noto Sans JP"/>
              </a:rPr>
              <a:t>管理者のマネジメント・コミュニケーション能力の向上と「人を動かす能力」を高める。</a:t>
            </a:r>
            <a:endParaRPr lang="en-US" altLang="ja-JP" sz="1300" dirty="0">
              <a:solidFill>
                <a:srgbClr val="3F3F3F"/>
              </a:solidFill>
              <a:latin typeface="Meiryo UI" panose="020B0604030504040204" pitchFamily="50" charset="-128"/>
              <a:ea typeface="Meiryo UI" panose="020B0604030504040204" pitchFamily="50" charset="-128"/>
              <a:sym typeface="Noto Sans JP"/>
            </a:endParaRPr>
          </a:p>
          <a:p>
            <a:pPr marL="171450" marR="0" lvl="0" indent="-171450" algn="l" rtl="0">
              <a:spcBef>
                <a:spcPts val="1200"/>
              </a:spcBef>
              <a:spcAft>
                <a:spcPts val="0"/>
              </a:spcAft>
              <a:buFont typeface="Wingdings" panose="05000000000000000000" pitchFamily="2" charset="2"/>
              <a:buChar char="l"/>
            </a:pPr>
            <a:r>
              <a:rPr lang="ja-JP" altLang="en-US" sz="1300" dirty="0">
                <a:solidFill>
                  <a:srgbClr val="3F3F3F"/>
                </a:solidFill>
                <a:latin typeface="Meiryo UI" panose="020B0604030504040204" pitchFamily="50" charset="-128"/>
                <a:ea typeface="Meiryo UI" panose="020B0604030504040204" pitchFamily="50" charset="-128"/>
                <a:sym typeface="Noto Sans JP"/>
              </a:rPr>
              <a:t>すべての人が</a:t>
            </a:r>
            <a:r>
              <a:rPr lang="en-US" altLang="ja-JP" sz="1300" dirty="0">
                <a:solidFill>
                  <a:srgbClr val="3F3F3F"/>
                </a:solidFill>
                <a:latin typeface="Meiryo UI" panose="020B0604030504040204" pitchFamily="50" charset="-128"/>
                <a:ea typeface="Meiryo UI" panose="020B0604030504040204" pitchFamily="50" charset="-128"/>
                <a:sym typeface="Noto Sans JP"/>
              </a:rPr>
              <a:t>DX</a:t>
            </a:r>
            <a:r>
              <a:rPr lang="ja-JP" altLang="en-US" sz="1300" dirty="0">
                <a:solidFill>
                  <a:srgbClr val="3F3F3F"/>
                </a:solidFill>
                <a:latin typeface="Meiryo UI" panose="020B0604030504040204" pitchFamily="50" charset="-128"/>
                <a:ea typeface="Meiryo UI" panose="020B0604030504040204" pitchFamily="50" charset="-128"/>
                <a:sym typeface="Noto Sans JP"/>
              </a:rPr>
              <a:t>の力を理解し、業務の革新を考えるよう姿を目指す。</a:t>
            </a:r>
            <a:endParaRPr sz="1300" dirty="0">
              <a:latin typeface="Meiryo UI" panose="020B0604030504040204" pitchFamily="50" charset="-128"/>
              <a:ea typeface="Meiryo UI" panose="020B0604030504040204" pitchFamily="50" charset="-128"/>
            </a:endParaRPr>
          </a:p>
        </p:txBody>
      </p:sp>
      <p:sp>
        <p:nvSpPr>
          <p:cNvPr id="880" name="Google Shape;880;p31"/>
          <p:cNvSpPr/>
          <p:nvPr/>
        </p:nvSpPr>
        <p:spPr>
          <a:xfrm>
            <a:off x="8628566" y="2281222"/>
            <a:ext cx="2494166" cy="399912"/>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600" b="1" dirty="0">
                <a:solidFill>
                  <a:schemeClr val="lt1"/>
                </a:solidFill>
                <a:latin typeface="Meiryo UI" panose="020B0604030504040204" pitchFamily="50" charset="-128"/>
                <a:ea typeface="Meiryo UI" panose="020B0604030504040204" pitchFamily="50" charset="-128"/>
                <a:cs typeface="Noto Sans JP"/>
                <a:sym typeface="Noto Sans JP"/>
              </a:rPr>
              <a:t>人財育成</a:t>
            </a:r>
            <a:endParaRPr dirty="0">
              <a:latin typeface="Meiryo UI" panose="020B0604030504040204" pitchFamily="50" charset="-128"/>
              <a:ea typeface="Meiryo UI" panose="020B0604030504040204" pitchFamily="50" charset="-128"/>
            </a:endParaRPr>
          </a:p>
        </p:txBody>
      </p:sp>
      <p:sp>
        <p:nvSpPr>
          <p:cNvPr id="882" name="Google Shape;882;p31"/>
          <p:cNvSpPr/>
          <p:nvPr/>
        </p:nvSpPr>
        <p:spPr>
          <a:xfrm>
            <a:off x="936916" y="3107490"/>
            <a:ext cx="2749772" cy="701419"/>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b="1" dirty="0">
                <a:solidFill>
                  <a:srgbClr val="3F3F3F"/>
                </a:solidFill>
                <a:latin typeface="Meiryo UI" panose="020B0604030504040204" pitchFamily="50" charset="-128"/>
                <a:ea typeface="Meiryo UI" panose="020B0604030504040204" pitchFamily="50" charset="-128"/>
                <a:cs typeface="Noto Sans JP"/>
                <a:sym typeface="Noto Sans JP"/>
              </a:rPr>
              <a:t>製造手順確認会議を中心に！</a:t>
            </a:r>
            <a:endParaRPr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83" name="Google Shape;883;p31"/>
          <p:cNvSpPr/>
          <p:nvPr/>
        </p:nvSpPr>
        <p:spPr>
          <a:xfrm>
            <a:off x="4721115" y="3107490"/>
            <a:ext cx="2749772" cy="701419"/>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b="1" dirty="0">
                <a:solidFill>
                  <a:srgbClr val="3F3F3F"/>
                </a:solidFill>
                <a:latin typeface="Meiryo UI" panose="020B0604030504040204" pitchFamily="50" charset="-128"/>
                <a:ea typeface="Meiryo UI" panose="020B0604030504040204" pitchFamily="50" charset="-128"/>
                <a:cs typeface="Noto Sans JP"/>
                <a:sym typeface="Noto Sans JP"/>
              </a:rPr>
              <a:t>プロジェクトとアジャイルで推進！</a:t>
            </a:r>
            <a:endParaRPr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84" name="Google Shape;884;p31"/>
          <p:cNvSpPr/>
          <p:nvPr/>
        </p:nvSpPr>
        <p:spPr>
          <a:xfrm>
            <a:off x="8505314" y="3107490"/>
            <a:ext cx="2749772" cy="701419"/>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b="1" dirty="0">
                <a:solidFill>
                  <a:srgbClr val="3F3F3F"/>
                </a:solidFill>
                <a:latin typeface="Meiryo UI" panose="020B0604030504040204" pitchFamily="50" charset="-128"/>
                <a:ea typeface="Meiryo UI" panose="020B0604030504040204" pitchFamily="50" charset="-128"/>
                <a:cs typeface="Noto Sans JP"/>
                <a:sym typeface="Noto Sans JP"/>
              </a:rPr>
              <a:t>もう一度オンライン教育に挑戦！</a:t>
            </a:r>
            <a:endParaRPr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pic>
        <p:nvPicPr>
          <p:cNvPr id="2" name="図 96">
            <a:extLst>
              <a:ext uri="{FF2B5EF4-FFF2-40B4-BE49-F238E27FC236}">
                <a16:creationId xmlns:a16="http://schemas.microsoft.com/office/drawing/2014/main" id="{706C0357-C364-077A-2B93-AAA366B1B4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テキスト ボックス 8">
            <a:extLst>
              <a:ext uri="{FF2B5EF4-FFF2-40B4-BE49-F238E27FC236}">
                <a16:creationId xmlns:a16="http://schemas.microsoft.com/office/drawing/2014/main" id="{6A7B7987-3959-1767-90A5-1FBAE705D2C4}"/>
              </a:ext>
            </a:extLst>
          </p:cNvPr>
          <p:cNvSpPr txBox="1"/>
          <p:nvPr/>
        </p:nvSpPr>
        <p:spPr>
          <a:xfrm>
            <a:off x="772279" y="2805299"/>
            <a:ext cx="1922321" cy="276999"/>
          </a:xfrm>
          <a:prstGeom prst="rect">
            <a:avLst/>
          </a:prstGeom>
          <a:noFill/>
        </p:spPr>
        <p:txBody>
          <a:bodyPr wrap="none" rtlCol="0">
            <a:spAutoFit/>
          </a:bodyPr>
          <a:lstStyle/>
          <a:p>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〇 </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2024</a:t>
            </a:r>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年度の</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Concept</a:t>
            </a:r>
            <a:endPar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endParaRPr>
          </a:p>
        </p:txBody>
      </p:sp>
      <p:sp>
        <p:nvSpPr>
          <p:cNvPr id="10" name="テキスト ボックス 9">
            <a:extLst>
              <a:ext uri="{FF2B5EF4-FFF2-40B4-BE49-F238E27FC236}">
                <a16:creationId xmlns:a16="http://schemas.microsoft.com/office/drawing/2014/main" id="{4944CCD0-A57D-1C01-562A-EFF0ACE5F145}"/>
              </a:ext>
            </a:extLst>
          </p:cNvPr>
          <p:cNvSpPr txBox="1"/>
          <p:nvPr/>
        </p:nvSpPr>
        <p:spPr>
          <a:xfrm>
            <a:off x="4521395" y="2805299"/>
            <a:ext cx="1914307" cy="276999"/>
          </a:xfrm>
          <a:prstGeom prst="rect">
            <a:avLst/>
          </a:prstGeom>
          <a:noFill/>
        </p:spPr>
        <p:txBody>
          <a:bodyPr wrap="none" rtlCol="0">
            <a:spAutoFit/>
          </a:bodyPr>
          <a:lstStyle/>
          <a:p>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〇 </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2024</a:t>
            </a:r>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年度の</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Concept</a:t>
            </a:r>
            <a:endPar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endParaRPr>
          </a:p>
        </p:txBody>
      </p:sp>
      <p:sp>
        <p:nvSpPr>
          <p:cNvPr id="11" name="テキスト ボックス 10">
            <a:extLst>
              <a:ext uri="{FF2B5EF4-FFF2-40B4-BE49-F238E27FC236}">
                <a16:creationId xmlns:a16="http://schemas.microsoft.com/office/drawing/2014/main" id="{99342191-5BF8-7A54-925E-5A4424AF454E}"/>
              </a:ext>
            </a:extLst>
          </p:cNvPr>
          <p:cNvSpPr txBox="1"/>
          <p:nvPr/>
        </p:nvSpPr>
        <p:spPr>
          <a:xfrm>
            <a:off x="8270511" y="2805299"/>
            <a:ext cx="1914307" cy="276999"/>
          </a:xfrm>
          <a:prstGeom prst="rect">
            <a:avLst/>
          </a:prstGeom>
          <a:noFill/>
        </p:spPr>
        <p:txBody>
          <a:bodyPr wrap="none" rtlCol="0">
            <a:spAutoFit/>
          </a:bodyPr>
          <a:lstStyle/>
          <a:p>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〇 </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2024</a:t>
            </a:r>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年度の</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Concept</a:t>
            </a:r>
            <a:endPar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endParaRPr>
          </a:p>
        </p:txBody>
      </p:sp>
      <p:sp>
        <p:nvSpPr>
          <p:cNvPr id="12" name="Google Shape;873;p31">
            <a:extLst>
              <a:ext uri="{FF2B5EF4-FFF2-40B4-BE49-F238E27FC236}">
                <a16:creationId xmlns:a16="http://schemas.microsoft.com/office/drawing/2014/main" id="{CEABD342-1533-12C5-431B-B26C6899278D}"/>
              </a:ext>
            </a:extLst>
          </p:cNvPr>
          <p:cNvSpPr/>
          <p:nvPr/>
        </p:nvSpPr>
        <p:spPr>
          <a:xfrm>
            <a:off x="818089" y="1780264"/>
            <a:ext cx="10344592" cy="274693"/>
          </a:xfrm>
          <a:prstGeom prst="rect">
            <a:avLst/>
          </a:prstGeom>
          <a:noFill/>
          <a:ln>
            <a:solidFill>
              <a:schemeClr val="accent1"/>
            </a:solidFill>
          </a:ln>
        </p:spPr>
        <p:txBody>
          <a:bodyPr spcFirstLastPara="1" wrap="square" lIns="72000" tIns="0" rIns="72000" bIns="0" anchor="ctr" anchorCtr="0">
            <a:noAutofit/>
          </a:bodyPr>
          <a:lstStyle/>
          <a:p>
            <a:pPr marL="171450" marR="0" lvl="0" indent="-171450" algn="l" rtl="0">
              <a:lnSpc>
                <a:spcPct val="110000"/>
              </a:lnSpc>
              <a:spcBef>
                <a:spcPts val="0"/>
              </a:spcBef>
              <a:spcAft>
                <a:spcPts val="0"/>
              </a:spcAft>
              <a:buClr>
                <a:schemeClr val="accent1"/>
              </a:buClr>
              <a:buFont typeface="Wingdings" panose="05000000000000000000" pitchFamily="2" charset="2"/>
              <a:buChar char="l"/>
            </a:pPr>
            <a:r>
              <a:rPr lang="en-US" altLang="ja-JP" dirty="0">
                <a:solidFill>
                  <a:schemeClr val="accent1"/>
                </a:solidFill>
                <a:latin typeface="Meiryo UI" panose="020B0604030504040204" pitchFamily="50" charset="-128"/>
                <a:ea typeface="Meiryo UI" panose="020B0604030504040204" pitchFamily="50" charset="-128"/>
                <a:cs typeface="Noto Sans JP"/>
                <a:sym typeface="Noto Sans JP"/>
              </a:rPr>
              <a:t>2023</a:t>
            </a:r>
            <a:r>
              <a:rPr lang="ja-JP" altLang="en-US" dirty="0">
                <a:solidFill>
                  <a:schemeClr val="accent1"/>
                </a:solidFill>
                <a:latin typeface="Meiryo UI" panose="020B0604030504040204" pitchFamily="50" charset="-128"/>
                <a:ea typeface="Meiryo UI" panose="020B0604030504040204" pitchFamily="50" charset="-128"/>
                <a:cs typeface="Noto Sans JP"/>
                <a:sym typeface="Noto Sans JP"/>
              </a:rPr>
              <a:t>年度の反省を活かし、</a:t>
            </a:r>
            <a:r>
              <a:rPr lang="en-US" altLang="ja-JP" dirty="0">
                <a:solidFill>
                  <a:schemeClr val="accent1"/>
                </a:solidFill>
                <a:latin typeface="Meiryo UI" panose="020B0604030504040204" pitchFamily="50" charset="-128"/>
                <a:ea typeface="Meiryo UI" panose="020B0604030504040204" pitchFamily="50" charset="-128"/>
                <a:cs typeface="Noto Sans JP"/>
                <a:sym typeface="Noto Sans JP"/>
              </a:rPr>
              <a:t>3</a:t>
            </a:r>
            <a:r>
              <a:rPr lang="ja-JP" altLang="en-US" dirty="0">
                <a:solidFill>
                  <a:schemeClr val="accent1"/>
                </a:solidFill>
                <a:latin typeface="Meiryo UI" panose="020B0604030504040204" pitchFamily="50" charset="-128"/>
                <a:ea typeface="Meiryo UI" panose="020B0604030504040204" pitchFamily="50" charset="-128"/>
                <a:cs typeface="Noto Sans JP"/>
                <a:sym typeface="Noto Sans JP"/>
              </a:rPr>
              <a:t>つのテーマを連携させ、</a:t>
            </a:r>
            <a:r>
              <a:rPr lang="en-US" altLang="ja-JP" dirty="0">
                <a:solidFill>
                  <a:schemeClr val="accent1"/>
                </a:solidFill>
                <a:latin typeface="Meiryo UI" panose="020B0604030504040204" pitchFamily="50" charset="-128"/>
                <a:ea typeface="Meiryo UI" panose="020B0604030504040204" pitchFamily="50" charset="-128"/>
                <a:cs typeface="Noto Sans JP"/>
                <a:sym typeface="Noto Sans JP"/>
              </a:rPr>
              <a:t>DX</a:t>
            </a:r>
            <a:r>
              <a:rPr lang="ja-JP" altLang="en-US" dirty="0">
                <a:solidFill>
                  <a:schemeClr val="accent1"/>
                </a:solidFill>
                <a:latin typeface="Meiryo UI" panose="020B0604030504040204" pitchFamily="50" charset="-128"/>
                <a:ea typeface="Meiryo UI" panose="020B0604030504040204" pitchFamily="50" charset="-128"/>
                <a:cs typeface="Noto Sans JP"/>
                <a:sym typeface="Noto Sans JP"/>
              </a:rPr>
              <a:t>技術を最大限に活用して、</a:t>
            </a:r>
            <a:r>
              <a:rPr lang="en-US" altLang="ja-JP" dirty="0">
                <a:solidFill>
                  <a:schemeClr val="accent1"/>
                </a:solidFill>
                <a:latin typeface="Meiryo UI" panose="020B0604030504040204" pitchFamily="50" charset="-128"/>
                <a:ea typeface="Meiryo UI" panose="020B0604030504040204" pitchFamily="50" charset="-128"/>
                <a:cs typeface="Noto Sans JP"/>
                <a:sym typeface="Noto Sans JP"/>
              </a:rPr>
              <a:t>2024</a:t>
            </a:r>
            <a:r>
              <a:rPr lang="ja-JP" altLang="en-US" dirty="0">
                <a:solidFill>
                  <a:schemeClr val="accent1"/>
                </a:solidFill>
                <a:latin typeface="Meiryo UI" panose="020B0604030504040204" pitchFamily="50" charset="-128"/>
                <a:ea typeface="Meiryo UI" panose="020B0604030504040204" pitchFamily="50" charset="-128"/>
                <a:cs typeface="Noto Sans JP"/>
                <a:sym typeface="Noto Sans JP"/>
              </a:rPr>
              <a:t>年度は組織全体でレベルアップを目指していく！</a:t>
            </a:r>
          </a:p>
        </p:txBody>
      </p:sp>
    </p:spTree>
    <p:extLst>
      <p:ext uri="{BB962C8B-B14F-4D97-AF65-F5344CB8AC3E}">
        <p14:creationId xmlns:p14="http://schemas.microsoft.com/office/powerpoint/2010/main" val="35784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1"/>
          <p:cNvSpPr txBox="1">
            <a:spLocks noGrp="1"/>
          </p:cNvSpPr>
          <p:nvPr>
            <p:ph type="body" idx="1"/>
          </p:nvPr>
        </p:nvSpPr>
        <p:spPr>
          <a:xfrm flipH="1">
            <a:off x="859579" y="294572"/>
            <a:ext cx="5545137" cy="166199"/>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90000"/>
              </a:lnSpc>
              <a:spcBef>
                <a:spcPts val="0"/>
              </a:spcBef>
              <a:spcAft>
                <a:spcPts val="0"/>
              </a:spcAft>
              <a:buClr>
                <a:srgbClr val="7F7F7F"/>
              </a:buClr>
              <a:buSzPts val="900"/>
              <a:buFont typeface="Arial"/>
              <a:buNone/>
              <a:tabLst/>
              <a:defRPr/>
            </a:pPr>
            <a:r>
              <a:rPr lang="en-US" altLang="ja-JP" sz="900" dirty="0"/>
              <a:t>Executive</a:t>
            </a:r>
            <a:r>
              <a:rPr lang="ja-JP" altLang="en-US" sz="900" dirty="0"/>
              <a:t> </a:t>
            </a:r>
            <a:r>
              <a:rPr lang="en-US" altLang="ja-JP" sz="900" dirty="0"/>
              <a:t>Summary</a:t>
            </a:r>
            <a:endParaRPr dirty="0"/>
          </a:p>
        </p:txBody>
      </p:sp>
      <p:sp>
        <p:nvSpPr>
          <p:cNvPr id="864" name="Google Shape;864;p31"/>
          <p:cNvSpPr txBox="1">
            <a:spLocks noGrp="1"/>
          </p:cNvSpPr>
          <p:nvPr>
            <p:ph type="body" idx="2"/>
          </p:nvPr>
        </p:nvSpPr>
        <p:spPr>
          <a:xfrm flipH="1">
            <a:off x="550863" y="294572"/>
            <a:ext cx="260351"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dirty="0"/>
              <a:t>0</a:t>
            </a:r>
            <a:r>
              <a:rPr lang="en-US" altLang="ja-JP" dirty="0"/>
              <a:t>1</a:t>
            </a:r>
            <a:endParaRPr dirty="0"/>
          </a:p>
        </p:txBody>
      </p:sp>
      <p:sp>
        <p:nvSpPr>
          <p:cNvPr id="865" name="Google Shape;865;p31"/>
          <p:cNvSpPr txBox="1">
            <a:spLocks noGrp="1"/>
          </p:cNvSpPr>
          <p:nvPr>
            <p:ph type="title"/>
          </p:nvPr>
        </p:nvSpPr>
        <p:spPr>
          <a:xfrm>
            <a:off x="550863" y="519490"/>
            <a:ext cx="11090273" cy="43910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2400"/>
              <a:buFont typeface="Noto Sans JP"/>
              <a:buNone/>
            </a:pPr>
            <a:r>
              <a:rPr lang="ja-JP" altLang="en-US" dirty="0"/>
              <a:t>社長付業務；三つの活動の各「 </a:t>
            </a:r>
            <a:r>
              <a:rPr lang="en-US" altLang="ja-JP" dirty="0"/>
              <a:t>Concept</a:t>
            </a:r>
            <a:r>
              <a:rPr lang="ja-JP" dirty="0"/>
              <a:t>！」</a:t>
            </a:r>
            <a:endParaRPr dirty="0"/>
          </a:p>
        </p:txBody>
      </p:sp>
      <p:sp>
        <p:nvSpPr>
          <p:cNvPr id="866" name="Google Shape;866;p31"/>
          <p:cNvSpPr txBox="1">
            <a:spLocks noGrp="1"/>
          </p:cNvSpPr>
          <p:nvPr>
            <p:ph type="body" idx="3"/>
          </p:nvPr>
        </p:nvSpPr>
        <p:spPr>
          <a:xfrm flipH="1">
            <a:off x="550860" y="1075062"/>
            <a:ext cx="11090271" cy="7200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3F3F3F"/>
              </a:buClr>
              <a:buSzPts val="1400"/>
              <a:buNone/>
            </a:pPr>
            <a:r>
              <a:rPr lang="ja-JP" altLang="en-US" dirty="0"/>
              <a:t>社長付の三つの活動における各</a:t>
            </a:r>
            <a:r>
              <a:rPr lang="en-US" altLang="ja-JP" dirty="0"/>
              <a:t>Concept</a:t>
            </a:r>
            <a:r>
              <a:rPr lang="ja-JP" altLang="en-US" dirty="0"/>
              <a:t>は</a:t>
            </a:r>
            <a:r>
              <a:rPr lang="ja-JP" altLang="en-US" b="1" dirty="0"/>
              <a:t>「 </a:t>
            </a:r>
            <a:r>
              <a:rPr lang="en-US" altLang="ja-JP" b="1" dirty="0"/>
              <a:t>DX</a:t>
            </a:r>
            <a:r>
              <a:rPr lang="ja-JP" altLang="en-US" b="1" dirty="0"/>
              <a:t>の活用による業務の革新をしよう 」</a:t>
            </a:r>
            <a:r>
              <a:rPr lang="ja-JP" altLang="en-US" dirty="0"/>
              <a:t>です。</a:t>
            </a:r>
            <a:br>
              <a:rPr lang="ja-JP" dirty="0"/>
            </a:br>
            <a:r>
              <a:rPr lang="ja-JP" altLang="en-US" dirty="0"/>
              <a:t>旭化成ファインケム</a:t>
            </a:r>
            <a:r>
              <a:rPr lang="ja-JP" dirty="0"/>
              <a:t>の</a:t>
            </a:r>
            <a:r>
              <a:rPr lang="ja-JP" altLang="en-US" dirty="0"/>
              <a:t>ミッションを</a:t>
            </a:r>
            <a:r>
              <a:rPr lang="en-US" altLang="ja-JP" dirty="0"/>
              <a:t>DX</a:t>
            </a:r>
            <a:r>
              <a:rPr lang="ja-JP" altLang="en-US" dirty="0"/>
              <a:t>の側面から支え</a:t>
            </a:r>
            <a:r>
              <a:rPr lang="ja-JP" b="1" dirty="0"/>
              <a:t>課題</a:t>
            </a:r>
            <a:r>
              <a:rPr lang="ja-JP" altLang="en-US" b="1" dirty="0"/>
              <a:t>の</a:t>
            </a:r>
            <a:r>
              <a:rPr lang="ja-JP" b="1" dirty="0"/>
              <a:t>解決</a:t>
            </a:r>
            <a:r>
              <a:rPr lang="ja-JP" altLang="en-US" b="1" dirty="0"/>
              <a:t>に取り組みます</a:t>
            </a:r>
            <a:r>
              <a:rPr lang="ja-JP" dirty="0"/>
              <a:t>。</a:t>
            </a:r>
            <a:r>
              <a:rPr lang="ja-JP" altLang="en-US" dirty="0"/>
              <a:t>そして、すべての人が</a:t>
            </a:r>
            <a:r>
              <a:rPr lang="ja-JP" altLang="en-US" b="1" dirty="0"/>
              <a:t>「 </a:t>
            </a:r>
            <a:r>
              <a:rPr lang="en-US" altLang="ja-JP" b="1" dirty="0"/>
              <a:t>Creative</a:t>
            </a:r>
            <a:r>
              <a:rPr lang="ja-JP" altLang="en-US" b="1" dirty="0"/>
              <a:t>な仕事を楽しむ 」</a:t>
            </a:r>
            <a:r>
              <a:rPr lang="ja-JP" altLang="en-US" dirty="0"/>
              <a:t>につなげます。</a:t>
            </a:r>
            <a:endParaRPr dirty="0"/>
          </a:p>
        </p:txBody>
      </p:sp>
      <p:sp>
        <p:nvSpPr>
          <p:cNvPr id="872" name="Google Shape;872;p31"/>
          <p:cNvSpPr/>
          <p:nvPr/>
        </p:nvSpPr>
        <p:spPr>
          <a:xfrm>
            <a:off x="550860" y="2036688"/>
            <a:ext cx="3521884" cy="4301232"/>
          </a:xfrm>
          <a:prstGeom prst="roundRect">
            <a:avLst>
              <a:gd name="adj" fmla="val 316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73" name="Google Shape;873;p31"/>
          <p:cNvSpPr/>
          <p:nvPr/>
        </p:nvSpPr>
        <p:spPr>
          <a:xfrm>
            <a:off x="936916" y="4834755"/>
            <a:ext cx="2749772" cy="1310480"/>
          </a:xfrm>
          <a:prstGeom prst="rect">
            <a:avLst/>
          </a:prstGeom>
          <a:noFill/>
          <a:ln>
            <a:solidFill>
              <a:schemeClr val="accent1"/>
            </a:solidFill>
          </a:ln>
        </p:spPr>
        <p:txBody>
          <a:bodyPr spcFirstLastPara="1" wrap="square" lIns="0" tIns="0" rIns="0" bIns="0" anchor="t" anchorCtr="0">
            <a:noAutofit/>
          </a:bodyPr>
          <a:lstStyle/>
          <a:p>
            <a:pPr marL="171450" marR="0" lvl="0" indent="-171450" algn="l" rtl="0">
              <a:lnSpc>
                <a:spcPct val="110000"/>
              </a:lnSpc>
              <a:spcBef>
                <a:spcPts val="0"/>
              </a:spcBef>
              <a:spcAft>
                <a:spcPts val="0"/>
              </a:spcAft>
              <a:buFont typeface="Wingdings" panose="05000000000000000000" pitchFamily="2" charset="2"/>
              <a:buChar char="l"/>
            </a:pP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2024</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年度の社長付の安全確保活動は製造手順確認会議に絞る。</a:t>
            </a:r>
            <a:endPar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Font typeface="Wingdings" panose="05000000000000000000" pitchFamily="2" charset="2"/>
              <a:buChar char="l"/>
            </a:pP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その他の安全確保の業務については、環境安全部、各工場環境安全課による推進を前提とし、社長付はサポートとなる方針とする。</a:t>
            </a:r>
            <a:endPar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Font typeface="Wingdings" panose="05000000000000000000" pitchFamily="2" charset="2"/>
              <a:buChar char="l"/>
            </a:pP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一方、</a:t>
            </a: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を活用した安全確保のサポートは積極的に対応する。</a:t>
            </a:r>
          </a:p>
        </p:txBody>
      </p:sp>
      <p:sp>
        <p:nvSpPr>
          <p:cNvPr id="874" name="Google Shape;874;p31"/>
          <p:cNvSpPr/>
          <p:nvPr/>
        </p:nvSpPr>
        <p:spPr>
          <a:xfrm>
            <a:off x="1064719" y="1841213"/>
            <a:ext cx="2494166" cy="399912"/>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600" b="1" dirty="0">
                <a:solidFill>
                  <a:schemeClr val="lt1"/>
                </a:solidFill>
                <a:latin typeface="Meiryo UI" panose="020B0604030504040204" pitchFamily="50" charset="-128"/>
                <a:ea typeface="Meiryo UI" panose="020B0604030504040204" pitchFamily="50" charset="-128"/>
                <a:cs typeface="Noto Sans JP"/>
                <a:sym typeface="Noto Sans JP"/>
              </a:rPr>
              <a:t>安全確保</a:t>
            </a:r>
            <a:endParaRPr dirty="0">
              <a:latin typeface="Meiryo UI" panose="020B0604030504040204" pitchFamily="50" charset="-128"/>
              <a:ea typeface="Meiryo UI" panose="020B0604030504040204" pitchFamily="50" charset="-128"/>
            </a:endParaRPr>
          </a:p>
        </p:txBody>
      </p:sp>
      <p:sp>
        <p:nvSpPr>
          <p:cNvPr id="875" name="Google Shape;875;p31"/>
          <p:cNvSpPr/>
          <p:nvPr/>
        </p:nvSpPr>
        <p:spPr>
          <a:xfrm>
            <a:off x="4335059" y="2032446"/>
            <a:ext cx="3521884" cy="4306063"/>
          </a:xfrm>
          <a:prstGeom prst="roundRect">
            <a:avLst>
              <a:gd name="adj" fmla="val 316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76" name="Google Shape;876;p31"/>
          <p:cNvSpPr/>
          <p:nvPr/>
        </p:nvSpPr>
        <p:spPr>
          <a:xfrm>
            <a:off x="4721115" y="4834755"/>
            <a:ext cx="2749772" cy="1310480"/>
          </a:xfrm>
          <a:prstGeom prst="rect">
            <a:avLst/>
          </a:prstGeom>
          <a:noFill/>
          <a:ln>
            <a:solidFill>
              <a:schemeClr val="accent1"/>
            </a:solidFill>
          </a:ln>
        </p:spPr>
        <p:txBody>
          <a:bodyPr spcFirstLastPara="1" wrap="square" lIns="0" tIns="0" rIns="0" bIns="0" anchor="t" anchorCtr="0">
            <a:noAutofit/>
          </a:bodyPr>
          <a:lstStyle/>
          <a:p>
            <a:pPr marL="171450" marR="0" lvl="0" indent="-171450" algn="l" rtl="0">
              <a:lnSpc>
                <a:spcPct val="110000"/>
              </a:lnSpc>
              <a:spcBef>
                <a:spcPts val="0"/>
              </a:spcBef>
              <a:spcAft>
                <a:spcPts val="0"/>
              </a:spcAft>
              <a:buFont typeface="Wingdings" panose="05000000000000000000" pitchFamily="2" charset="2"/>
              <a:buChar char="l"/>
            </a:pP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2024</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年度の社長付の</a:t>
            </a: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活動計画は製造系</a:t>
            </a: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会議を中心にする。全社の</a:t>
            </a: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活動展開の方針を再定義したい。</a:t>
            </a:r>
            <a:endPar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Font typeface="Wingdings" panose="05000000000000000000" pitchFamily="2" charset="2"/>
              <a:buChar char="l"/>
            </a:pP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異常処置報告アプリと品管１課の</a:t>
            </a: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CoA</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発行システム導入は</a:t>
            </a: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PJ</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化して推進する。</a:t>
            </a:r>
            <a:endPar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Font typeface="Wingdings" panose="05000000000000000000" pitchFamily="2" charset="2"/>
              <a:buChar char="l"/>
            </a:pP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また、各種アジャイルアプリの候補もリスト化して検討予定を明確にする。</a:t>
            </a:r>
          </a:p>
        </p:txBody>
      </p:sp>
      <p:sp>
        <p:nvSpPr>
          <p:cNvPr id="877" name="Google Shape;877;p31"/>
          <p:cNvSpPr/>
          <p:nvPr/>
        </p:nvSpPr>
        <p:spPr>
          <a:xfrm>
            <a:off x="4848918" y="1841213"/>
            <a:ext cx="2494166" cy="399912"/>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1600" b="1" dirty="0">
                <a:solidFill>
                  <a:schemeClr val="lt1"/>
                </a:solidFill>
                <a:latin typeface="Meiryo UI" panose="020B0604030504040204" pitchFamily="50" charset="-128"/>
                <a:ea typeface="Meiryo UI" panose="020B0604030504040204" pitchFamily="50" charset="-128"/>
                <a:cs typeface="Noto Sans JP"/>
                <a:sym typeface="Noto Sans JP"/>
              </a:rPr>
              <a:t>DX</a:t>
            </a:r>
            <a:r>
              <a:rPr lang="ja-JP" altLang="en-US" sz="1600" b="1" dirty="0">
                <a:solidFill>
                  <a:schemeClr val="lt1"/>
                </a:solidFill>
                <a:latin typeface="Meiryo UI" panose="020B0604030504040204" pitchFamily="50" charset="-128"/>
                <a:ea typeface="Meiryo UI" panose="020B0604030504040204" pitchFamily="50" charset="-128"/>
                <a:cs typeface="Noto Sans JP"/>
                <a:sym typeface="Noto Sans JP"/>
              </a:rPr>
              <a:t>推進</a:t>
            </a:r>
            <a:endParaRPr dirty="0">
              <a:latin typeface="Meiryo UI" panose="020B0604030504040204" pitchFamily="50" charset="-128"/>
              <a:ea typeface="Meiryo UI" panose="020B0604030504040204" pitchFamily="50" charset="-128"/>
            </a:endParaRPr>
          </a:p>
        </p:txBody>
      </p:sp>
      <p:sp>
        <p:nvSpPr>
          <p:cNvPr id="878" name="Google Shape;878;p31"/>
          <p:cNvSpPr/>
          <p:nvPr/>
        </p:nvSpPr>
        <p:spPr>
          <a:xfrm>
            <a:off x="8114707" y="2032446"/>
            <a:ext cx="3521884" cy="4306063"/>
          </a:xfrm>
          <a:prstGeom prst="roundRect">
            <a:avLst>
              <a:gd name="adj" fmla="val 316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79" name="Google Shape;879;p31"/>
          <p:cNvSpPr/>
          <p:nvPr/>
        </p:nvSpPr>
        <p:spPr>
          <a:xfrm>
            <a:off x="8500763" y="4834755"/>
            <a:ext cx="2749772" cy="1310480"/>
          </a:xfrm>
          <a:prstGeom prst="rect">
            <a:avLst/>
          </a:prstGeom>
          <a:noFill/>
          <a:ln>
            <a:solidFill>
              <a:schemeClr val="accent1"/>
            </a:solidFill>
          </a:ln>
        </p:spPr>
        <p:txBody>
          <a:bodyPr spcFirstLastPara="1" wrap="square" lIns="0" tIns="0" rIns="0" bIns="0" anchor="t" anchorCtr="0">
            <a:noAutofit/>
          </a:bodyPr>
          <a:lstStyle/>
          <a:p>
            <a:pPr marL="171450" marR="0" lvl="0" indent="-171450" algn="l" rtl="0">
              <a:lnSpc>
                <a:spcPct val="110000"/>
              </a:lnSpc>
              <a:spcBef>
                <a:spcPts val="0"/>
              </a:spcBef>
              <a:spcAft>
                <a:spcPts val="0"/>
              </a:spcAft>
              <a:buFont typeface="Wingdings" panose="05000000000000000000" pitchFamily="2" charset="2"/>
              <a:buChar char="l"/>
            </a:pP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2023</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年度に計画したオンライン教育情報を活用した管理者育成・</a:t>
            </a:r>
            <a:r>
              <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rgbClr val="3F3F3F"/>
                </a:solidFill>
                <a:latin typeface="Meiryo UI" panose="020B0604030504040204" pitchFamily="50" charset="-128"/>
                <a:ea typeface="Meiryo UI" panose="020B0604030504040204" pitchFamily="50" charset="-128"/>
                <a:cs typeface="Noto Sans JP"/>
                <a:sym typeface="Noto Sans JP"/>
              </a:rPr>
              <a:t>スキルアップに再度取り組む。</a:t>
            </a:r>
            <a:endParaRPr lang="en-US" altLang="ja-JP" sz="11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Font typeface="Wingdings" panose="05000000000000000000" pitchFamily="2" charset="2"/>
              <a:buChar char="l"/>
            </a:pPr>
            <a:r>
              <a:rPr lang="ja-JP" altLang="en-US" sz="1100" dirty="0">
                <a:solidFill>
                  <a:srgbClr val="3F3F3F"/>
                </a:solidFill>
                <a:latin typeface="Meiryo UI" panose="020B0604030504040204" pitchFamily="50" charset="-128"/>
                <a:ea typeface="Meiryo UI" panose="020B0604030504040204" pitchFamily="50" charset="-128"/>
                <a:sym typeface="Noto Sans JP"/>
              </a:rPr>
              <a:t>管理者のマネジメント・コミュニケーション能力の向上と「人を動かす能力」を高める。</a:t>
            </a:r>
            <a:endParaRPr lang="en-US" altLang="ja-JP" sz="1100" dirty="0">
              <a:solidFill>
                <a:srgbClr val="3F3F3F"/>
              </a:solidFill>
              <a:latin typeface="Meiryo UI" panose="020B0604030504040204" pitchFamily="50" charset="-128"/>
              <a:ea typeface="Meiryo UI" panose="020B0604030504040204" pitchFamily="50" charset="-128"/>
              <a:sym typeface="Noto Sans JP"/>
            </a:endParaRPr>
          </a:p>
          <a:p>
            <a:pPr marL="171450" marR="0" lvl="0" indent="-171450" algn="l" rtl="0">
              <a:lnSpc>
                <a:spcPct val="110000"/>
              </a:lnSpc>
              <a:spcBef>
                <a:spcPts val="0"/>
              </a:spcBef>
              <a:spcAft>
                <a:spcPts val="0"/>
              </a:spcAft>
              <a:buFont typeface="Wingdings" panose="05000000000000000000" pitchFamily="2" charset="2"/>
              <a:buChar char="l"/>
            </a:pPr>
            <a:r>
              <a:rPr lang="ja-JP" altLang="en-US" sz="1100" dirty="0">
                <a:solidFill>
                  <a:srgbClr val="3F3F3F"/>
                </a:solidFill>
                <a:latin typeface="Meiryo UI" panose="020B0604030504040204" pitchFamily="50" charset="-128"/>
                <a:ea typeface="Meiryo UI" panose="020B0604030504040204" pitchFamily="50" charset="-128"/>
                <a:sym typeface="Noto Sans JP"/>
              </a:rPr>
              <a:t>すべての人が</a:t>
            </a:r>
            <a:r>
              <a:rPr lang="en-US" altLang="ja-JP" sz="1100" dirty="0">
                <a:solidFill>
                  <a:srgbClr val="3F3F3F"/>
                </a:solidFill>
                <a:latin typeface="Meiryo UI" panose="020B0604030504040204" pitchFamily="50" charset="-128"/>
                <a:ea typeface="Meiryo UI" panose="020B0604030504040204" pitchFamily="50" charset="-128"/>
                <a:sym typeface="Noto Sans JP"/>
              </a:rPr>
              <a:t>DX</a:t>
            </a:r>
            <a:r>
              <a:rPr lang="ja-JP" altLang="en-US" sz="1100" dirty="0">
                <a:solidFill>
                  <a:srgbClr val="3F3F3F"/>
                </a:solidFill>
                <a:latin typeface="Meiryo UI" panose="020B0604030504040204" pitchFamily="50" charset="-128"/>
                <a:ea typeface="Meiryo UI" panose="020B0604030504040204" pitchFamily="50" charset="-128"/>
                <a:sym typeface="Noto Sans JP"/>
              </a:rPr>
              <a:t>の力を理解し、業務の革新を考えるよう姿を目指す。</a:t>
            </a:r>
            <a:endParaRPr dirty="0">
              <a:latin typeface="Meiryo UI" panose="020B0604030504040204" pitchFamily="50" charset="-128"/>
              <a:ea typeface="Meiryo UI" panose="020B0604030504040204" pitchFamily="50" charset="-128"/>
            </a:endParaRPr>
          </a:p>
        </p:txBody>
      </p:sp>
      <p:sp>
        <p:nvSpPr>
          <p:cNvPr id="880" name="Google Shape;880;p31"/>
          <p:cNvSpPr/>
          <p:nvPr/>
        </p:nvSpPr>
        <p:spPr>
          <a:xfrm>
            <a:off x="8628566" y="1841213"/>
            <a:ext cx="2494166" cy="399912"/>
          </a:xfrm>
          <a:prstGeom prst="roundRect">
            <a:avLst>
              <a:gd name="adj" fmla="val 50000"/>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1600" b="1" dirty="0">
                <a:solidFill>
                  <a:schemeClr val="lt1"/>
                </a:solidFill>
                <a:latin typeface="Meiryo UI" panose="020B0604030504040204" pitchFamily="50" charset="-128"/>
                <a:ea typeface="Meiryo UI" panose="020B0604030504040204" pitchFamily="50" charset="-128"/>
                <a:cs typeface="Noto Sans JP"/>
                <a:sym typeface="Noto Sans JP"/>
              </a:rPr>
              <a:t>人財育成</a:t>
            </a:r>
            <a:endParaRPr dirty="0">
              <a:latin typeface="Meiryo UI" panose="020B0604030504040204" pitchFamily="50" charset="-128"/>
              <a:ea typeface="Meiryo UI" panose="020B0604030504040204" pitchFamily="50" charset="-128"/>
            </a:endParaRPr>
          </a:p>
        </p:txBody>
      </p:sp>
      <p:sp>
        <p:nvSpPr>
          <p:cNvPr id="882" name="Google Shape;882;p31"/>
          <p:cNvSpPr/>
          <p:nvPr/>
        </p:nvSpPr>
        <p:spPr>
          <a:xfrm>
            <a:off x="936916" y="4028765"/>
            <a:ext cx="2749772" cy="701419"/>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b="1" dirty="0">
                <a:solidFill>
                  <a:srgbClr val="3F3F3F"/>
                </a:solidFill>
                <a:latin typeface="Meiryo UI" panose="020B0604030504040204" pitchFamily="50" charset="-128"/>
                <a:ea typeface="Meiryo UI" panose="020B0604030504040204" pitchFamily="50" charset="-128"/>
                <a:cs typeface="Noto Sans JP"/>
                <a:sym typeface="Noto Sans JP"/>
              </a:rPr>
              <a:t>製造手順確認会議を中心に！</a:t>
            </a:r>
            <a:endParaRPr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83" name="Google Shape;883;p31"/>
          <p:cNvSpPr/>
          <p:nvPr/>
        </p:nvSpPr>
        <p:spPr>
          <a:xfrm>
            <a:off x="4721115" y="4028765"/>
            <a:ext cx="2749772" cy="701419"/>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b="1" dirty="0">
                <a:solidFill>
                  <a:srgbClr val="3F3F3F"/>
                </a:solidFill>
                <a:latin typeface="Meiryo UI" panose="020B0604030504040204" pitchFamily="50" charset="-128"/>
                <a:ea typeface="Meiryo UI" panose="020B0604030504040204" pitchFamily="50" charset="-128"/>
                <a:cs typeface="Noto Sans JP"/>
                <a:sym typeface="Noto Sans JP"/>
              </a:rPr>
              <a:t>プロジェクトとアジャイルで推進！</a:t>
            </a:r>
            <a:endParaRPr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884" name="Google Shape;884;p31"/>
          <p:cNvSpPr/>
          <p:nvPr/>
        </p:nvSpPr>
        <p:spPr>
          <a:xfrm>
            <a:off x="8505314" y="4028765"/>
            <a:ext cx="2749772" cy="701419"/>
          </a:xfrm>
          <a:prstGeom prst="rect">
            <a:avLst/>
          </a:prstGeom>
          <a:solidFill>
            <a:srgbClr val="E5CD1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b="1" dirty="0">
                <a:solidFill>
                  <a:srgbClr val="3F3F3F"/>
                </a:solidFill>
                <a:latin typeface="Meiryo UI" panose="020B0604030504040204" pitchFamily="50" charset="-128"/>
                <a:ea typeface="Meiryo UI" panose="020B0604030504040204" pitchFamily="50" charset="-128"/>
                <a:cs typeface="Noto Sans JP"/>
                <a:sym typeface="Noto Sans JP"/>
              </a:rPr>
              <a:t>もう一度オンライン教育に挑戦！</a:t>
            </a:r>
            <a:endParaRPr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pic>
        <p:nvPicPr>
          <p:cNvPr id="2" name="図 96">
            <a:extLst>
              <a:ext uri="{FF2B5EF4-FFF2-40B4-BE49-F238E27FC236}">
                <a16:creationId xmlns:a16="http://schemas.microsoft.com/office/drawing/2014/main" id="{706C0357-C364-077A-2B93-AAA366B1B4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873;p31">
            <a:extLst>
              <a:ext uri="{FF2B5EF4-FFF2-40B4-BE49-F238E27FC236}">
                <a16:creationId xmlns:a16="http://schemas.microsoft.com/office/drawing/2014/main" id="{9C280BD7-F153-D049-D07C-D8F6ACC79BC1}"/>
              </a:ext>
            </a:extLst>
          </p:cNvPr>
          <p:cNvSpPr/>
          <p:nvPr/>
        </p:nvSpPr>
        <p:spPr>
          <a:xfrm>
            <a:off x="936916" y="2574585"/>
            <a:ext cx="2749772" cy="933585"/>
          </a:xfrm>
          <a:prstGeom prst="rect">
            <a:avLst/>
          </a:prstGeom>
          <a:noFill/>
          <a:ln>
            <a:solidFill>
              <a:schemeClr val="accent1"/>
            </a:solidFill>
          </a:ln>
        </p:spPr>
        <p:txBody>
          <a:bodyPr spcFirstLastPara="1" wrap="square" lIns="0" tIns="0" rIns="0" bIns="0" anchor="t" anchorCtr="0">
            <a:noAutofit/>
          </a:bodyPr>
          <a:lstStyle/>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2023</a:t>
            </a: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年度は製造手順確認会議を継続し製造手順見直しをほぼ終了した。</a:t>
            </a:r>
            <a:endPar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製造手順の乖離確認作業は職長、係員、係長の業務多忙で見通し立たず、ウエアラブルカメラの活用を模索した。</a:t>
            </a:r>
          </a:p>
        </p:txBody>
      </p:sp>
      <p:sp>
        <p:nvSpPr>
          <p:cNvPr id="4" name="Google Shape;876;p31">
            <a:extLst>
              <a:ext uri="{FF2B5EF4-FFF2-40B4-BE49-F238E27FC236}">
                <a16:creationId xmlns:a16="http://schemas.microsoft.com/office/drawing/2014/main" id="{F7FD1DD5-BB2F-8CE1-8211-891CABD59287}"/>
              </a:ext>
            </a:extLst>
          </p:cNvPr>
          <p:cNvSpPr/>
          <p:nvPr/>
        </p:nvSpPr>
        <p:spPr>
          <a:xfrm>
            <a:off x="4721115" y="2574585"/>
            <a:ext cx="2749772" cy="933585"/>
          </a:xfrm>
          <a:prstGeom prst="rect">
            <a:avLst/>
          </a:prstGeom>
          <a:noFill/>
          <a:ln>
            <a:solidFill>
              <a:schemeClr val="accent1"/>
            </a:solidFill>
          </a:ln>
        </p:spPr>
        <p:txBody>
          <a:bodyPr spcFirstLastPara="1" wrap="square" lIns="0" tIns="0" rIns="0" bIns="0" anchor="t" anchorCtr="0">
            <a:noAutofit/>
          </a:bodyPr>
          <a:lstStyle/>
          <a:p>
            <a:pPr marL="171450" indent="-171450">
              <a:lnSpc>
                <a:spcPct val="110000"/>
              </a:lnSpc>
              <a:buClr>
                <a:schemeClr val="tx2">
                  <a:lumMod val="75000"/>
                </a:schemeClr>
              </a:buClr>
              <a:buFont typeface="Wingdings" panose="05000000000000000000" pitchFamily="2" charset="2"/>
              <a:buChar char="l"/>
            </a:pP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製造系</a:t>
            </a:r>
            <a:r>
              <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会議を開始し定例化した。</a:t>
            </a:r>
            <a:endPar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2023</a:t>
            </a: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年度は異常報告アプリのプロトタイプを作成し延岡製造所で試験運用を開始した。</a:t>
            </a:r>
            <a:endPar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各種アジャイルアプリの作成と各部場への</a:t>
            </a:r>
            <a:r>
              <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推進アプローチを進めた。</a:t>
            </a:r>
          </a:p>
        </p:txBody>
      </p:sp>
      <p:sp>
        <p:nvSpPr>
          <p:cNvPr id="5" name="Google Shape;879;p31">
            <a:extLst>
              <a:ext uri="{FF2B5EF4-FFF2-40B4-BE49-F238E27FC236}">
                <a16:creationId xmlns:a16="http://schemas.microsoft.com/office/drawing/2014/main" id="{90FD4888-8C57-1B08-F085-1646A8611406}"/>
              </a:ext>
            </a:extLst>
          </p:cNvPr>
          <p:cNvSpPr/>
          <p:nvPr/>
        </p:nvSpPr>
        <p:spPr>
          <a:xfrm>
            <a:off x="8500763" y="2543056"/>
            <a:ext cx="2749772" cy="996642"/>
          </a:xfrm>
          <a:prstGeom prst="rect">
            <a:avLst/>
          </a:prstGeom>
          <a:noFill/>
          <a:ln>
            <a:solidFill>
              <a:schemeClr val="accent1"/>
            </a:solidFill>
          </a:ln>
        </p:spPr>
        <p:txBody>
          <a:bodyPr spcFirstLastPara="1" wrap="square" lIns="0" tIns="0" rIns="0" bIns="0" anchor="t" anchorCtr="0">
            <a:noAutofit/>
          </a:bodyPr>
          <a:lstStyle/>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2022</a:t>
            </a: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年度に作成提案したオンライン教育チャンネルを活用した管理者育成・</a:t>
            </a:r>
            <a:r>
              <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DX</a:t>
            </a: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rPr>
              <a:t>スキルアップが端緒についていない。</a:t>
            </a:r>
            <a:endParaRPr lang="en-US" altLang="ja-JP" sz="1100" dirty="0">
              <a:solidFill>
                <a:schemeClr val="bg2">
                  <a:lumMod val="60000"/>
                  <a:lumOff val="40000"/>
                </a:schemeClr>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chemeClr val="tx2">
                  <a:lumMod val="75000"/>
                </a:schemeClr>
              </a:buClr>
              <a:buFont typeface="Wingdings" panose="05000000000000000000" pitchFamily="2" charset="2"/>
              <a:buChar char="l"/>
            </a:pPr>
            <a:r>
              <a:rPr lang="ja-JP" altLang="en-US" sz="1100" dirty="0">
                <a:solidFill>
                  <a:schemeClr val="bg2">
                    <a:lumMod val="60000"/>
                    <a:lumOff val="40000"/>
                  </a:schemeClr>
                </a:solidFill>
                <a:latin typeface="Meiryo UI" panose="020B0604030504040204" pitchFamily="50" charset="-128"/>
                <a:ea typeface="Meiryo UI" panose="020B0604030504040204" pitchFamily="50" charset="-128"/>
                <a:sym typeface="Noto Sans JP"/>
              </a:rPr>
              <a:t>特に管理者のマネジメント・コミュニケーション能力の向上急務である。</a:t>
            </a:r>
            <a:endParaRPr dirty="0">
              <a:solidFill>
                <a:schemeClr val="bg2">
                  <a:lumMod val="60000"/>
                  <a:lumOff val="40000"/>
                </a:schemeClr>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475BB5A1-6EFC-FC3B-721A-E82C7238B226}"/>
              </a:ext>
            </a:extLst>
          </p:cNvPr>
          <p:cNvSpPr txBox="1"/>
          <p:nvPr/>
        </p:nvSpPr>
        <p:spPr>
          <a:xfrm>
            <a:off x="770799" y="2286908"/>
            <a:ext cx="1563248" cy="276999"/>
          </a:xfrm>
          <a:prstGeom prst="rect">
            <a:avLst/>
          </a:prstGeom>
          <a:noFill/>
        </p:spPr>
        <p:txBody>
          <a:bodyPr wrap="none" rtlCol="0">
            <a:spAutoFit/>
          </a:bodyPr>
          <a:lstStyle/>
          <a:p>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〇 </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2023</a:t>
            </a:r>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年度の総括</a:t>
            </a:r>
          </a:p>
        </p:txBody>
      </p:sp>
      <p:sp>
        <p:nvSpPr>
          <p:cNvPr id="7" name="テキスト ボックス 6">
            <a:extLst>
              <a:ext uri="{FF2B5EF4-FFF2-40B4-BE49-F238E27FC236}">
                <a16:creationId xmlns:a16="http://schemas.microsoft.com/office/drawing/2014/main" id="{64879147-4B17-0A87-59FB-76AE5366A20B}"/>
              </a:ext>
            </a:extLst>
          </p:cNvPr>
          <p:cNvSpPr txBox="1"/>
          <p:nvPr/>
        </p:nvSpPr>
        <p:spPr>
          <a:xfrm>
            <a:off x="4519915" y="2286908"/>
            <a:ext cx="1563248" cy="276999"/>
          </a:xfrm>
          <a:prstGeom prst="rect">
            <a:avLst/>
          </a:prstGeom>
          <a:noFill/>
        </p:spPr>
        <p:txBody>
          <a:bodyPr wrap="none" rtlCol="0">
            <a:spAutoFit/>
          </a:bodyPr>
          <a:lstStyle/>
          <a:p>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〇 </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2023</a:t>
            </a:r>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年度の総括</a:t>
            </a:r>
          </a:p>
        </p:txBody>
      </p:sp>
      <p:sp>
        <p:nvSpPr>
          <p:cNvPr id="8" name="テキスト ボックス 7">
            <a:extLst>
              <a:ext uri="{FF2B5EF4-FFF2-40B4-BE49-F238E27FC236}">
                <a16:creationId xmlns:a16="http://schemas.microsoft.com/office/drawing/2014/main" id="{A73D02E6-DC09-D6C8-5339-7032233D2DF9}"/>
              </a:ext>
            </a:extLst>
          </p:cNvPr>
          <p:cNvSpPr txBox="1"/>
          <p:nvPr/>
        </p:nvSpPr>
        <p:spPr>
          <a:xfrm>
            <a:off x="8269031" y="2286908"/>
            <a:ext cx="1563248" cy="276999"/>
          </a:xfrm>
          <a:prstGeom prst="rect">
            <a:avLst/>
          </a:prstGeom>
          <a:noFill/>
        </p:spPr>
        <p:txBody>
          <a:bodyPr wrap="none" rtlCol="0">
            <a:spAutoFit/>
          </a:bodyPr>
          <a:lstStyle/>
          <a:p>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〇 </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2023</a:t>
            </a:r>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年度の総括</a:t>
            </a:r>
          </a:p>
        </p:txBody>
      </p:sp>
      <p:sp>
        <p:nvSpPr>
          <p:cNvPr id="9" name="テキスト ボックス 8">
            <a:extLst>
              <a:ext uri="{FF2B5EF4-FFF2-40B4-BE49-F238E27FC236}">
                <a16:creationId xmlns:a16="http://schemas.microsoft.com/office/drawing/2014/main" id="{6A7B7987-3959-1767-90A5-1FBAE705D2C4}"/>
              </a:ext>
            </a:extLst>
          </p:cNvPr>
          <p:cNvSpPr txBox="1"/>
          <p:nvPr/>
        </p:nvSpPr>
        <p:spPr>
          <a:xfrm>
            <a:off x="772279" y="3726574"/>
            <a:ext cx="1922321" cy="276999"/>
          </a:xfrm>
          <a:prstGeom prst="rect">
            <a:avLst/>
          </a:prstGeom>
          <a:noFill/>
        </p:spPr>
        <p:txBody>
          <a:bodyPr wrap="none" rtlCol="0">
            <a:spAutoFit/>
          </a:bodyPr>
          <a:lstStyle/>
          <a:p>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〇 </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2024</a:t>
            </a:r>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年度の</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Concept</a:t>
            </a:r>
            <a:endPar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endParaRPr>
          </a:p>
        </p:txBody>
      </p:sp>
      <p:sp>
        <p:nvSpPr>
          <p:cNvPr id="10" name="テキスト ボックス 9">
            <a:extLst>
              <a:ext uri="{FF2B5EF4-FFF2-40B4-BE49-F238E27FC236}">
                <a16:creationId xmlns:a16="http://schemas.microsoft.com/office/drawing/2014/main" id="{4944CCD0-A57D-1C01-562A-EFF0ACE5F145}"/>
              </a:ext>
            </a:extLst>
          </p:cNvPr>
          <p:cNvSpPr txBox="1"/>
          <p:nvPr/>
        </p:nvSpPr>
        <p:spPr>
          <a:xfrm>
            <a:off x="4521395" y="3726574"/>
            <a:ext cx="1914307" cy="276999"/>
          </a:xfrm>
          <a:prstGeom prst="rect">
            <a:avLst/>
          </a:prstGeom>
          <a:noFill/>
        </p:spPr>
        <p:txBody>
          <a:bodyPr wrap="none" rtlCol="0">
            <a:spAutoFit/>
          </a:bodyPr>
          <a:lstStyle/>
          <a:p>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〇 </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2024</a:t>
            </a:r>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年度の</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Concept</a:t>
            </a:r>
            <a:endPar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endParaRPr>
          </a:p>
        </p:txBody>
      </p:sp>
      <p:sp>
        <p:nvSpPr>
          <p:cNvPr id="11" name="テキスト ボックス 10">
            <a:extLst>
              <a:ext uri="{FF2B5EF4-FFF2-40B4-BE49-F238E27FC236}">
                <a16:creationId xmlns:a16="http://schemas.microsoft.com/office/drawing/2014/main" id="{99342191-5BF8-7A54-925E-5A4424AF454E}"/>
              </a:ext>
            </a:extLst>
          </p:cNvPr>
          <p:cNvSpPr txBox="1"/>
          <p:nvPr/>
        </p:nvSpPr>
        <p:spPr>
          <a:xfrm>
            <a:off x="8270511" y="3726574"/>
            <a:ext cx="1914307" cy="276999"/>
          </a:xfrm>
          <a:prstGeom prst="rect">
            <a:avLst/>
          </a:prstGeom>
          <a:noFill/>
        </p:spPr>
        <p:txBody>
          <a:bodyPr wrap="none" rtlCol="0">
            <a:spAutoFit/>
          </a:bodyPr>
          <a:lstStyle/>
          <a:p>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〇 </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2024</a:t>
            </a:r>
            <a:r>
              <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年度の</a:t>
            </a:r>
            <a:r>
              <a:rPr lang="en-US" altLang="ja-JP"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rPr>
              <a:t>Concept</a:t>
            </a:r>
            <a:endParaRPr lang="ja-JP" altLang="en-US" sz="12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sym typeface="Noto Sans JP"/>
            </a:endParaRPr>
          </a:p>
        </p:txBody>
      </p:sp>
    </p:spTree>
    <p:extLst>
      <p:ext uri="{BB962C8B-B14F-4D97-AF65-F5344CB8AC3E}">
        <p14:creationId xmlns:p14="http://schemas.microsoft.com/office/powerpoint/2010/main" val="248272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20000">
              <a:schemeClr val="accent1"/>
            </a:gs>
            <a:gs pos="80000">
              <a:schemeClr val="accent4"/>
            </a:gs>
            <a:gs pos="100000">
              <a:schemeClr val="accent4"/>
            </a:gs>
          </a:gsLst>
          <a:lin ang="0" scaled="0"/>
        </a:gradFill>
        <a:effectLst/>
      </p:bgPr>
    </p:bg>
    <p:spTree>
      <p:nvGrpSpPr>
        <p:cNvPr id="1" name="Shape 1338"/>
        <p:cNvGrpSpPr/>
        <p:nvPr/>
      </p:nvGrpSpPr>
      <p:grpSpPr>
        <a:xfrm>
          <a:off x="0" y="0"/>
          <a:ext cx="0" cy="0"/>
          <a:chOff x="0" y="0"/>
          <a:chExt cx="0" cy="0"/>
        </a:xfrm>
      </p:grpSpPr>
      <p:sp>
        <p:nvSpPr>
          <p:cNvPr id="1339" name="Google Shape;1339;p49"/>
          <p:cNvSpPr/>
          <p:nvPr/>
        </p:nvSpPr>
        <p:spPr>
          <a:xfrm>
            <a:off x="2452255" y="2137212"/>
            <a:ext cx="4073567" cy="263379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None/>
            </a:pPr>
            <a:r>
              <a:rPr lang="ja-JP" sz="2000" dirty="0">
                <a:solidFill>
                  <a:schemeClr val="lt1"/>
                </a:solidFill>
                <a:latin typeface="Meiryo UI" panose="020B0604030504040204" pitchFamily="50" charset="-128"/>
                <a:ea typeface="Meiryo UI" panose="020B0604030504040204" pitchFamily="50" charset="-128"/>
                <a:cs typeface="Noto Sans JP"/>
                <a:sym typeface="Noto Sans JP"/>
              </a:rPr>
              <a:t>最後までお読みいただき</a:t>
            </a:r>
            <a:br>
              <a:rPr lang="ja-JP" sz="2000" dirty="0">
                <a:solidFill>
                  <a:schemeClr val="lt1"/>
                </a:solidFill>
                <a:latin typeface="Meiryo UI" panose="020B0604030504040204" pitchFamily="50" charset="-128"/>
                <a:ea typeface="Meiryo UI" panose="020B0604030504040204" pitchFamily="50" charset="-128"/>
                <a:cs typeface="Noto Sans JP"/>
                <a:sym typeface="Noto Sans JP"/>
              </a:rPr>
            </a:br>
            <a:r>
              <a:rPr lang="ja-JP" sz="2000" dirty="0">
                <a:solidFill>
                  <a:schemeClr val="lt1"/>
                </a:solidFill>
                <a:latin typeface="Meiryo UI" panose="020B0604030504040204" pitchFamily="50" charset="-128"/>
                <a:ea typeface="Meiryo UI" panose="020B0604030504040204" pitchFamily="50" charset="-128"/>
                <a:cs typeface="Noto Sans JP"/>
                <a:sym typeface="Noto Sans JP"/>
              </a:rPr>
              <a:t>ありがとうございます。</a:t>
            </a:r>
            <a:endParaRPr sz="2000" dirty="0">
              <a:solidFill>
                <a:schemeClr val="lt1"/>
              </a:solidFill>
              <a:latin typeface="Meiryo UI" panose="020B0604030504040204" pitchFamily="50" charset="-128"/>
              <a:ea typeface="Meiryo UI" panose="020B0604030504040204" pitchFamily="50" charset="-128"/>
              <a:cs typeface="Noto Sans JP"/>
              <a:sym typeface="Noto Sans JP"/>
            </a:endParaRPr>
          </a:p>
          <a:p>
            <a:pPr marL="0" marR="0" lvl="0" indent="0" algn="l" rtl="0">
              <a:lnSpc>
                <a:spcPct val="120000"/>
              </a:lnSpc>
              <a:spcBef>
                <a:spcPts val="1800"/>
              </a:spcBef>
              <a:spcAft>
                <a:spcPts val="0"/>
              </a:spcAft>
              <a:buNone/>
            </a:pPr>
            <a:r>
              <a:rPr lang="ja-JP" sz="2000" dirty="0">
                <a:solidFill>
                  <a:schemeClr val="lt1"/>
                </a:solidFill>
                <a:latin typeface="Meiryo UI" panose="020B0604030504040204" pitchFamily="50" charset="-128"/>
                <a:ea typeface="Meiryo UI" panose="020B0604030504040204" pitchFamily="50" charset="-128"/>
                <a:cs typeface="Noto Sans JP"/>
                <a:sym typeface="Noto Sans JP"/>
              </a:rPr>
              <a:t>｢ </a:t>
            </a:r>
            <a:r>
              <a:rPr lang="ja-JP" altLang="en-US" sz="2000" dirty="0">
                <a:solidFill>
                  <a:schemeClr val="lt1"/>
                </a:solidFill>
                <a:latin typeface="Meiryo UI" panose="020B0604030504040204" pitchFamily="50" charset="-128"/>
                <a:ea typeface="Meiryo UI" panose="020B0604030504040204" pitchFamily="50" charset="-128"/>
                <a:cs typeface="Noto Sans JP"/>
                <a:sym typeface="Noto Sans JP"/>
              </a:rPr>
              <a:t>安全確保 ・ </a:t>
            </a:r>
            <a:r>
              <a:rPr lang="en-US" altLang="ja-JP" sz="2000" dirty="0">
                <a:solidFill>
                  <a:schemeClr val="lt1"/>
                </a:solidFill>
                <a:latin typeface="Meiryo UI" panose="020B0604030504040204" pitchFamily="50" charset="-128"/>
                <a:ea typeface="Meiryo UI" panose="020B0604030504040204" pitchFamily="50" charset="-128"/>
                <a:cs typeface="Noto Sans JP"/>
                <a:sym typeface="Noto Sans JP"/>
              </a:rPr>
              <a:t>DX</a:t>
            </a:r>
            <a:r>
              <a:rPr lang="ja-JP" altLang="en-US" sz="2000" dirty="0">
                <a:solidFill>
                  <a:schemeClr val="lt1"/>
                </a:solidFill>
                <a:latin typeface="Meiryo UI" panose="020B0604030504040204" pitchFamily="50" charset="-128"/>
                <a:ea typeface="Meiryo UI" panose="020B0604030504040204" pitchFamily="50" charset="-128"/>
                <a:cs typeface="Noto Sans JP"/>
                <a:sym typeface="Noto Sans JP"/>
              </a:rPr>
              <a:t>推進 ・ 人財育成</a:t>
            </a:r>
            <a:r>
              <a:rPr lang="ja-JP" sz="2000" dirty="0">
                <a:solidFill>
                  <a:schemeClr val="lt1"/>
                </a:solidFill>
                <a:latin typeface="Meiryo UI" panose="020B0604030504040204" pitchFamily="50" charset="-128"/>
                <a:ea typeface="Meiryo UI" panose="020B0604030504040204" pitchFamily="50" charset="-128"/>
                <a:cs typeface="Noto Sans JP"/>
                <a:sym typeface="Noto Sans JP"/>
              </a:rPr>
              <a:t>｣</a:t>
            </a:r>
            <a:br>
              <a:rPr lang="ja-JP" sz="2000" dirty="0">
                <a:solidFill>
                  <a:schemeClr val="lt1"/>
                </a:solidFill>
                <a:latin typeface="Meiryo UI" panose="020B0604030504040204" pitchFamily="50" charset="-128"/>
                <a:ea typeface="Meiryo UI" panose="020B0604030504040204" pitchFamily="50" charset="-128"/>
                <a:cs typeface="Noto Sans JP"/>
                <a:sym typeface="Noto Sans JP"/>
              </a:rPr>
            </a:br>
            <a:r>
              <a:rPr lang="ja-JP" altLang="en-US" sz="2000" dirty="0">
                <a:solidFill>
                  <a:schemeClr val="lt1"/>
                </a:solidFill>
                <a:latin typeface="Meiryo UI" panose="020B0604030504040204" pitchFamily="50" charset="-128"/>
                <a:ea typeface="Meiryo UI" panose="020B0604030504040204" pitchFamily="50" charset="-128"/>
                <a:cs typeface="Noto Sans JP"/>
                <a:sym typeface="Noto Sans JP"/>
              </a:rPr>
              <a:t>は</a:t>
            </a:r>
            <a:r>
              <a:rPr lang="en-US" altLang="ja-JP" sz="2000" dirty="0">
                <a:solidFill>
                  <a:schemeClr val="lt1"/>
                </a:solidFill>
                <a:latin typeface="Meiryo UI" panose="020B0604030504040204" pitchFamily="50" charset="-128"/>
                <a:ea typeface="Meiryo UI" panose="020B0604030504040204" pitchFamily="50" charset="-128"/>
                <a:cs typeface="Noto Sans JP"/>
                <a:sym typeface="Noto Sans JP"/>
              </a:rPr>
              <a:t>AFC</a:t>
            </a:r>
            <a:r>
              <a:rPr lang="ja-JP" altLang="en-US" sz="2000" dirty="0">
                <a:solidFill>
                  <a:schemeClr val="lt1"/>
                </a:solidFill>
                <a:latin typeface="Meiryo UI" panose="020B0604030504040204" pitchFamily="50" charset="-128"/>
                <a:ea typeface="Meiryo UI" panose="020B0604030504040204" pitchFamily="50" charset="-128"/>
                <a:cs typeface="Noto Sans JP"/>
                <a:sym typeface="Noto Sans JP"/>
              </a:rPr>
              <a:t>にとっていずれも急務です。</a:t>
            </a:r>
            <a:endParaRPr lang="en-US" altLang="ja-JP" sz="2000" dirty="0">
              <a:solidFill>
                <a:schemeClr val="lt1"/>
              </a:solidFill>
              <a:latin typeface="Meiryo UI" panose="020B0604030504040204" pitchFamily="50" charset="-128"/>
              <a:ea typeface="Meiryo UI" panose="020B0604030504040204" pitchFamily="50" charset="-128"/>
              <a:cs typeface="Noto Sans JP"/>
              <a:sym typeface="Noto Sans JP"/>
            </a:endParaRPr>
          </a:p>
          <a:p>
            <a:pPr marL="0" marR="0" lvl="0" indent="0" algn="l" rtl="0">
              <a:lnSpc>
                <a:spcPct val="120000"/>
              </a:lnSpc>
              <a:spcBef>
                <a:spcPts val="1800"/>
              </a:spcBef>
              <a:spcAft>
                <a:spcPts val="0"/>
              </a:spcAft>
              <a:buNone/>
            </a:pPr>
            <a:r>
              <a:rPr lang="ja-JP" altLang="en-US" sz="2000" b="1" dirty="0">
                <a:solidFill>
                  <a:schemeClr val="lt1"/>
                </a:solidFill>
                <a:latin typeface="Meiryo UI" panose="020B0604030504040204" pitchFamily="50" charset="-128"/>
                <a:ea typeface="Meiryo UI" panose="020B0604030504040204" pitchFamily="50" charset="-128"/>
                <a:cs typeface="Noto Sans JP"/>
                <a:sym typeface="Noto Sans JP"/>
              </a:rPr>
              <a:t>積極的活動</a:t>
            </a:r>
            <a:r>
              <a:rPr lang="ja-JP" sz="2000" b="1" dirty="0">
                <a:solidFill>
                  <a:schemeClr val="lt1"/>
                </a:solidFill>
                <a:latin typeface="Meiryo UI" panose="020B0604030504040204" pitchFamily="50" charset="-128"/>
                <a:ea typeface="Meiryo UI" panose="020B0604030504040204" pitchFamily="50" charset="-128"/>
                <a:cs typeface="Noto Sans JP"/>
                <a:sym typeface="Noto Sans JP"/>
              </a:rPr>
              <a:t>をお願いします！</a:t>
            </a:r>
            <a:endParaRPr sz="2000" b="1"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1343" name="Google Shape;1343;p49"/>
          <p:cNvSpPr/>
          <p:nvPr/>
        </p:nvSpPr>
        <p:spPr>
          <a:xfrm>
            <a:off x="6618670" y="4455289"/>
            <a:ext cx="2234938" cy="315714"/>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1100" dirty="0">
                <a:solidFill>
                  <a:schemeClr val="lt1"/>
                </a:solidFill>
                <a:latin typeface="Meiryo UI" panose="020B0604030504040204" pitchFamily="50" charset="-128"/>
                <a:ea typeface="Meiryo UI" panose="020B0604030504040204" pitchFamily="50" charset="-128"/>
                <a:cs typeface="Noto Sans JP"/>
                <a:sym typeface="Noto Sans JP"/>
              </a:rPr>
              <a:t>https://www.asahikasei-fc.jp/</a:t>
            </a:r>
            <a:endParaRPr lang="en-US" dirty="0">
              <a:latin typeface="Meiryo UI" panose="020B0604030504040204" pitchFamily="50" charset="-128"/>
              <a:ea typeface="Meiryo UI" panose="020B0604030504040204" pitchFamily="50" charset="-128"/>
            </a:endParaRPr>
          </a:p>
        </p:txBody>
      </p:sp>
      <p:pic>
        <p:nvPicPr>
          <p:cNvPr id="1362" name="Google Shape;1362;p49"/>
          <p:cNvPicPr preferRelativeResize="0"/>
          <p:nvPr/>
        </p:nvPicPr>
        <p:blipFill rotWithShape="1">
          <a:blip r:embed="rId3">
            <a:alphaModFix/>
          </a:blip>
          <a:srcRect/>
          <a:stretch/>
        </p:blipFill>
        <p:spPr>
          <a:xfrm>
            <a:off x="7505579" y="3956052"/>
            <a:ext cx="3578662" cy="2901948"/>
          </a:xfrm>
          <a:prstGeom prst="rect">
            <a:avLst/>
          </a:prstGeom>
          <a:noFill/>
          <a:ln>
            <a:noFill/>
          </a:ln>
        </p:spPr>
      </p:pic>
      <p:pic>
        <p:nvPicPr>
          <p:cNvPr id="3" name="図 96">
            <a:extLst>
              <a:ext uri="{FF2B5EF4-FFF2-40B4-BE49-F238E27FC236}">
                <a16:creationId xmlns:a16="http://schemas.microsoft.com/office/drawing/2014/main" id="{D52475BB-3049-76E0-F7E8-4A9881DEA3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15"/>
          <p:cNvPicPr preferRelativeResize="0"/>
          <p:nvPr/>
        </p:nvPicPr>
        <p:blipFill rotWithShape="1">
          <a:blip r:embed="rId3">
            <a:alphaModFix/>
          </a:blip>
          <a:srcRect/>
          <a:stretch/>
        </p:blipFill>
        <p:spPr>
          <a:xfrm>
            <a:off x="6729511" y="1901522"/>
            <a:ext cx="5462489" cy="4956478"/>
          </a:xfrm>
          <a:prstGeom prst="rect">
            <a:avLst/>
          </a:prstGeom>
          <a:noFill/>
          <a:ln>
            <a:noFill/>
          </a:ln>
        </p:spPr>
      </p:pic>
      <p:sp>
        <p:nvSpPr>
          <p:cNvPr id="366" name="Google Shape;366;p15"/>
          <p:cNvSpPr txBox="1">
            <a:spLocks noGrp="1"/>
          </p:cNvSpPr>
          <p:nvPr>
            <p:ph type="title"/>
          </p:nvPr>
        </p:nvSpPr>
        <p:spPr>
          <a:xfrm>
            <a:off x="826736" y="1380066"/>
            <a:ext cx="10566850" cy="83715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
                <a:schemeClr val="lt1"/>
              </a:buClr>
              <a:buSzPts val="6000"/>
              <a:buFont typeface="Noto Sans JP"/>
              <a:buNone/>
              <a:tabLst/>
              <a:defRPr/>
            </a:pPr>
            <a:r>
              <a:rPr lang="ja-JP" altLang="en-US" sz="3600" b="1" dirty="0"/>
              <a:t>以下、予備資料</a:t>
            </a:r>
            <a:endParaRPr sz="3600" b="1" dirty="0"/>
          </a:p>
        </p:txBody>
      </p:sp>
      <p:pic>
        <p:nvPicPr>
          <p:cNvPr id="2" name="図 96">
            <a:extLst>
              <a:ext uri="{FF2B5EF4-FFF2-40B4-BE49-F238E27FC236}">
                <a16:creationId xmlns:a16="http://schemas.microsoft.com/office/drawing/2014/main" id="{2E24BBD3-F727-4A20-0AF2-0C601E9EB9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01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88A64-C401-4AFB-B509-D969F106E12A}"/>
              </a:ext>
            </a:extLst>
          </p:cNvPr>
          <p:cNvSpPr>
            <a:spLocks noGrp="1"/>
          </p:cNvSpPr>
          <p:nvPr>
            <p:ph type="sldNum"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4292B8-ECA7-404F-AC1F-ACF4459D3E95}" type="slidenum">
              <a:rPr kumimoji="0" lang="en-US" sz="1050" b="1" i="0" u="none" strike="noStrike" kern="1200" cap="none" spc="0" normalizeH="0" baseline="0" noProof="0" smtClean="0">
                <a:ln>
                  <a:noFill/>
                </a:ln>
                <a:solidFill>
                  <a:srgbClr val="005CB1"/>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50" b="1" i="0" u="none" strike="noStrike" kern="1200" cap="none" spc="0" normalizeH="0" baseline="0" noProof="0">
              <a:ln>
                <a:noFill/>
              </a:ln>
              <a:solidFill>
                <a:srgbClr val="005CB1"/>
              </a:solidFill>
              <a:effectLst/>
              <a:uLnTx/>
              <a:uFillTx/>
              <a:latin typeface="Meiryo UI" panose="020B0604030504040204" pitchFamily="50" charset="-128"/>
              <a:ea typeface="Meiryo UI" panose="020B0604030504040204" pitchFamily="50" charset="-128"/>
              <a:cs typeface="+mn-cs"/>
            </a:endParaRPr>
          </a:p>
        </p:txBody>
      </p:sp>
      <p:sp>
        <p:nvSpPr>
          <p:cNvPr id="10" name="テキスト ボックス 9">
            <a:extLst>
              <a:ext uri="{FF2B5EF4-FFF2-40B4-BE49-F238E27FC236}">
                <a16:creationId xmlns:a16="http://schemas.microsoft.com/office/drawing/2014/main" id="{DE0CEC11-1308-8D4B-A4F8-2DE0FD679EE6}"/>
              </a:ext>
            </a:extLst>
          </p:cNvPr>
          <p:cNvSpPr txBox="1"/>
          <p:nvPr/>
        </p:nvSpPr>
        <p:spPr>
          <a:xfrm>
            <a:off x="433495" y="915589"/>
            <a:ext cx="5595071" cy="4465325"/>
          </a:xfrm>
          <a:prstGeom prst="rect">
            <a:avLst/>
          </a:prstGeom>
          <a:noFill/>
        </p:spPr>
        <p:txBody>
          <a:bodyPr wrap="square">
            <a:spAutoFit/>
          </a:bodyPr>
          <a:lstStyle/>
          <a:p>
            <a:pPr algn="l">
              <a:lnSpc>
                <a:spcPts val="1100"/>
              </a:lnSpc>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エグゼクティブサマリー</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2024</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年度は、組織全体でレベルアップを目指して、以下の</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つのテーマに取り組みます。</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1651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安全確保</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手順書と実作業の乖離をなくし、事故ゼロを目指します。</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165100" algn="l">
              <a:lnSpc>
                <a:spcPts val="1100"/>
              </a:lnSpc>
              <a:buSzPts val="1000"/>
              <a:buFont typeface="Symbol" panose="05050102010706020507" pitchFamily="18" charset="2"/>
              <a:buChar char=""/>
              <a:tabLst>
                <a:tab pos="457200" algn="l"/>
              </a:tabLst>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推進</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業務をデジタル化し、データ分析を活用して効率アップを目指します。</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1651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人財育成</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スキルとリーダーシップを育成し、組織の戦力アップを目指します。</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2023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年度の反省を踏まえ、具体的な取り組みを実施していきます。</a:t>
            </a:r>
            <a:endPar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endParaRPr>
          </a:p>
          <a:p>
            <a:pPr algn="l">
              <a:lnSpc>
                <a:spcPts val="1100"/>
              </a:lnSpc>
            </a:pPr>
            <a:endParaRPr lang="en-US" altLang="ja-JP" sz="1050" dirty="0">
              <a:solidFill>
                <a:srgbClr val="1F1F1F"/>
              </a:solidFill>
              <a:latin typeface="游明朝" panose="02020400000000000000" pitchFamily="18" charset="-128"/>
              <a:ea typeface="Meiryo UI" panose="020B0604030504040204" pitchFamily="50" charset="-128"/>
              <a:cs typeface="Arial" panose="020B0604020202020204" pitchFamily="34" charset="0"/>
            </a:endParaRPr>
          </a:p>
          <a:p>
            <a:pPr algn="l">
              <a:lnSpc>
                <a:spcPts val="1100"/>
              </a:lnSpc>
            </a:pP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1.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はじめに</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2024</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年度は、安全確保で安心感</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MAX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推進で業務効率アップ、人財育成でスキルアップを目指して、組織全体でレベルアップしていく年！</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2.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安全確保</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2023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 総括</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手順書と実際の作業の乖離によるヒヤッとする場面が複数発生</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事故件数は減少傾向にあるものの、更なる改善が必要</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目標</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手順書と実作業を一致させ、事故ゼロを目指して安全レベル</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MAX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取り組み</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手順書をアップデート</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2023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年度の反省を踏まえ、現場の声を反映して、分かりやすく実践的な手順書にバージョンアップ！</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具体的な手順書の見直し方法を検討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手順書作成ツールを導入</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手順書改訂後の効果測定方法を検討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乖離チェックを徹底</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定期的な現場巡視やアプリで、手順書と実作業のギャップを徹底的にチェック！</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現場巡視の頻度と方法を検討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現場確認アプリの導入・運用方法を検討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乖離チェック結果の分析方法を検討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安全意識を高める</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オンライン学習や安全標語で、安全意識を常に高めよう！</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オンライン学習ツールの導入・運用方法を検討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安全標語の選定方法と掲示方法を検討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安全意識向上のための効果測定方法を検討</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DB28DCFA-D0E7-017F-FA8F-E213B5DF2BDE}"/>
              </a:ext>
            </a:extLst>
          </p:cNvPr>
          <p:cNvSpPr txBox="1"/>
          <p:nvPr/>
        </p:nvSpPr>
        <p:spPr>
          <a:xfrm>
            <a:off x="6510614" y="915589"/>
            <a:ext cx="5595071" cy="5593839"/>
          </a:xfrm>
          <a:prstGeom prst="rect">
            <a:avLst/>
          </a:prstGeom>
          <a:noFill/>
        </p:spPr>
        <p:txBody>
          <a:bodyPr wrap="square">
            <a:spAutoFit/>
          </a:bodyPr>
          <a:lstStyle/>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3. 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推進</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2023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 総括</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一部業務のデジタル化を進めたものの、全体的な進捗は遅延</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データ分析の活用が進んでいない</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目標</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業務をデジタル化して効率アップ、データ分析で賢く業務を進める！</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取り組み</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検査成績書発行システムを導入</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2023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年度の経験を活かし、データ入力の手間を省いて、発行時間を大幅短縮！</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システム導入のスケジュールと予算を検討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システム導入後の運用方法を検討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システム導入の効果測定方法を検討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異常報告システムを完成＆全社展開</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現場からの情報共有を迅速化して、問題を未然に防ぐ！</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システム開発のスケジュールと予算を検討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システム運用方法と全社展開方法を検討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システム導入の効果測定方法を検討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スキルアップ</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2023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年度の課題を踏まえ、社内研修やオンライン学習で、</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スキルを楽しくレベルアップ！</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研修の実施方法と内容を検討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オンライン学習ツールの導入・運用方法を検討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スキルアップのための効果測定方法を検討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4.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人財育成</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2023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 総括</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人材育成の取り組みを開始したが、効果が限定的</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管理者育成プログラムが不足</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目標</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スキルとリーダーシップを育成して、組織の戦力アップ！</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取り組み</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スキルアップ</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2023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年度の反省を踏まえ、</a:t>
            </a:r>
            <a:r>
              <a:rPr lang="en-US" altLang="ja-JP" sz="1050" kern="0" dirty="0" err="1">
                <a:solidFill>
                  <a:srgbClr val="1F1F1F"/>
                </a:solidFill>
                <a:effectLst/>
                <a:latin typeface="游明朝" panose="02020400000000000000" pitchFamily="18" charset="-128"/>
                <a:ea typeface="Meiryo UI" panose="020B0604030504040204" pitchFamily="50" charset="-128"/>
                <a:cs typeface="Arial" panose="020B0604020202020204" pitchFamily="34" charset="0"/>
              </a:rPr>
              <a:t>Schoo</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などのオンラインシステムや社内ハッカソンで、</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スキルを楽しくレベルアップ！</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en-US" altLang="ja-JP" sz="1050" kern="0" dirty="0" err="1">
                <a:solidFill>
                  <a:srgbClr val="1F1F1F"/>
                </a:solidFill>
                <a:effectLst/>
                <a:latin typeface="Meiryo UI" panose="020B0604030504040204" pitchFamily="50" charset="-128"/>
                <a:ea typeface="游明朝" panose="02020400000000000000" pitchFamily="18" charset="-128"/>
                <a:cs typeface="Arial" panose="020B0604020202020204" pitchFamily="34" charset="0"/>
              </a:rPr>
              <a:t>Schoo</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などのオンラインシステムの活用方法を検討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社内ハッカソンの開催方法を検討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スキルアップのための効果測定方法を検討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l">
              <a:lnSpc>
                <a:spcPts val="1100"/>
              </a:lnSpc>
              <a:buSzPts val="1000"/>
              <a:buFont typeface="Symbol" panose="05050102010706020507" pitchFamily="18" charset="2"/>
              <a:buChar char=""/>
              <a:tabLst>
                <a:tab pos="4572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管理者育成</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リーダーシップ研修やコーチングスキル向上プログラムで、組織を牽引するリーダーを育成！</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リーダーシップ研修の実施方法と内容を検討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コーチングスキル向上プログラムの実施方法を検討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marL="742950" lvl="1" indent="-285750" algn="l">
              <a:lnSpc>
                <a:spcPts val="1100"/>
              </a:lnSpc>
              <a:buSzPts val="1000"/>
              <a:buFont typeface="Courier New" panose="02070309020205020404" pitchFamily="49" charset="0"/>
              <a:buChar char="o"/>
              <a:tabLst>
                <a:tab pos="914400" algn="l"/>
              </a:tabLst>
            </a:pP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管理者育成プログラムの効果測定方法を検討</a:t>
            </a:r>
            <a:endParaRPr lang="ja-JP" altLang="ja-JP" sz="1050" kern="100" dirty="0">
              <a:solidFill>
                <a:srgbClr val="1F1F1F"/>
              </a:solidFill>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5. </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まとめ</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100"/>
              </a:lnSpc>
            </a:pPr>
            <a:r>
              <a:rPr lang="en-US" altLang="ja-JP" sz="1050" kern="0" dirty="0">
                <a:solidFill>
                  <a:srgbClr val="1F1F1F"/>
                </a:solidFill>
                <a:effectLst/>
                <a:latin typeface="Meiryo UI" panose="020B0604030504040204" pitchFamily="50" charset="-128"/>
                <a:ea typeface="游明朝" panose="02020400000000000000" pitchFamily="18" charset="-128"/>
                <a:cs typeface="Arial" panose="020B0604020202020204" pitchFamily="34" charset="0"/>
              </a:rPr>
              <a:t>2023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年度の反省を活かし、</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3</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つのテーマを連携させ、</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DX</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技術を最大限に活用して、</a:t>
            </a:r>
            <a:r>
              <a:rPr lang="en-US"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2024</a:t>
            </a:r>
            <a:r>
              <a:rPr lang="ja-JP" altLang="ja-JP" sz="1050" kern="0" dirty="0">
                <a:solidFill>
                  <a:srgbClr val="1F1F1F"/>
                </a:solidFill>
                <a:effectLst/>
                <a:latin typeface="游明朝" panose="02020400000000000000" pitchFamily="18" charset="-128"/>
                <a:ea typeface="Meiryo UI" panose="020B0604030504040204" pitchFamily="50" charset="-128"/>
                <a:cs typeface="Arial" panose="020B0604020202020204" pitchFamily="34" charset="0"/>
              </a:rPr>
              <a:t>年度は組織全体でレベルアップを目指していく！</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5" name="Google Shape;865;p31">
            <a:extLst>
              <a:ext uri="{FF2B5EF4-FFF2-40B4-BE49-F238E27FC236}">
                <a16:creationId xmlns:a16="http://schemas.microsoft.com/office/drawing/2014/main" id="{395A0CE4-E949-D06E-C69B-5E3D3C20A3D9}"/>
              </a:ext>
            </a:extLst>
          </p:cNvPr>
          <p:cNvSpPr txBox="1">
            <a:spLocks/>
          </p:cNvSpPr>
          <p:nvPr/>
        </p:nvSpPr>
        <p:spPr>
          <a:xfrm>
            <a:off x="550863" y="326985"/>
            <a:ext cx="11090273" cy="43910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1"/>
              </a:buClr>
              <a:buSzPts val="2400"/>
              <a:buFont typeface="Noto Sans JP"/>
              <a:buNone/>
            </a:pPr>
            <a:r>
              <a:rPr lang="ja-JP" altLang="en-US" sz="2400" b="1" dirty="0">
                <a:solidFill>
                  <a:schemeClr val="accent1">
                    <a:lumMod val="60000"/>
                    <a:lumOff val="40000"/>
                  </a:schemeClr>
                </a:solidFill>
                <a:latin typeface="Meiryo UI" panose="020B0604030504040204" pitchFamily="50" charset="-128"/>
                <a:ea typeface="Meiryo UI" panose="020B0604030504040204" pitchFamily="50" charset="-128"/>
              </a:rPr>
              <a:t>全体ストーリー</a:t>
            </a:r>
          </a:p>
        </p:txBody>
      </p:sp>
      <p:pic>
        <p:nvPicPr>
          <p:cNvPr id="6" name="図 96">
            <a:extLst>
              <a:ext uri="{FF2B5EF4-FFF2-40B4-BE49-F238E27FC236}">
                <a16:creationId xmlns:a16="http://schemas.microsoft.com/office/drawing/2014/main" id="{D9F3BD6C-56B2-D065-F076-451AFC2193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200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6"/>
          <p:cNvSpPr txBox="1">
            <a:spLocks noGrp="1"/>
          </p:cNvSpPr>
          <p:nvPr>
            <p:ph type="body" idx="1"/>
          </p:nvPr>
        </p:nvSpPr>
        <p:spPr>
          <a:xfrm flipH="1">
            <a:off x="859579" y="294572"/>
            <a:ext cx="5545137"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altLang="en-US" dirty="0"/>
              <a:t>まとめ</a:t>
            </a:r>
            <a:endParaRPr dirty="0"/>
          </a:p>
        </p:txBody>
      </p:sp>
      <p:sp>
        <p:nvSpPr>
          <p:cNvPr id="385" name="Google Shape;385;p16"/>
          <p:cNvSpPr txBox="1">
            <a:spLocks noGrp="1"/>
          </p:cNvSpPr>
          <p:nvPr>
            <p:ph type="body" idx="2"/>
          </p:nvPr>
        </p:nvSpPr>
        <p:spPr>
          <a:xfrm flipH="1">
            <a:off x="550863" y="294572"/>
            <a:ext cx="260351"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dirty="0"/>
              <a:t>0</a:t>
            </a:r>
            <a:r>
              <a:rPr lang="en-US" altLang="ja-JP" dirty="0"/>
              <a:t>6</a:t>
            </a:r>
            <a:endParaRPr dirty="0"/>
          </a:p>
        </p:txBody>
      </p:sp>
      <p:sp>
        <p:nvSpPr>
          <p:cNvPr id="386" name="Google Shape;386;p16"/>
          <p:cNvSpPr txBox="1">
            <a:spLocks noGrp="1"/>
          </p:cNvSpPr>
          <p:nvPr>
            <p:ph type="title"/>
          </p:nvPr>
        </p:nvSpPr>
        <p:spPr>
          <a:xfrm>
            <a:off x="550863" y="519490"/>
            <a:ext cx="11090273" cy="43910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2400"/>
              <a:buFont typeface="Noto Sans JP"/>
              <a:buNone/>
            </a:pPr>
            <a:r>
              <a:rPr lang="ja-JP" altLang="en-US" dirty="0"/>
              <a:t>実施項目とスケジュール</a:t>
            </a:r>
            <a:endParaRPr dirty="0"/>
          </a:p>
        </p:txBody>
      </p:sp>
      <p:pic>
        <p:nvPicPr>
          <p:cNvPr id="2" name="図 96">
            <a:extLst>
              <a:ext uri="{FF2B5EF4-FFF2-40B4-BE49-F238E27FC236}">
                <a16:creationId xmlns:a16="http://schemas.microsoft.com/office/drawing/2014/main" id="{A6F546C4-B5E9-FDE3-37B0-F50E571C0C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 5">
            <a:extLst>
              <a:ext uri="{FF2B5EF4-FFF2-40B4-BE49-F238E27FC236}">
                <a16:creationId xmlns:a16="http://schemas.microsoft.com/office/drawing/2014/main" id="{85AC3F88-B1B7-5646-7B91-DC3E5F2F3593}"/>
              </a:ext>
            </a:extLst>
          </p:cNvPr>
          <p:cNvGraphicFramePr>
            <a:graphicFrameLocks noGrp="1"/>
          </p:cNvGraphicFramePr>
          <p:nvPr>
            <p:extLst>
              <p:ext uri="{D42A27DB-BD31-4B8C-83A1-F6EECF244321}">
                <p14:modId xmlns:p14="http://schemas.microsoft.com/office/powerpoint/2010/main" val="33146097"/>
              </p:ext>
            </p:extLst>
          </p:nvPr>
        </p:nvGraphicFramePr>
        <p:xfrm>
          <a:off x="131341" y="1153330"/>
          <a:ext cx="11918419" cy="5055000"/>
        </p:xfrm>
        <a:graphic>
          <a:graphicData uri="http://schemas.openxmlformats.org/drawingml/2006/table">
            <a:tbl>
              <a:tblPr firstRow="1" bandRow="1">
                <a:tableStyleId>{5C22544A-7EE6-4342-B048-85BDC9FD1C3A}</a:tableStyleId>
              </a:tblPr>
              <a:tblGrid>
                <a:gridCol w="215792">
                  <a:extLst>
                    <a:ext uri="{9D8B030D-6E8A-4147-A177-3AD203B41FA5}">
                      <a16:colId xmlns:a16="http://schemas.microsoft.com/office/drawing/2014/main" val="2661309026"/>
                    </a:ext>
                  </a:extLst>
                </a:gridCol>
                <a:gridCol w="1511745">
                  <a:extLst>
                    <a:ext uri="{9D8B030D-6E8A-4147-A177-3AD203B41FA5}">
                      <a16:colId xmlns:a16="http://schemas.microsoft.com/office/drawing/2014/main" val="535247380"/>
                    </a:ext>
                  </a:extLst>
                </a:gridCol>
                <a:gridCol w="3974594">
                  <a:extLst>
                    <a:ext uri="{9D8B030D-6E8A-4147-A177-3AD203B41FA5}">
                      <a16:colId xmlns:a16="http://schemas.microsoft.com/office/drawing/2014/main" val="3769768691"/>
                    </a:ext>
                  </a:extLst>
                </a:gridCol>
                <a:gridCol w="518024">
                  <a:extLst>
                    <a:ext uri="{9D8B030D-6E8A-4147-A177-3AD203B41FA5}">
                      <a16:colId xmlns:a16="http://schemas.microsoft.com/office/drawing/2014/main" val="2899034809"/>
                    </a:ext>
                  </a:extLst>
                </a:gridCol>
                <a:gridCol w="518024">
                  <a:extLst>
                    <a:ext uri="{9D8B030D-6E8A-4147-A177-3AD203B41FA5}">
                      <a16:colId xmlns:a16="http://schemas.microsoft.com/office/drawing/2014/main" val="3896335969"/>
                    </a:ext>
                  </a:extLst>
                </a:gridCol>
                <a:gridCol w="518024">
                  <a:extLst>
                    <a:ext uri="{9D8B030D-6E8A-4147-A177-3AD203B41FA5}">
                      <a16:colId xmlns:a16="http://schemas.microsoft.com/office/drawing/2014/main" val="1421537527"/>
                    </a:ext>
                  </a:extLst>
                </a:gridCol>
                <a:gridCol w="518024">
                  <a:extLst>
                    <a:ext uri="{9D8B030D-6E8A-4147-A177-3AD203B41FA5}">
                      <a16:colId xmlns:a16="http://schemas.microsoft.com/office/drawing/2014/main" val="1212494881"/>
                    </a:ext>
                  </a:extLst>
                </a:gridCol>
                <a:gridCol w="518024">
                  <a:extLst>
                    <a:ext uri="{9D8B030D-6E8A-4147-A177-3AD203B41FA5}">
                      <a16:colId xmlns:a16="http://schemas.microsoft.com/office/drawing/2014/main" val="3433481778"/>
                    </a:ext>
                  </a:extLst>
                </a:gridCol>
                <a:gridCol w="518024">
                  <a:extLst>
                    <a:ext uri="{9D8B030D-6E8A-4147-A177-3AD203B41FA5}">
                      <a16:colId xmlns:a16="http://schemas.microsoft.com/office/drawing/2014/main" val="46904227"/>
                    </a:ext>
                  </a:extLst>
                </a:gridCol>
                <a:gridCol w="518024">
                  <a:extLst>
                    <a:ext uri="{9D8B030D-6E8A-4147-A177-3AD203B41FA5}">
                      <a16:colId xmlns:a16="http://schemas.microsoft.com/office/drawing/2014/main" val="3580165507"/>
                    </a:ext>
                  </a:extLst>
                </a:gridCol>
                <a:gridCol w="518024">
                  <a:extLst>
                    <a:ext uri="{9D8B030D-6E8A-4147-A177-3AD203B41FA5}">
                      <a16:colId xmlns:a16="http://schemas.microsoft.com/office/drawing/2014/main" val="1872445860"/>
                    </a:ext>
                  </a:extLst>
                </a:gridCol>
                <a:gridCol w="518024">
                  <a:extLst>
                    <a:ext uri="{9D8B030D-6E8A-4147-A177-3AD203B41FA5}">
                      <a16:colId xmlns:a16="http://schemas.microsoft.com/office/drawing/2014/main" val="738538852"/>
                    </a:ext>
                  </a:extLst>
                </a:gridCol>
                <a:gridCol w="518024">
                  <a:extLst>
                    <a:ext uri="{9D8B030D-6E8A-4147-A177-3AD203B41FA5}">
                      <a16:colId xmlns:a16="http://schemas.microsoft.com/office/drawing/2014/main" val="3720488791"/>
                    </a:ext>
                  </a:extLst>
                </a:gridCol>
                <a:gridCol w="518024">
                  <a:extLst>
                    <a:ext uri="{9D8B030D-6E8A-4147-A177-3AD203B41FA5}">
                      <a16:colId xmlns:a16="http://schemas.microsoft.com/office/drawing/2014/main" val="3871143891"/>
                    </a:ext>
                  </a:extLst>
                </a:gridCol>
                <a:gridCol w="518024">
                  <a:extLst>
                    <a:ext uri="{9D8B030D-6E8A-4147-A177-3AD203B41FA5}">
                      <a16:colId xmlns:a16="http://schemas.microsoft.com/office/drawing/2014/main" val="4191570872"/>
                    </a:ext>
                  </a:extLst>
                </a:gridCol>
              </a:tblGrid>
              <a:tr h="0">
                <a:tc rowSpan="2">
                  <a:txBody>
                    <a:bodyPr/>
                    <a:lstStyle/>
                    <a:p>
                      <a:pPr marR="0" algn="ctr" rtl="0">
                        <a:lnSpc>
                          <a:spcPct val="100000"/>
                        </a:lnSpc>
                        <a:spcBef>
                          <a:spcPts val="0"/>
                        </a:spcBef>
                        <a:spcAft>
                          <a:spcPts val="0"/>
                        </a:spcAft>
                        <a:buClr>
                          <a:srgbClr val="000000"/>
                        </a:buClr>
                        <a:buFont typeface="Arial"/>
                      </a:pP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分類</a:t>
                      </a:r>
                    </a:p>
                  </a:txBody>
                  <a:tcPr marL="7200" marR="7200" marT="18000" marB="18000" vert="eaVert" anchor="ctr">
                    <a:lnB w="38100" cap="flat" cmpd="sng" algn="ctr">
                      <a:solidFill>
                        <a:schemeClr val="bg1"/>
                      </a:solidFill>
                      <a:prstDash val="solid"/>
                      <a:round/>
                      <a:headEnd type="none" w="med" len="med"/>
                      <a:tailEnd type="none" w="med" len="med"/>
                    </a:lnB>
                    <a:solidFill>
                      <a:schemeClr val="accent1"/>
                    </a:solidFill>
                  </a:tcPr>
                </a:tc>
                <a:tc rowSpan="2">
                  <a:txBody>
                    <a:bodyPr/>
                    <a:lstStyle/>
                    <a:p>
                      <a:pPr marR="0" algn="ctr" rtl="0">
                        <a:lnSpc>
                          <a:spcPct val="100000"/>
                        </a:lnSpc>
                        <a:spcBef>
                          <a:spcPts val="0"/>
                        </a:spcBef>
                        <a:spcAft>
                          <a:spcPts val="0"/>
                        </a:spcAft>
                        <a:buClr>
                          <a:srgbClr val="000000"/>
                        </a:buClr>
                        <a:buFont typeface="Arial"/>
                      </a:pP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主要テーマ</a:t>
                      </a:r>
                    </a:p>
                  </a:txBody>
                  <a:tcPr marL="7200" marR="7200" marT="18000" marB="18000" anchor="ctr">
                    <a:lnB w="38100" cap="flat" cmpd="sng" algn="ctr">
                      <a:solidFill>
                        <a:schemeClr val="bg1"/>
                      </a:solidFill>
                      <a:prstDash val="solid"/>
                      <a:round/>
                      <a:headEnd type="none" w="med" len="med"/>
                      <a:tailEnd type="none" w="med" len="med"/>
                    </a:lnB>
                    <a:solidFill>
                      <a:schemeClr val="accent1"/>
                    </a:solidFill>
                  </a:tcPr>
                </a:tc>
                <a:tc rowSpan="2">
                  <a:txBody>
                    <a:bodyPr/>
                    <a:lstStyle/>
                    <a:p>
                      <a:pPr marR="0" algn="ctr" rtl="0">
                        <a:lnSpc>
                          <a:spcPct val="100000"/>
                        </a:lnSpc>
                        <a:spcBef>
                          <a:spcPts val="0"/>
                        </a:spcBef>
                        <a:spcAft>
                          <a:spcPts val="0"/>
                        </a:spcAft>
                        <a:buClr>
                          <a:srgbClr val="000000"/>
                        </a:buClr>
                        <a:buFont typeface="Arial"/>
                      </a:pP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実績と現状把握</a:t>
                      </a:r>
                    </a:p>
                  </a:txBody>
                  <a:tcPr marL="7200" marR="7200" marT="18000" marB="18000" anchor="ctr">
                    <a:lnR w="28575"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solidFill>
                  </a:tcPr>
                </a:tc>
                <a:tc gridSpan="6">
                  <a:txBody>
                    <a:bodyPr/>
                    <a:lstStyle/>
                    <a:p>
                      <a:pPr algn="ctr"/>
                      <a:r>
                        <a:rPr kumimoji="1" lang="ja-JP" altLang="en-US" sz="1200" dirty="0">
                          <a:latin typeface="Meiryo UI" panose="020B0604030504040204" pitchFamily="50" charset="-128"/>
                          <a:ea typeface="Meiryo UI" panose="020B0604030504040204" pitchFamily="50" charset="-128"/>
                        </a:rPr>
                        <a:t>上期</a:t>
                      </a:r>
                    </a:p>
                  </a:txBody>
                  <a:tcPr marL="7200" marR="7200" marT="18000" marB="18000" anchor="ctr">
                    <a:lnL w="28575"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gridSpan="6">
                  <a:txBody>
                    <a:bodyPr/>
                    <a:lstStyle/>
                    <a:p>
                      <a:pPr algn="ctr"/>
                      <a:r>
                        <a:rPr kumimoji="1" lang="ja-JP" altLang="en-US" sz="1200" dirty="0"/>
                        <a:t>下期</a:t>
                      </a:r>
                      <a:endParaRPr kumimoji="1" lang="en-US" altLang="ja-JP" sz="1200" dirty="0"/>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en-US" altLang="ja-JP" sz="1200" dirty="0"/>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ja-JP" altLang="en-US" sz="1200" dirty="0"/>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ja-JP" altLang="en-US" sz="1200" dirty="0"/>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tc h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lnB w="635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212055976"/>
                  </a:ext>
                </a:extLst>
              </a:tr>
              <a:tr h="0">
                <a:tc vMerge="1">
                  <a:txBody>
                    <a:bodyPr/>
                    <a:lstStyle/>
                    <a:p>
                      <a:pPr marR="0" algn="ctr" rtl="0">
                        <a:lnSpc>
                          <a:spcPct val="100000"/>
                        </a:lnSpc>
                        <a:spcBef>
                          <a:spcPts val="0"/>
                        </a:spcBef>
                        <a:spcAft>
                          <a:spcPts val="0"/>
                        </a:spcAft>
                        <a:buClr>
                          <a:srgbClr val="000000"/>
                        </a:buClr>
                        <a:buFont typeface="Arial"/>
                      </a:pP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分類</a:t>
                      </a:r>
                    </a:p>
                  </a:txBody>
                  <a:tcPr marL="7200" marR="7200" marT="18000" marB="18000" anchor="ctr">
                    <a:lnB w="38100" cap="flat" cmpd="sng" algn="ctr">
                      <a:solidFill>
                        <a:schemeClr val="bg1"/>
                      </a:solidFill>
                      <a:prstDash val="solid"/>
                      <a:round/>
                      <a:headEnd type="none" w="med" len="med"/>
                      <a:tailEnd type="none" w="med" len="med"/>
                    </a:lnB>
                    <a:solidFill>
                      <a:schemeClr val="accent1"/>
                    </a:solidFill>
                  </a:tcPr>
                </a:tc>
                <a:tc vMerge="1">
                  <a:txBody>
                    <a:bodyPr/>
                    <a:lstStyle/>
                    <a:p>
                      <a:pPr marR="0" algn="ctr" rtl="0">
                        <a:lnSpc>
                          <a:spcPct val="100000"/>
                        </a:lnSpc>
                        <a:spcBef>
                          <a:spcPts val="0"/>
                        </a:spcBef>
                        <a:spcAft>
                          <a:spcPts val="0"/>
                        </a:spcAft>
                        <a:buClr>
                          <a:srgbClr val="000000"/>
                        </a:buClr>
                        <a:buFont typeface="Arial"/>
                      </a:pP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主要テーマ</a:t>
                      </a:r>
                    </a:p>
                  </a:txBody>
                  <a:tcPr marL="7200" marR="7200" marT="18000" marB="18000" anchor="ctr">
                    <a:lnB w="38100" cap="flat" cmpd="sng" algn="ctr">
                      <a:solidFill>
                        <a:schemeClr val="bg1"/>
                      </a:solidFill>
                      <a:prstDash val="solid"/>
                      <a:round/>
                      <a:headEnd type="none" w="med" len="med"/>
                      <a:tailEnd type="none" w="med" len="med"/>
                    </a:lnB>
                    <a:solidFill>
                      <a:schemeClr val="accent1"/>
                    </a:solidFill>
                  </a:tcPr>
                </a:tc>
                <a:tc vMerge="1">
                  <a:txBody>
                    <a:bodyPr/>
                    <a:lstStyle/>
                    <a:p>
                      <a:pPr marR="0" algn="ctr" rtl="0">
                        <a:lnSpc>
                          <a:spcPct val="100000"/>
                        </a:lnSpc>
                        <a:spcBef>
                          <a:spcPts val="0"/>
                        </a:spcBef>
                        <a:spcAft>
                          <a:spcPts val="0"/>
                        </a:spcAft>
                        <a:buClr>
                          <a:srgbClr val="000000"/>
                        </a:buClr>
                        <a:buFont typeface="Arial"/>
                      </a:pP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実績と現状把握</a:t>
                      </a:r>
                    </a:p>
                  </a:txBody>
                  <a:tcPr marL="7200" marR="7200" marT="18000" marB="18000" anchor="ctr">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4</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L w="28575"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5</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6</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7</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8</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9</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10</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endPar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endParaRP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11</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endPar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endParaRP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12</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1</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2</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R="0" algn="ctr" rtl="0">
                        <a:lnSpc>
                          <a:spcPct val="100000"/>
                        </a:lnSpc>
                        <a:spcBef>
                          <a:spcPts val="0"/>
                        </a:spcBef>
                        <a:spcAft>
                          <a:spcPts val="0"/>
                        </a:spcAft>
                        <a:buClr>
                          <a:srgbClr val="000000"/>
                        </a:buClr>
                        <a:buFont typeface="Arial"/>
                      </a:pPr>
                      <a:r>
                        <a:rPr kumimoji="1" lang="en-US" altLang="ja-JP"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3</a:t>
                      </a:r>
                      <a:r>
                        <a:rPr kumimoji="1" lang="ja-JP" altLang="en-US" sz="1100" b="1" i="0" u="none" strike="noStrike" cap="none" dirty="0">
                          <a:solidFill>
                            <a:schemeClr val="lt1"/>
                          </a:solidFill>
                          <a:latin typeface="Meiryo UI" panose="020B0604030504040204" pitchFamily="50" charset="-128"/>
                          <a:ea typeface="Meiryo UI" panose="020B0604030504040204" pitchFamily="50" charset="-128"/>
                          <a:cs typeface="+mn-cs"/>
                          <a:sym typeface="Arial"/>
                        </a:rPr>
                        <a:t>月</a:t>
                      </a:r>
                    </a:p>
                  </a:txBody>
                  <a:tcPr marL="7200" marR="7200" marT="18000" marB="18000" anchor="ct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412362817"/>
                  </a:ext>
                </a:extLst>
              </a:tr>
              <a:tr h="0">
                <a:tc rowSpan="7">
                  <a:txBody>
                    <a:bodyPr/>
                    <a:lstStyle/>
                    <a:p>
                      <a:pPr algn="ctr"/>
                      <a:r>
                        <a:rPr kumimoji="1" lang="ja-JP" altLang="en-US" sz="1100" dirty="0">
                          <a:solidFill>
                            <a:schemeClr val="bg2"/>
                          </a:solidFill>
                          <a:latin typeface="Meiryo UI" panose="020B0604030504040204" pitchFamily="50" charset="-128"/>
                          <a:ea typeface="Meiryo UI" panose="020B0604030504040204" pitchFamily="50" charset="-128"/>
                        </a:rPr>
                        <a:t>安全</a:t>
                      </a:r>
                    </a:p>
                  </a:txBody>
                  <a:tcPr marL="7200" marR="7200" marT="18000" marB="18000" vert="eaVert" anchor="ctr">
                    <a:lnT w="38100" cap="flat" cmpd="sng" algn="ctr">
                      <a:solidFill>
                        <a:schemeClr val="bg1"/>
                      </a:solidFill>
                      <a:prstDash val="solid"/>
                      <a:round/>
                      <a:headEnd type="none" w="med" len="med"/>
                      <a:tailEnd type="none" w="med" len="med"/>
                    </a:lnT>
                  </a:tcPr>
                </a:tc>
                <a:tc rowSpan="3">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T w="38100" cap="flat" cmpd="sng" algn="ctr">
                      <a:solidFill>
                        <a:schemeClr val="bg1"/>
                      </a:solidFill>
                      <a:prstDash val="solid"/>
                      <a:round/>
                      <a:headEnd type="none" w="med" len="med"/>
                      <a:tailEnd type="none" w="med" len="med"/>
                    </a:lnT>
                  </a:tcPr>
                </a:tc>
                <a:tc>
                  <a:txBody>
                    <a:bodyPr/>
                    <a:lstStyle/>
                    <a:p>
                      <a:pPr marL="180975" indent="-180975">
                        <a:buFont typeface="Wingdings" panose="05000000000000000000" pitchFamily="2" charset="2"/>
                        <a:buChar char="l"/>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L w="285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54985346"/>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marL="36000" marR="36000" marT="36000" marB="36000"/>
                </a:tc>
                <a:tc>
                  <a:txBody>
                    <a:bodyPr/>
                    <a:lstStyle/>
                    <a:p>
                      <a:pPr marL="180975" marR="0" lvl="0" indent="-180975"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946935956"/>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marL="36000" marR="36000" marT="36000" marB="36000"/>
                </a:tc>
                <a:tc>
                  <a:txBody>
                    <a:bodyPr/>
                    <a:lstStyle/>
                    <a:p>
                      <a:pPr marL="180975" marR="0" lvl="0" indent="-180975"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3961908894"/>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rowSpan="3">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180975" indent="-180975">
                        <a:buFont typeface="Wingdings" panose="05000000000000000000" pitchFamily="2" charset="2"/>
                        <a:buChar char="l"/>
                      </a:pPr>
                      <a:endParaRPr kumimoji="1" lang="en-US" altLang="ja-JP" sz="1100" spc="-7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2867426028"/>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a:txBody>
                    <a:bodyPr/>
                    <a:lstStyle/>
                    <a:p>
                      <a:pPr marL="180975" indent="-180975">
                        <a:buFont typeface="Wingdings" panose="05000000000000000000" pitchFamily="2" charset="2"/>
                        <a:buChar char="l"/>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spc="-7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284721915"/>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a:txBody>
                    <a:bodyPr/>
                    <a:lstStyle/>
                    <a:p>
                      <a:pPr marL="180975" marR="0" lvl="0" indent="-180975"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spc="-7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138029999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2508941761"/>
                  </a:ext>
                </a:extLst>
              </a:tr>
              <a:tr h="0">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bg2"/>
                          </a:solidFill>
                          <a:latin typeface="Meiryo UI" panose="020B0604030504040204" pitchFamily="50" charset="-128"/>
                          <a:ea typeface="Meiryo UI" panose="020B0604030504040204" pitchFamily="50" charset="-128"/>
                        </a:rPr>
                        <a:t>DX</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vert="eaVert"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171450" indent="-171450">
                        <a:buFont typeface="Wingdings" panose="05000000000000000000" pitchFamily="2" charset="2"/>
                        <a:buChar char="l"/>
                      </a:pPr>
                      <a:endParaRPr kumimoji="1" lang="ja-JP" altLang="en-US" sz="1100" spc="-7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spc="-10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sz="11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3936994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DX</a:t>
                      </a:r>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nchor="ctr"/>
                </a:tc>
                <a:tc rowSpan="2">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1130208015"/>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spc="-2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spc="-2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spc="-2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spc="-2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spc="-2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spc="-2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192814870"/>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tc>
                <a:tc rowSpan="2">
                  <a:txBody>
                    <a:bodyPr/>
                    <a:lstStyle/>
                    <a:p>
                      <a:endParaRPr kumimoji="1" lang="ja-JP" altLang="en-US" sz="1100" kern="1200" dirty="0">
                        <a:solidFill>
                          <a:schemeClr val="bg2"/>
                        </a:solidFill>
                        <a:latin typeface="Meiryo UI" panose="020B0604030504040204" pitchFamily="50" charset="-128"/>
                        <a:ea typeface="Meiryo UI" panose="020B0604030504040204" pitchFamily="50" charset="-128"/>
                        <a:cs typeface="+mn-cs"/>
                      </a:endParaRPr>
                    </a:p>
                  </a:txBody>
                  <a:tcPr marL="7200" marR="7200" marT="18000" marB="18000" anchor="ctr"/>
                </a:tc>
                <a:tc>
                  <a:txBody>
                    <a:bodyPr/>
                    <a:lstStyle/>
                    <a:p>
                      <a:pPr marL="171450" indent="-171450">
                        <a:buFont typeface="Wingdings" panose="05000000000000000000" pitchFamily="2" charset="2"/>
                        <a:buChar char="l"/>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b="1" spc="-8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b="1" spc="-8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2665893636"/>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1250073233"/>
                  </a:ext>
                </a:extLst>
              </a:tr>
              <a:tr h="0">
                <a:tc vMerge="1">
                  <a:txBody>
                    <a:bodyPr/>
                    <a:lstStyle/>
                    <a:p>
                      <a:endParaRPr lang="ja-JP" altLang="en-US" dirty="0"/>
                    </a:p>
                  </a:txBody>
                  <a:tcPr marL="36000" marR="36000" marT="36000" marB="36000" vert="eaVert"/>
                </a:tc>
                <a:tc rowSpan="3">
                  <a:txBody>
                    <a:bodyPr/>
                    <a:lstStyle/>
                    <a:p>
                      <a:endParaRPr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3130560718"/>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endParaRPr kumimoji="1" lang="en-US" altLang="ja-JP" sz="1100" spc="-10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2328735354"/>
                  </a:ext>
                </a:extLst>
              </a:tr>
              <a:tr h="0">
                <a:tc vMerge="1">
                  <a:txBody>
                    <a:bodyPr/>
                    <a:lstStyle/>
                    <a:p>
                      <a:endParaRPr kumimoji="1" lang="ja-JP" altLang="en-US"/>
                    </a:p>
                  </a:txBody>
                  <a:tcPr/>
                </a:tc>
                <a:tc vMerge="1">
                  <a:txBody>
                    <a:bodyPr/>
                    <a:lstStyle/>
                    <a:p>
                      <a:endParaRPr lang="en-US" altLang="ja-JP" sz="1100" dirty="0">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endParaRPr kumimoji="1" lang="en-US" altLang="ja-JP" sz="1100" spc="-3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336114522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3890731614"/>
                  </a:ext>
                </a:extLst>
              </a:tr>
              <a:tr h="0">
                <a:tc rowSpan="6">
                  <a:txBody>
                    <a:bodyPr/>
                    <a:lstStyle/>
                    <a:p>
                      <a:pPr algn="ctr"/>
                      <a:r>
                        <a:rPr kumimoji="1" lang="ja-JP" altLang="en-US" sz="1100" dirty="0">
                          <a:solidFill>
                            <a:schemeClr val="bg2"/>
                          </a:solidFill>
                          <a:latin typeface="Meiryo UI" panose="020B0604030504040204" pitchFamily="50" charset="-128"/>
                          <a:ea typeface="Meiryo UI" panose="020B0604030504040204" pitchFamily="50" charset="-128"/>
                        </a:rPr>
                        <a:t>人財育成</a:t>
                      </a:r>
                    </a:p>
                  </a:txBody>
                  <a:tcPr marL="7200" marR="7200" marT="18000" marB="18000" vert="eaVert" anchor="ctr"/>
                </a:tc>
                <a:tc rowSpan="2">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171450" indent="-171450">
                        <a:buFont typeface="Wingdings" panose="05000000000000000000" pitchFamily="2" charset="2"/>
                        <a:buChar char="l"/>
                      </a:pPr>
                      <a:endParaRPr kumimoji="1" lang="ja-JP" altLang="en-US" sz="1100" b="1"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1236209945"/>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2927983868"/>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2026532321"/>
                  </a:ext>
                </a:extLst>
              </a:tr>
              <a:tr h="0">
                <a:tc vMerge="1">
                  <a:txBody>
                    <a:bodyPr/>
                    <a:lstStyle/>
                    <a:p>
                      <a:endParaRPr kumimoji="1" lang="ja-JP" altLang="en-US"/>
                    </a:p>
                  </a:txBody>
                  <a:tcPr/>
                </a:tc>
                <a:tc vMerge="1">
                  <a:txBody>
                    <a:bodyPr/>
                    <a:lstStyle/>
                    <a:p>
                      <a:endParaRPr kumimoji="1" lang="ja-JP" altLang="en-US"/>
                    </a:p>
                  </a:txBody>
                  <a:tcP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b="1" spc="-11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extLst>
                  <a:ext uri="{0D108BD9-81ED-4DB2-BD59-A6C34878D82A}">
                    <a16:rowId xmlns:a16="http://schemas.microsoft.com/office/drawing/2014/main" val="135325579"/>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spc="-10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dirty="0"/>
                    </a:p>
                  </a:txBody>
                  <a:tcPr marL="7200" marR="7200" marT="18000" marB="18000" anchor="ctr"/>
                </a:tc>
                <a:tc>
                  <a:txBody>
                    <a:bodyPr/>
                    <a:lstStyle/>
                    <a:p>
                      <a:endParaRPr kumimoji="1" lang="ja-JP" altLang="en-US" sz="11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2986884276"/>
                  </a:ext>
                </a:extLst>
              </a:tr>
              <a:tr h="0">
                <a:tc v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R w="28575" cap="flat" cmpd="sng" algn="ctr">
                      <a:solidFill>
                        <a:schemeClr val="bg1"/>
                      </a:solidFill>
                      <a:prstDash val="solid"/>
                      <a:round/>
                      <a:headEnd type="none" w="med" len="med"/>
                      <a:tailEnd type="none" w="med" len="med"/>
                    </a:lnR>
                  </a:tcPr>
                </a:tc>
                <a:tc>
                  <a:txBody>
                    <a:bodyPr/>
                    <a:lstStyle/>
                    <a:p>
                      <a:endParaRPr kumimoji="1" lang="ja-JP" altLang="en-US" sz="1100" spc="-100" baseline="0" dirty="0">
                        <a:solidFill>
                          <a:schemeClr val="bg2"/>
                        </a:solidFill>
                        <a:latin typeface="Meiryo UI" panose="020B0604030504040204" pitchFamily="50" charset="-128"/>
                        <a:ea typeface="Meiryo UI" panose="020B0604030504040204" pitchFamily="50" charset="-128"/>
                      </a:endParaRPr>
                    </a:p>
                  </a:txBody>
                  <a:tcPr marL="7200" marR="7200" marT="18000" marB="18000" anchor="ctr">
                    <a:lnL w="28575" cap="flat" cmpd="sng" algn="ctr">
                      <a:solidFill>
                        <a:schemeClr val="bg1"/>
                      </a:solidFill>
                      <a:prstDash val="solid"/>
                      <a:round/>
                      <a:headEnd type="none" w="med" len="med"/>
                      <a:tailEnd type="none" w="med" len="med"/>
                    </a:lnL>
                  </a:tcP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7200" marR="7200" marT="18000" marB="18000" anchor="ctr"/>
                </a:tc>
                <a:extLst>
                  <a:ext uri="{0D108BD9-81ED-4DB2-BD59-A6C34878D82A}">
                    <a16:rowId xmlns:a16="http://schemas.microsoft.com/office/drawing/2014/main" val="14803848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20000">
              <a:schemeClr val="accent1"/>
            </a:gs>
            <a:gs pos="80000">
              <a:schemeClr val="accent4"/>
            </a:gs>
            <a:gs pos="100000">
              <a:schemeClr val="accent4"/>
            </a:gs>
          </a:gsLst>
          <a:lin ang="0" scaled="0"/>
        </a:gradFill>
        <a:effectLst/>
      </p:bgPr>
    </p:bg>
    <p:spTree>
      <p:nvGrpSpPr>
        <p:cNvPr id="1" name="Shape 318"/>
        <p:cNvGrpSpPr/>
        <p:nvPr/>
      </p:nvGrpSpPr>
      <p:grpSpPr>
        <a:xfrm>
          <a:off x="0" y="0"/>
          <a:ext cx="0" cy="0"/>
          <a:chOff x="0" y="0"/>
          <a:chExt cx="0" cy="0"/>
        </a:xfrm>
      </p:grpSpPr>
      <p:sp>
        <p:nvSpPr>
          <p:cNvPr id="319" name="Google Shape;319;p14"/>
          <p:cNvSpPr/>
          <p:nvPr/>
        </p:nvSpPr>
        <p:spPr>
          <a:xfrm>
            <a:off x="6096000" y="1"/>
            <a:ext cx="6096000" cy="6858000"/>
          </a:xfrm>
          <a:prstGeom prst="rect">
            <a:avLst/>
          </a:prstGeom>
          <a:solidFill>
            <a:schemeClr val="l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2400" b="0" i="0" u="none" strike="noStrike" cap="none">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320" name="Google Shape;320;p14"/>
          <p:cNvSpPr/>
          <p:nvPr/>
        </p:nvSpPr>
        <p:spPr>
          <a:xfrm>
            <a:off x="6353941" y="1221822"/>
            <a:ext cx="4040350" cy="270843"/>
          </a:xfrm>
          <a:prstGeom prst="rect">
            <a:avLst/>
          </a:prstGeom>
          <a:noFill/>
          <a:ln>
            <a:noFill/>
          </a:ln>
        </p:spPr>
        <p:txBody>
          <a:bodyPr spcFirstLastPara="1" wrap="square" lIns="0" tIns="0" rIns="108000" bIns="0" anchor="ctr" anchorCtr="0">
            <a:spAutoFit/>
          </a:bodyPr>
          <a:lstStyle/>
          <a:p>
            <a:pPr marL="0" marR="0" lvl="0" indent="0" algn="l" rtl="0">
              <a:lnSpc>
                <a:spcPct val="110000"/>
              </a:lnSpc>
              <a:spcBef>
                <a:spcPts val="0"/>
              </a:spcBef>
              <a:spcAft>
                <a:spcPts val="0"/>
              </a:spcAft>
              <a:buNone/>
            </a:pPr>
            <a:r>
              <a:rPr lang="en-US" altLang="ja-JP" sz="1600" b="1" dirty="0">
                <a:solidFill>
                  <a:schemeClr val="accent4"/>
                </a:solidFill>
                <a:latin typeface="Meiryo UI" panose="020B0604030504040204" pitchFamily="50" charset="-128"/>
                <a:ea typeface="Meiryo UI" panose="020B0604030504040204" pitchFamily="50" charset="-128"/>
                <a:cs typeface="Noto Sans JP"/>
                <a:sym typeface="Noto Sans JP"/>
              </a:rPr>
              <a:t>Executive</a:t>
            </a:r>
            <a:r>
              <a:rPr lang="ja-JP" altLang="en-US" sz="1600" b="1" dirty="0">
                <a:solidFill>
                  <a:schemeClr val="accent4"/>
                </a:solidFill>
                <a:latin typeface="Meiryo UI" panose="020B0604030504040204" pitchFamily="50" charset="-128"/>
                <a:ea typeface="Meiryo UI" panose="020B0604030504040204" pitchFamily="50" charset="-128"/>
                <a:cs typeface="Noto Sans JP"/>
                <a:sym typeface="Noto Sans JP"/>
              </a:rPr>
              <a:t> </a:t>
            </a:r>
            <a:r>
              <a:rPr lang="en-US" altLang="ja-JP" sz="1600" b="1" dirty="0">
                <a:solidFill>
                  <a:schemeClr val="accent4"/>
                </a:solidFill>
                <a:latin typeface="Meiryo UI" panose="020B0604030504040204" pitchFamily="50" charset="-128"/>
                <a:ea typeface="Meiryo UI" panose="020B0604030504040204" pitchFamily="50" charset="-128"/>
                <a:cs typeface="Noto Sans JP"/>
                <a:sym typeface="Noto Sans JP"/>
              </a:rPr>
              <a:t>Summary</a:t>
            </a:r>
            <a:endParaRPr dirty="0">
              <a:latin typeface="Meiryo UI" panose="020B0604030504040204" pitchFamily="50" charset="-128"/>
              <a:ea typeface="Meiryo UI" panose="020B0604030504040204" pitchFamily="50" charset="-128"/>
            </a:endParaRPr>
          </a:p>
        </p:txBody>
      </p:sp>
      <p:sp>
        <p:nvSpPr>
          <p:cNvPr id="321" name="Google Shape;321;p14"/>
          <p:cNvSpPr/>
          <p:nvPr/>
        </p:nvSpPr>
        <p:spPr>
          <a:xfrm>
            <a:off x="5411967" y="1231182"/>
            <a:ext cx="541868" cy="252121"/>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0</a:t>
            </a:r>
            <a:r>
              <a:rPr lang="en-US" alt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0</a:t>
            </a:r>
            <a:endParaRPr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322" name="Google Shape;322;p14"/>
          <p:cNvSpPr/>
          <p:nvPr/>
        </p:nvSpPr>
        <p:spPr>
          <a:xfrm>
            <a:off x="11153658" y="1154110"/>
            <a:ext cx="432000" cy="406265"/>
          </a:xfrm>
          <a:prstGeom prst="rect">
            <a:avLst/>
          </a:prstGeom>
          <a:noFill/>
          <a:ln>
            <a:noFill/>
          </a:ln>
        </p:spPr>
        <p:txBody>
          <a:bodyPr spcFirstLastPara="1" wrap="square" lIns="108000" tIns="0" rIns="0" bIns="0" anchor="ctr" anchorCtr="0">
            <a:spAutoFit/>
          </a:bodyPr>
          <a:lstStyle/>
          <a:p>
            <a:pPr marL="0" marR="0" lvl="0" indent="0" algn="r" rtl="0">
              <a:lnSpc>
                <a:spcPct val="110000"/>
              </a:lnSpc>
              <a:spcBef>
                <a:spcPts val="0"/>
              </a:spcBef>
              <a:spcAft>
                <a:spcPts val="0"/>
              </a:spcAft>
              <a:buNone/>
            </a:pPr>
            <a:r>
              <a:rPr lang="ja-JP" sz="1200" b="0"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14</a:t>
            </a:r>
            <a:endParaRPr sz="1200" b="0"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endParaRPr>
          </a:p>
        </p:txBody>
      </p:sp>
      <p:cxnSp>
        <p:nvCxnSpPr>
          <p:cNvPr id="323" name="Google Shape;323;p14"/>
          <p:cNvCxnSpPr>
            <a:cxnSpLocks/>
          </p:cNvCxnSpPr>
          <p:nvPr/>
        </p:nvCxnSpPr>
        <p:spPr>
          <a:xfrm flipH="1">
            <a:off x="8690846" y="1357243"/>
            <a:ext cx="2501071" cy="0"/>
          </a:xfrm>
          <a:prstGeom prst="straightConnector1">
            <a:avLst/>
          </a:prstGeom>
          <a:noFill/>
          <a:ln w="12700" cap="flat" cmpd="sng">
            <a:solidFill>
              <a:srgbClr val="7EC5ED"/>
            </a:solidFill>
            <a:prstDash val="dot"/>
            <a:miter lim="800000"/>
            <a:headEnd type="none" w="sm" len="sm"/>
            <a:tailEnd type="none" w="sm" len="sm"/>
          </a:ln>
        </p:spPr>
      </p:cxnSp>
      <p:sp>
        <p:nvSpPr>
          <p:cNvPr id="332" name="Google Shape;332;p14"/>
          <p:cNvSpPr/>
          <p:nvPr/>
        </p:nvSpPr>
        <p:spPr>
          <a:xfrm>
            <a:off x="6353941" y="3974110"/>
            <a:ext cx="4040350" cy="270843"/>
          </a:xfrm>
          <a:prstGeom prst="rect">
            <a:avLst/>
          </a:prstGeom>
          <a:noFill/>
          <a:ln>
            <a:noFill/>
          </a:ln>
        </p:spPr>
        <p:txBody>
          <a:bodyPr spcFirstLastPara="1" wrap="square" lIns="0" tIns="0" rIns="108000" bIns="0" anchor="ctr" anchorCtr="0">
            <a:spAutoFit/>
          </a:bodyPr>
          <a:lstStyle/>
          <a:p>
            <a:pPr marL="0" marR="0" lvl="0" indent="0" algn="l" rtl="0">
              <a:lnSpc>
                <a:spcPct val="110000"/>
              </a:lnSpc>
              <a:spcBef>
                <a:spcPts val="0"/>
              </a:spcBef>
              <a:spcAft>
                <a:spcPts val="0"/>
              </a:spcAft>
              <a:buNone/>
            </a:pPr>
            <a:r>
              <a:rPr lang="en-US" altLang="ja-JP"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a:t>
            </a:r>
            <a:r>
              <a:rPr lang="ja-JP" altLang="en-US"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テーマ２</a:t>
            </a:r>
            <a:r>
              <a:rPr lang="en-US" altLang="ja-JP"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】DX</a:t>
            </a:r>
            <a:r>
              <a:rPr lang="ja-JP" altLang="en-US"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推進</a:t>
            </a:r>
            <a:endParaRPr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endParaRPr>
          </a:p>
        </p:txBody>
      </p:sp>
      <p:sp>
        <p:nvSpPr>
          <p:cNvPr id="333" name="Google Shape;333;p14"/>
          <p:cNvSpPr/>
          <p:nvPr/>
        </p:nvSpPr>
        <p:spPr>
          <a:xfrm>
            <a:off x="5411967" y="3983470"/>
            <a:ext cx="541868" cy="252121"/>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0</a:t>
            </a:r>
            <a:r>
              <a:rPr lang="en-US" alt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3</a:t>
            </a:r>
            <a:endParaRPr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334" name="Google Shape;334;p14"/>
          <p:cNvSpPr/>
          <p:nvPr/>
        </p:nvSpPr>
        <p:spPr>
          <a:xfrm>
            <a:off x="11153658" y="3906398"/>
            <a:ext cx="432000" cy="406265"/>
          </a:xfrm>
          <a:prstGeom prst="rect">
            <a:avLst/>
          </a:prstGeom>
          <a:noFill/>
          <a:ln>
            <a:noFill/>
          </a:ln>
        </p:spPr>
        <p:txBody>
          <a:bodyPr spcFirstLastPara="1" wrap="square" lIns="108000" tIns="0" rIns="0" bIns="0" anchor="ctr" anchorCtr="0">
            <a:spAutoFit/>
          </a:bodyPr>
          <a:lstStyle/>
          <a:p>
            <a:pPr marL="0" marR="0" lvl="0" indent="0" algn="r" rtl="0">
              <a:lnSpc>
                <a:spcPct val="110000"/>
              </a:lnSpc>
              <a:spcBef>
                <a:spcPts val="0"/>
              </a:spcBef>
              <a:spcAft>
                <a:spcPts val="0"/>
              </a:spcAft>
              <a:buNone/>
            </a:pPr>
            <a:r>
              <a:rPr lang="ja-JP"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rPr>
              <a:t>43</a:t>
            </a:r>
            <a:endParaRPr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endParaRPr>
          </a:p>
        </p:txBody>
      </p:sp>
      <p:cxnSp>
        <p:nvCxnSpPr>
          <p:cNvPr id="335" name="Google Shape;335;p14"/>
          <p:cNvCxnSpPr>
            <a:cxnSpLocks/>
          </p:cNvCxnSpPr>
          <p:nvPr/>
        </p:nvCxnSpPr>
        <p:spPr>
          <a:xfrm flipH="1">
            <a:off x="8189036" y="4109531"/>
            <a:ext cx="3002881" cy="0"/>
          </a:xfrm>
          <a:prstGeom prst="straightConnector1">
            <a:avLst/>
          </a:prstGeom>
          <a:noFill/>
          <a:ln w="12700" cap="flat" cmpd="sng">
            <a:solidFill>
              <a:srgbClr val="7EC5ED"/>
            </a:solidFill>
            <a:prstDash val="dot"/>
            <a:miter lim="800000"/>
            <a:headEnd type="none" w="sm" len="sm"/>
            <a:tailEnd type="none" w="sm" len="sm"/>
          </a:ln>
        </p:spPr>
      </p:cxnSp>
      <p:sp>
        <p:nvSpPr>
          <p:cNvPr id="339" name="Google Shape;339;p14"/>
          <p:cNvSpPr/>
          <p:nvPr/>
        </p:nvSpPr>
        <p:spPr>
          <a:xfrm>
            <a:off x="6553419" y="4202255"/>
            <a:ext cx="4104000" cy="186205"/>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en-US" altLang="ja-JP"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2023</a:t>
            </a:r>
            <a:r>
              <a:rPr lang="ja-JP" altLang="en-US"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年度の総括 ・ </a:t>
            </a:r>
            <a:r>
              <a:rPr lang="en-US" altLang="ja-JP"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2024</a:t>
            </a:r>
            <a:r>
              <a:rPr lang="ja-JP" altLang="en-US"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年度の目標 ・ 取り組みについて</a:t>
            </a:r>
            <a:endParaRPr lang="ja-JP" altLang="en-US" sz="1400" b="0"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endParaRPr>
          </a:p>
        </p:txBody>
      </p:sp>
      <p:sp>
        <p:nvSpPr>
          <p:cNvPr id="340" name="Google Shape;340;p14"/>
          <p:cNvSpPr/>
          <p:nvPr/>
        </p:nvSpPr>
        <p:spPr>
          <a:xfrm>
            <a:off x="2065865" y="3175000"/>
            <a:ext cx="1794934" cy="508001"/>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sz="2800" b="1" i="0" u="none" strike="noStrike" cap="none">
                <a:solidFill>
                  <a:schemeClr val="lt1"/>
                </a:solidFill>
                <a:latin typeface="Meiryo UI" panose="020B0604030504040204" pitchFamily="50" charset="-128"/>
                <a:ea typeface="Meiryo UI" panose="020B0604030504040204" pitchFamily="50" charset="-128"/>
                <a:cs typeface="Noto Sans JP"/>
                <a:sym typeface="Noto Sans JP"/>
              </a:rPr>
              <a:t>Contents</a:t>
            </a:r>
            <a:endParaRPr sz="2800" b="1" i="0" u="none" strike="noStrike" cap="none">
              <a:solidFill>
                <a:schemeClr val="lt1"/>
              </a:solidFill>
              <a:latin typeface="Meiryo UI" panose="020B0604030504040204" pitchFamily="50" charset="-128"/>
              <a:ea typeface="Meiryo UI" panose="020B0604030504040204" pitchFamily="50" charset="-128"/>
              <a:cs typeface="Noto Sans JP"/>
              <a:sym typeface="Noto Sans JP"/>
            </a:endParaRPr>
          </a:p>
        </p:txBody>
      </p:sp>
      <p:pic>
        <p:nvPicPr>
          <p:cNvPr id="2" name="図 96">
            <a:extLst>
              <a:ext uri="{FF2B5EF4-FFF2-40B4-BE49-F238E27FC236}">
                <a16:creationId xmlns:a16="http://schemas.microsoft.com/office/drawing/2014/main" id="{F302E631-4F82-9777-70D4-925112BAC8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 name="Google Shape;324;p14"/>
          <p:cNvSpPr/>
          <p:nvPr/>
        </p:nvSpPr>
        <p:spPr>
          <a:xfrm>
            <a:off x="6353940" y="2150843"/>
            <a:ext cx="4261350" cy="270843"/>
          </a:xfrm>
          <a:prstGeom prst="rect">
            <a:avLst/>
          </a:prstGeom>
          <a:noFill/>
          <a:ln>
            <a:noFill/>
          </a:ln>
        </p:spPr>
        <p:txBody>
          <a:bodyPr spcFirstLastPara="1" wrap="square" lIns="0" tIns="0" rIns="108000" bIns="0" anchor="ctr" anchorCtr="0">
            <a:spAutoFit/>
          </a:bodyPr>
          <a:lstStyle/>
          <a:p>
            <a:pPr marL="0" marR="0" lvl="0" indent="0" algn="l" rtl="0">
              <a:lnSpc>
                <a:spcPct val="110000"/>
              </a:lnSpc>
              <a:spcBef>
                <a:spcPts val="0"/>
              </a:spcBef>
              <a:spcAft>
                <a:spcPts val="0"/>
              </a:spcAft>
              <a:buNone/>
            </a:pPr>
            <a:r>
              <a:rPr lang="ja-JP" altLang="en-US" sz="1600" b="1" dirty="0">
                <a:solidFill>
                  <a:schemeClr val="accent4"/>
                </a:solidFill>
                <a:latin typeface="Meiryo UI" panose="020B0604030504040204" pitchFamily="50" charset="-128"/>
                <a:ea typeface="Meiryo UI" panose="020B0604030504040204" pitchFamily="50" charset="-128"/>
                <a:cs typeface="Noto Sans JP"/>
                <a:sym typeface="Noto Sans JP"/>
              </a:rPr>
              <a:t>はじめに</a:t>
            </a:r>
            <a:endParaRPr dirty="0">
              <a:latin typeface="Meiryo UI" panose="020B0604030504040204" pitchFamily="50" charset="-128"/>
              <a:ea typeface="Meiryo UI" panose="020B0604030504040204" pitchFamily="50" charset="-128"/>
            </a:endParaRPr>
          </a:p>
        </p:txBody>
      </p:sp>
      <p:sp>
        <p:nvSpPr>
          <p:cNvPr id="325" name="Google Shape;325;p14"/>
          <p:cNvSpPr/>
          <p:nvPr/>
        </p:nvSpPr>
        <p:spPr>
          <a:xfrm>
            <a:off x="5411967" y="2160203"/>
            <a:ext cx="541868" cy="252121"/>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0</a:t>
            </a:r>
            <a:r>
              <a:rPr lang="en-US" alt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1</a:t>
            </a:r>
            <a:endParaRPr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326" name="Google Shape;326;p14"/>
          <p:cNvSpPr/>
          <p:nvPr/>
        </p:nvSpPr>
        <p:spPr>
          <a:xfrm>
            <a:off x="11153658" y="2083131"/>
            <a:ext cx="432000" cy="406265"/>
          </a:xfrm>
          <a:prstGeom prst="rect">
            <a:avLst/>
          </a:prstGeom>
          <a:noFill/>
          <a:ln>
            <a:noFill/>
          </a:ln>
        </p:spPr>
        <p:txBody>
          <a:bodyPr spcFirstLastPara="1" wrap="square" lIns="108000" tIns="0" rIns="0" bIns="0" anchor="ctr" anchorCtr="0">
            <a:spAutoFit/>
          </a:bodyPr>
          <a:lstStyle/>
          <a:p>
            <a:pPr marL="0" marR="0" lvl="0" indent="0" algn="r" rtl="0">
              <a:lnSpc>
                <a:spcPct val="110000"/>
              </a:lnSpc>
              <a:spcBef>
                <a:spcPts val="0"/>
              </a:spcBef>
              <a:spcAft>
                <a:spcPts val="0"/>
              </a:spcAft>
              <a:buNone/>
            </a:pPr>
            <a:r>
              <a:rPr lang="ja-JP"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rPr>
              <a:t>19</a:t>
            </a:r>
            <a:endParaRPr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endParaRPr>
          </a:p>
        </p:txBody>
      </p:sp>
      <p:sp>
        <p:nvSpPr>
          <p:cNvPr id="337" name="Google Shape;337;p14"/>
          <p:cNvSpPr/>
          <p:nvPr/>
        </p:nvSpPr>
        <p:spPr>
          <a:xfrm>
            <a:off x="6553419" y="2431672"/>
            <a:ext cx="4104000" cy="180000"/>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100" b="1" dirty="0">
                <a:solidFill>
                  <a:srgbClr val="A8D9F3"/>
                </a:solidFill>
                <a:latin typeface="Meiryo UI" panose="020B0604030504040204" pitchFamily="50" charset="-128"/>
                <a:ea typeface="Meiryo UI" panose="020B0604030504040204" pitchFamily="50" charset="-128"/>
                <a:cs typeface="Noto Sans JP"/>
                <a:sym typeface="Noto Sans JP"/>
              </a:rPr>
              <a:t>社長付の</a:t>
            </a:r>
            <a:r>
              <a:rPr lang="en-US" altLang="ja-JP" sz="1100" b="1" dirty="0">
                <a:solidFill>
                  <a:srgbClr val="A8D9F3"/>
                </a:solidFill>
                <a:latin typeface="Meiryo UI" panose="020B0604030504040204" pitchFamily="50" charset="-128"/>
                <a:ea typeface="Meiryo UI" panose="020B0604030504040204" pitchFamily="50" charset="-128"/>
                <a:cs typeface="Noto Sans JP"/>
                <a:sym typeface="Noto Sans JP"/>
              </a:rPr>
              <a:t>Mission</a:t>
            </a:r>
            <a:r>
              <a:rPr lang="ja-JP" altLang="en-US" sz="1100" b="1" dirty="0">
                <a:solidFill>
                  <a:srgbClr val="A8D9F3"/>
                </a:solidFill>
                <a:latin typeface="Meiryo UI" panose="020B0604030504040204" pitchFamily="50" charset="-128"/>
                <a:ea typeface="Meiryo UI" panose="020B0604030504040204" pitchFamily="50" charset="-128"/>
                <a:cs typeface="Noto Sans JP"/>
                <a:sym typeface="Noto Sans JP"/>
              </a:rPr>
              <a:t>と</a:t>
            </a:r>
            <a:r>
              <a:rPr lang="en-US" altLang="ja-JP" sz="1100" b="1" dirty="0">
                <a:solidFill>
                  <a:srgbClr val="A8D9F3"/>
                </a:solidFill>
                <a:latin typeface="Meiryo UI" panose="020B0604030504040204" pitchFamily="50" charset="-128"/>
                <a:ea typeface="Meiryo UI" panose="020B0604030504040204" pitchFamily="50" charset="-128"/>
                <a:cs typeface="Noto Sans JP"/>
                <a:sym typeface="Noto Sans JP"/>
              </a:rPr>
              <a:t>Value</a:t>
            </a:r>
            <a:r>
              <a:rPr lang="ja-JP" altLang="en-US" sz="1100" b="1" dirty="0">
                <a:solidFill>
                  <a:srgbClr val="A8D9F3"/>
                </a:solidFill>
                <a:latin typeface="Meiryo UI" panose="020B0604030504040204" pitchFamily="50" charset="-128"/>
                <a:ea typeface="Meiryo UI" panose="020B0604030504040204" pitchFamily="50" charset="-128"/>
                <a:cs typeface="Noto Sans JP"/>
                <a:sym typeface="Noto Sans JP"/>
              </a:rPr>
              <a:t> ・ 個別テーマについて</a:t>
            </a:r>
            <a:endParaRPr sz="1400" b="0"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endParaRPr>
          </a:p>
        </p:txBody>
      </p:sp>
      <p:cxnSp>
        <p:nvCxnSpPr>
          <p:cNvPr id="6" name="Google Shape;323;p14">
            <a:extLst>
              <a:ext uri="{FF2B5EF4-FFF2-40B4-BE49-F238E27FC236}">
                <a16:creationId xmlns:a16="http://schemas.microsoft.com/office/drawing/2014/main" id="{525DBE4E-E7EA-6AB9-F160-97C515A16912}"/>
              </a:ext>
            </a:extLst>
          </p:cNvPr>
          <p:cNvCxnSpPr>
            <a:cxnSpLocks/>
          </p:cNvCxnSpPr>
          <p:nvPr/>
        </p:nvCxnSpPr>
        <p:spPr>
          <a:xfrm flipH="1">
            <a:off x="7242372" y="2289992"/>
            <a:ext cx="3949545" cy="0"/>
          </a:xfrm>
          <a:prstGeom prst="straightConnector1">
            <a:avLst/>
          </a:prstGeom>
          <a:noFill/>
          <a:ln w="12700" cap="flat" cmpd="sng">
            <a:solidFill>
              <a:srgbClr val="7EC5ED"/>
            </a:solidFill>
            <a:prstDash val="dot"/>
            <a:miter lim="800000"/>
            <a:headEnd type="none" w="sm" len="sm"/>
            <a:tailEnd type="none" w="sm" len="sm"/>
          </a:ln>
        </p:spPr>
      </p:cxnSp>
      <p:sp>
        <p:nvSpPr>
          <p:cNvPr id="328" name="Google Shape;328;p14"/>
          <p:cNvSpPr/>
          <p:nvPr/>
        </p:nvSpPr>
        <p:spPr>
          <a:xfrm>
            <a:off x="5411967" y="3084231"/>
            <a:ext cx="541868" cy="252121"/>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0</a:t>
            </a:r>
            <a:r>
              <a:rPr lang="en-US" alt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2</a:t>
            </a:r>
            <a:endParaRPr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329" name="Google Shape;329;p14"/>
          <p:cNvSpPr/>
          <p:nvPr/>
        </p:nvSpPr>
        <p:spPr>
          <a:xfrm>
            <a:off x="6353941" y="3074871"/>
            <a:ext cx="4799718" cy="270843"/>
          </a:xfrm>
          <a:prstGeom prst="rect">
            <a:avLst/>
          </a:prstGeom>
          <a:noFill/>
          <a:ln>
            <a:noFill/>
          </a:ln>
        </p:spPr>
        <p:txBody>
          <a:bodyPr spcFirstLastPara="1" wrap="square" lIns="0" tIns="0" rIns="108000" bIns="0" anchor="ctr" anchorCtr="0">
            <a:spAutoFit/>
          </a:bodyPr>
          <a:lstStyle/>
          <a:p>
            <a:pPr marL="0" marR="0" lvl="0" indent="0" algn="l" rtl="0">
              <a:lnSpc>
                <a:spcPct val="110000"/>
              </a:lnSpc>
              <a:spcBef>
                <a:spcPts val="0"/>
              </a:spcBef>
              <a:spcAft>
                <a:spcPts val="0"/>
              </a:spcAft>
              <a:buNone/>
            </a:pPr>
            <a:r>
              <a:rPr lang="en-US" altLang="ja-JP" sz="1600" b="1" dirty="0">
                <a:solidFill>
                  <a:schemeClr val="accent4"/>
                </a:solidFill>
                <a:latin typeface="Meiryo UI" panose="020B0604030504040204" pitchFamily="50" charset="-128"/>
                <a:ea typeface="Meiryo UI" panose="020B0604030504040204" pitchFamily="50" charset="-128"/>
                <a:cs typeface="Noto Sans JP"/>
                <a:sym typeface="Noto Sans JP"/>
              </a:rPr>
              <a:t>【</a:t>
            </a:r>
            <a:r>
              <a:rPr lang="ja-JP" altLang="en-US" sz="1600" b="1" dirty="0">
                <a:solidFill>
                  <a:schemeClr val="accent4"/>
                </a:solidFill>
                <a:latin typeface="Meiryo UI" panose="020B0604030504040204" pitchFamily="50" charset="-128"/>
                <a:ea typeface="Meiryo UI" panose="020B0604030504040204" pitchFamily="50" charset="-128"/>
                <a:cs typeface="Noto Sans JP"/>
                <a:sym typeface="Noto Sans JP"/>
              </a:rPr>
              <a:t>テーマ１</a:t>
            </a:r>
            <a:r>
              <a:rPr lang="en-US" altLang="ja-JP" sz="1600" b="1" dirty="0">
                <a:solidFill>
                  <a:schemeClr val="accent4"/>
                </a:solidFill>
                <a:latin typeface="Meiryo UI" panose="020B0604030504040204" pitchFamily="50" charset="-128"/>
                <a:ea typeface="Meiryo UI" panose="020B0604030504040204" pitchFamily="50" charset="-128"/>
                <a:cs typeface="Noto Sans JP"/>
                <a:sym typeface="Noto Sans JP"/>
              </a:rPr>
              <a:t>】</a:t>
            </a:r>
            <a:r>
              <a:rPr lang="ja-JP" altLang="en-US" sz="1600" b="1" dirty="0">
                <a:solidFill>
                  <a:schemeClr val="accent4"/>
                </a:solidFill>
                <a:latin typeface="Meiryo UI" panose="020B0604030504040204" pitchFamily="50" charset="-128"/>
                <a:ea typeface="Meiryo UI" panose="020B0604030504040204" pitchFamily="50" charset="-128"/>
                <a:cs typeface="Noto Sans JP"/>
                <a:sym typeface="Noto Sans JP"/>
              </a:rPr>
              <a:t>安全確保</a:t>
            </a:r>
            <a:endParaRPr dirty="0">
              <a:latin typeface="Meiryo UI" panose="020B0604030504040204" pitchFamily="50" charset="-128"/>
              <a:ea typeface="Meiryo UI" panose="020B0604030504040204" pitchFamily="50" charset="-128"/>
            </a:endParaRPr>
          </a:p>
        </p:txBody>
      </p:sp>
      <p:sp>
        <p:nvSpPr>
          <p:cNvPr id="330" name="Google Shape;330;p14"/>
          <p:cNvSpPr/>
          <p:nvPr/>
        </p:nvSpPr>
        <p:spPr>
          <a:xfrm>
            <a:off x="11153658" y="3007159"/>
            <a:ext cx="432000" cy="406265"/>
          </a:xfrm>
          <a:prstGeom prst="rect">
            <a:avLst/>
          </a:prstGeom>
          <a:noFill/>
          <a:ln>
            <a:noFill/>
          </a:ln>
        </p:spPr>
        <p:txBody>
          <a:bodyPr spcFirstLastPara="1" wrap="square" lIns="108000" tIns="0" rIns="0" bIns="0" anchor="ctr" anchorCtr="0">
            <a:spAutoFit/>
          </a:bodyPr>
          <a:lstStyle/>
          <a:p>
            <a:pPr marL="0" marR="0" lvl="0" indent="0" algn="r" rtl="0">
              <a:lnSpc>
                <a:spcPct val="110000"/>
              </a:lnSpc>
              <a:spcBef>
                <a:spcPts val="0"/>
              </a:spcBef>
              <a:spcAft>
                <a:spcPts val="0"/>
              </a:spcAft>
              <a:buNone/>
            </a:pPr>
            <a:r>
              <a:rPr lang="ja-JP"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rPr>
              <a:t>33</a:t>
            </a:r>
            <a:endParaRPr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endParaRPr>
          </a:p>
        </p:txBody>
      </p:sp>
      <p:cxnSp>
        <p:nvCxnSpPr>
          <p:cNvPr id="331" name="Google Shape;331;p14"/>
          <p:cNvCxnSpPr>
            <a:cxnSpLocks/>
            <a:stCxn id="330" idx="1"/>
            <a:endCxn id="329" idx="3"/>
          </p:cNvCxnSpPr>
          <p:nvPr/>
        </p:nvCxnSpPr>
        <p:spPr>
          <a:xfrm>
            <a:off x="11153658" y="3210292"/>
            <a:ext cx="1" cy="1"/>
          </a:xfrm>
          <a:prstGeom prst="straightConnector1">
            <a:avLst/>
          </a:prstGeom>
          <a:noFill/>
          <a:ln w="12700" cap="flat" cmpd="sng">
            <a:solidFill>
              <a:srgbClr val="7EC5ED"/>
            </a:solidFill>
            <a:prstDash val="dot"/>
            <a:miter lim="800000"/>
            <a:headEnd type="none" w="sm" len="sm"/>
            <a:tailEnd type="none" w="sm" len="sm"/>
          </a:ln>
        </p:spPr>
      </p:cxnSp>
      <p:sp>
        <p:nvSpPr>
          <p:cNvPr id="338" name="Google Shape;338;p14"/>
          <p:cNvSpPr/>
          <p:nvPr/>
        </p:nvSpPr>
        <p:spPr>
          <a:xfrm>
            <a:off x="6553419" y="3420911"/>
            <a:ext cx="4104000" cy="186205"/>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en-US" altLang="ja-JP"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2023</a:t>
            </a:r>
            <a:r>
              <a:rPr lang="ja-JP" altLang="en-US"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年度の総括 ・ </a:t>
            </a:r>
            <a:r>
              <a:rPr lang="en-US" altLang="ja-JP"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2024</a:t>
            </a:r>
            <a:r>
              <a:rPr lang="ja-JP" altLang="en-US"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年度の目標 ・ 取り組みについて</a:t>
            </a:r>
            <a:endParaRPr sz="1400" b="0"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endParaRPr>
          </a:p>
        </p:txBody>
      </p:sp>
      <p:cxnSp>
        <p:nvCxnSpPr>
          <p:cNvPr id="7" name="Google Shape;323;p14">
            <a:extLst>
              <a:ext uri="{FF2B5EF4-FFF2-40B4-BE49-F238E27FC236}">
                <a16:creationId xmlns:a16="http://schemas.microsoft.com/office/drawing/2014/main" id="{BF8FCDB0-B46B-E06C-2CBA-FF9CF6302DEB}"/>
              </a:ext>
            </a:extLst>
          </p:cNvPr>
          <p:cNvCxnSpPr>
            <a:cxnSpLocks/>
          </p:cNvCxnSpPr>
          <p:nvPr/>
        </p:nvCxnSpPr>
        <p:spPr>
          <a:xfrm flipH="1">
            <a:off x="8245146" y="3215985"/>
            <a:ext cx="2946771" cy="0"/>
          </a:xfrm>
          <a:prstGeom prst="straightConnector1">
            <a:avLst/>
          </a:prstGeom>
          <a:noFill/>
          <a:ln w="12700" cap="flat" cmpd="sng">
            <a:solidFill>
              <a:srgbClr val="7EC5ED"/>
            </a:solidFill>
            <a:prstDash val="dot"/>
            <a:miter lim="800000"/>
            <a:headEnd type="none" w="sm" len="sm"/>
            <a:tailEnd type="none" w="sm" len="sm"/>
          </a:ln>
        </p:spPr>
      </p:cxnSp>
      <p:sp>
        <p:nvSpPr>
          <p:cNvPr id="13" name="Google Shape;332;p14">
            <a:extLst>
              <a:ext uri="{FF2B5EF4-FFF2-40B4-BE49-F238E27FC236}">
                <a16:creationId xmlns:a16="http://schemas.microsoft.com/office/drawing/2014/main" id="{FF830F44-A16E-60A2-C73F-06893482333D}"/>
              </a:ext>
            </a:extLst>
          </p:cNvPr>
          <p:cNvSpPr/>
          <p:nvPr/>
        </p:nvSpPr>
        <p:spPr>
          <a:xfrm>
            <a:off x="6353941" y="4756449"/>
            <a:ext cx="4040350" cy="270843"/>
          </a:xfrm>
          <a:prstGeom prst="rect">
            <a:avLst/>
          </a:prstGeom>
          <a:noFill/>
          <a:ln>
            <a:noFill/>
          </a:ln>
        </p:spPr>
        <p:txBody>
          <a:bodyPr spcFirstLastPara="1" wrap="square" lIns="0" tIns="0" rIns="108000" bIns="0" anchor="ctr" anchorCtr="0">
            <a:spAutoFit/>
          </a:bodyPr>
          <a:lstStyle/>
          <a:p>
            <a:pPr marL="0" marR="0" lvl="0" indent="0" algn="l" rtl="0">
              <a:lnSpc>
                <a:spcPct val="110000"/>
              </a:lnSpc>
              <a:spcBef>
                <a:spcPts val="0"/>
              </a:spcBef>
              <a:spcAft>
                <a:spcPts val="0"/>
              </a:spcAft>
              <a:buNone/>
            </a:pPr>
            <a:r>
              <a:rPr lang="en-US" altLang="ja-JP"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a:t>
            </a:r>
            <a:r>
              <a:rPr lang="ja-JP" altLang="en-US"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テーマ</a:t>
            </a:r>
            <a:r>
              <a:rPr lang="en-US" altLang="ja-JP"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3】</a:t>
            </a:r>
            <a:r>
              <a:rPr lang="ja-JP" altLang="en-US"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人財育成</a:t>
            </a:r>
            <a:endParaRPr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endParaRPr>
          </a:p>
        </p:txBody>
      </p:sp>
      <p:sp>
        <p:nvSpPr>
          <p:cNvPr id="14" name="Google Shape;333;p14">
            <a:extLst>
              <a:ext uri="{FF2B5EF4-FFF2-40B4-BE49-F238E27FC236}">
                <a16:creationId xmlns:a16="http://schemas.microsoft.com/office/drawing/2014/main" id="{69DF5BB1-D20B-B356-B81B-FF85C3E81752}"/>
              </a:ext>
            </a:extLst>
          </p:cNvPr>
          <p:cNvSpPr/>
          <p:nvPr/>
        </p:nvSpPr>
        <p:spPr>
          <a:xfrm>
            <a:off x="5411967" y="4765809"/>
            <a:ext cx="541868" cy="252121"/>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04</a:t>
            </a:r>
            <a:endParaRPr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15" name="Google Shape;334;p14">
            <a:extLst>
              <a:ext uri="{FF2B5EF4-FFF2-40B4-BE49-F238E27FC236}">
                <a16:creationId xmlns:a16="http://schemas.microsoft.com/office/drawing/2014/main" id="{0AAC1D18-9DB9-DEF6-27DD-D889E9F3794F}"/>
              </a:ext>
            </a:extLst>
          </p:cNvPr>
          <p:cNvSpPr/>
          <p:nvPr/>
        </p:nvSpPr>
        <p:spPr>
          <a:xfrm>
            <a:off x="11153658" y="4688737"/>
            <a:ext cx="432000" cy="406265"/>
          </a:xfrm>
          <a:prstGeom prst="rect">
            <a:avLst/>
          </a:prstGeom>
          <a:noFill/>
          <a:ln>
            <a:noFill/>
          </a:ln>
        </p:spPr>
        <p:txBody>
          <a:bodyPr spcFirstLastPara="1" wrap="square" lIns="108000" tIns="0" rIns="0" bIns="0" anchor="ctr" anchorCtr="0">
            <a:spAutoFit/>
          </a:bodyPr>
          <a:lstStyle/>
          <a:p>
            <a:pPr marL="0" marR="0" lvl="0" indent="0" algn="r" rtl="0">
              <a:lnSpc>
                <a:spcPct val="110000"/>
              </a:lnSpc>
              <a:spcBef>
                <a:spcPts val="0"/>
              </a:spcBef>
              <a:spcAft>
                <a:spcPts val="0"/>
              </a:spcAft>
              <a:buNone/>
            </a:pPr>
            <a:r>
              <a:rPr lang="ja-JP"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rPr>
              <a:t>43</a:t>
            </a:r>
            <a:endParaRPr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endParaRPr>
          </a:p>
        </p:txBody>
      </p:sp>
      <p:cxnSp>
        <p:nvCxnSpPr>
          <p:cNvPr id="16" name="Google Shape;335;p14">
            <a:extLst>
              <a:ext uri="{FF2B5EF4-FFF2-40B4-BE49-F238E27FC236}">
                <a16:creationId xmlns:a16="http://schemas.microsoft.com/office/drawing/2014/main" id="{56A69AC0-0487-4CBB-96F8-164DEE97F9B5}"/>
              </a:ext>
            </a:extLst>
          </p:cNvPr>
          <p:cNvCxnSpPr>
            <a:cxnSpLocks/>
          </p:cNvCxnSpPr>
          <p:nvPr/>
        </p:nvCxnSpPr>
        <p:spPr>
          <a:xfrm flipH="1">
            <a:off x="8189036" y="4891870"/>
            <a:ext cx="3002881" cy="0"/>
          </a:xfrm>
          <a:prstGeom prst="straightConnector1">
            <a:avLst/>
          </a:prstGeom>
          <a:noFill/>
          <a:ln w="12700" cap="flat" cmpd="sng">
            <a:solidFill>
              <a:srgbClr val="7EC5ED"/>
            </a:solidFill>
            <a:prstDash val="dot"/>
            <a:miter lim="800000"/>
            <a:headEnd type="none" w="sm" len="sm"/>
            <a:tailEnd type="none" w="sm" len="sm"/>
          </a:ln>
        </p:spPr>
      </p:cxnSp>
      <p:sp>
        <p:nvSpPr>
          <p:cNvPr id="17" name="Google Shape;339;p14">
            <a:extLst>
              <a:ext uri="{FF2B5EF4-FFF2-40B4-BE49-F238E27FC236}">
                <a16:creationId xmlns:a16="http://schemas.microsoft.com/office/drawing/2014/main" id="{3DFF1D28-213F-762C-D0BC-13616812A8F9}"/>
              </a:ext>
            </a:extLst>
          </p:cNvPr>
          <p:cNvSpPr/>
          <p:nvPr/>
        </p:nvSpPr>
        <p:spPr>
          <a:xfrm>
            <a:off x="6553419" y="4984594"/>
            <a:ext cx="4104000" cy="186205"/>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en-US" altLang="ja-JP"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2023</a:t>
            </a:r>
            <a:r>
              <a:rPr lang="ja-JP" altLang="en-US"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年度の総括 ・ </a:t>
            </a:r>
            <a:r>
              <a:rPr lang="en-US" altLang="ja-JP"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2024</a:t>
            </a:r>
            <a:r>
              <a:rPr lang="ja-JP" altLang="en-US"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年度の目標 ・ 取り組みについて</a:t>
            </a:r>
            <a:endParaRPr lang="ja-JP" altLang="en-US" sz="1400" b="0"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endParaRPr>
          </a:p>
        </p:txBody>
      </p:sp>
      <p:sp>
        <p:nvSpPr>
          <p:cNvPr id="296" name="Google Shape;332;p14">
            <a:extLst>
              <a:ext uri="{FF2B5EF4-FFF2-40B4-BE49-F238E27FC236}">
                <a16:creationId xmlns:a16="http://schemas.microsoft.com/office/drawing/2014/main" id="{FB890C6A-3DEA-BE50-C9E8-99D0CE6DC5EB}"/>
              </a:ext>
            </a:extLst>
          </p:cNvPr>
          <p:cNvSpPr/>
          <p:nvPr/>
        </p:nvSpPr>
        <p:spPr>
          <a:xfrm>
            <a:off x="6353941" y="5538789"/>
            <a:ext cx="4040350" cy="270843"/>
          </a:xfrm>
          <a:prstGeom prst="rect">
            <a:avLst/>
          </a:prstGeom>
          <a:noFill/>
          <a:ln>
            <a:noFill/>
          </a:ln>
        </p:spPr>
        <p:txBody>
          <a:bodyPr spcFirstLastPara="1" wrap="square" lIns="0" tIns="0" rIns="108000" bIns="0" anchor="ctr" anchorCtr="0">
            <a:spAutoFit/>
          </a:bodyPr>
          <a:lstStyle/>
          <a:p>
            <a:pPr marL="0" marR="0" lvl="0" indent="0" algn="l" rtl="0">
              <a:lnSpc>
                <a:spcPct val="110000"/>
              </a:lnSpc>
              <a:spcBef>
                <a:spcPts val="0"/>
              </a:spcBef>
              <a:spcAft>
                <a:spcPts val="0"/>
              </a:spcAft>
              <a:buNone/>
            </a:pPr>
            <a:r>
              <a:rPr lang="ja-JP" altLang="en-US"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rPr>
              <a:t>まとめ</a:t>
            </a:r>
            <a:endParaRPr sz="1600" b="1" i="0" u="none" strike="noStrike" cap="none" dirty="0">
              <a:solidFill>
                <a:schemeClr val="accent4"/>
              </a:solidFill>
              <a:latin typeface="Meiryo UI" panose="020B0604030504040204" pitchFamily="50" charset="-128"/>
              <a:ea typeface="Meiryo UI" panose="020B0604030504040204" pitchFamily="50" charset="-128"/>
              <a:cs typeface="Noto Sans JP"/>
              <a:sym typeface="Noto Sans JP"/>
            </a:endParaRPr>
          </a:p>
        </p:txBody>
      </p:sp>
      <p:sp>
        <p:nvSpPr>
          <p:cNvPr id="297" name="Google Shape;333;p14">
            <a:extLst>
              <a:ext uri="{FF2B5EF4-FFF2-40B4-BE49-F238E27FC236}">
                <a16:creationId xmlns:a16="http://schemas.microsoft.com/office/drawing/2014/main" id="{8CE916EE-AB91-FB6D-6DB6-AB2F05D5FAEA}"/>
              </a:ext>
            </a:extLst>
          </p:cNvPr>
          <p:cNvSpPr/>
          <p:nvPr/>
        </p:nvSpPr>
        <p:spPr>
          <a:xfrm>
            <a:off x="5411967" y="5548149"/>
            <a:ext cx="541868" cy="252121"/>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altLang="ja-JP"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05</a:t>
            </a:r>
            <a:endParaRPr sz="18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298" name="Google Shape;334;p14">
            <a:extLst>
              <a:ext uri="{FF2B5EF4-FFF2-40B4-BE49-F238E27FC236}">
                <a16:creationId xmlns:a16="http://schemas.microsoft.com/office/drawing/2014/main" id="{3EDC9ED0-112E-BA8F-6C91-6839F4C5363E}"/>
              </a:ext>
            </a:extLst>
          </p:cNvPr>
          <p:cNvSpPr/>
          <p:nvPr/>
        </p:nvSpPr>
        <p:spPr>
          <a:xfrm>
            <a:off x="11153658" y="5471077"/>
            <a:ext cx="432000" cy="406265"/>
          </a:xfrm>
          <a:prstGeom prst="rect">
            <a:avLst/>
          </a:prstGeom>
          <a:noFill/>
          <a:ln>
            <a:noFill/>
          </a:ln>
        </p:spPr>
        <p:txBody>
          <a:bodyPr spcFirstLastPara="1" wrap="square" lIns="108000" tIns="0" rIns="0" bIns="0" anchor="ctr" anchorCtr="0">
            <a:spAutoFit/>
          </a:bodyPr>
          <a:lstStyle/>
          <a:p>
            <a:pPr marL="0" marR="0" lvl="0" indent="0" algn="r" rtl="0">
              <a:lnSpc>
                <a:spcPct val="110000"/>
              </a:lnSpc>
              <a:spcBef>
                <a:spcPts val="0"/>
              </a:spcBef>
              <a:spcAft>
                <a:spcPts val="0"/>
              </a:spcAft>
              <a:buNone/>
            </a:pPr>
            <a:r>
              <a:rPr lang="ja-JP"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rPr>
              <a:t>43</a:t>
            </a:r>
            <a:endParaRPr sz="1200" b="0" i="0" u="none" strike="noStrike" cap="none">
              <a:solidFill>
                <a:schemeClr val="accent4"/>
              </a:solidFill>
              <a:latin typeface="Meiryo UI" panose="020B0604030504040204" pitchFamily="50" charset="-128"/>
              <a:ea typeface="Meiryo UI" panose="020B0604030504040204" pitchFamily="50" charset="-128"/>
              <a:cs typeface="Noto Sans JP"/>
              <a:sym typeface="Noto Sans JP"/>
            </a:endParaRPr>
          </a:p>
        </p:txBody>
      </p:sp>
      <p:cxnSp>
        <p:nvCxnSpPr>
          <p:cNvPr id="299" name="Google Shape;335;p14">
            <a:extLst>
              <a:ext uri="{FF2B5EF4-FFF2-40B4-BE49-F238E27FC236}">
                <a16:creationId xmlns:a16="http://schemas.microsoft.com/office/drawing/2014/main" id="{8C3EF6E6-0900-89E1-CCEB-2B62C09D887B}"/>
              </a:ext>
            </a:extLst>
          </p:cNvPr>
          <p:cNvCxnSpPr>
            <a:cxnSpLocks/>
          </p:cNvCxnSpPr>
          <p:nvPr/>
        </p:nvCxnSpPr>
        <p:spPr>
          <a:xfrm flipH="1">
            <a:off x="7112899" y="5674210"/>
            <a:ext cx="4079018" cy="0"/>
          </a:xfrm>
          <a:prstGeom prst="straightConnector1">
            <a:avLst/>
          </a:prstGeom>
          <a:noFill/>
          <a:ln w="12700" cap="flat" cmpd="sng">
            <a:solidFill>
              <a:srgbClr val="7EC5ED"/>
            </a:solidFill>
            <a:prstDash val="dot"/>
            <a:miter lim="800000"/>
            <a:headEnd type="none" w="sm" len="sm"/>
            <a:tailEnd type="none" w="sm" len="sm"/>
          </a:ln>
        </p:spPr>
      </p:cxnSp>
      <p:sp>
        <p:nvSpPr>
          <p:cNvPr id="300" name="Google Shape;339;p14">
            <a:extLst>
              <a:ext uri="{FF2B5EF4-FFF2-40B4-BE49-F238E27FC236}">
                <a16:creationId xmlns:a16="http://schemas.microsoft.com/office/drawing/2014/main" id="{A52717EE-E99A-F22A-8083-A7D98C330C94}"/>
              </a:ext>
            </a:extLst>
          </p:cNvPr>
          <p:cNvSpPr/>
          <p:nvPr/>
        </p:nvSpPr>
        <p:spPr>
          <a:xfrm>
            <a:off x="6553419" y="5766934"/>
            <a:ext cx="4104000" cy="186205"/>
          </a:xfrm>
          <a:prstGeom prst="rect">
            <a:avLst/>
          </a:prstGeom>
          <a:noFill/>
          <a:ln>
            <a:noFill/>
          </a:ln>
        </p:spPr>
        <p:txBody>
          <a:bodyPr spcFirstLastPara="1" wrap="square" lIns="0" tIns="0" rIns="0" bIns="0" anchor="ctr" anchorCtr="0">
            <a:spAutoFit/>
          </a:bodyPr>
          <a:lstStyle/>
          <a:p>
            <a:pPr marL="0" marR="0" lvl="0" indent="0" algn="l" rtl="0">
              <a:lnSpc>
                <a:spcPct val="110000"/>
              </a:lnSpc>
              <a:spcBef>
                <a:spcPts val="0"/>
              </a:spcBef>
              <a:spcAft>
                <a:spcPts val="0"/>
              </a:spcAft>
              <a:buNone/>
            </a:pPr>
            <a:r>
              <a:rPr lang="ja-JP" altLang="en-US" sz="1100" b="1"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rPr>
              <a:t>まとめ　・　参考資料</a:t>
            </a:r>
            <a:endParaRPr lang="ja-JP" altLang="en-US" sz="1400" b="0" i="0" u="none" strike="noStrike" cap="none" dirty="0">
              <a:solidFill>
                <a:srgbClr val="A8D9F3"/>
              </a:solidFill>
              <a:latin typeface="Meiryo UI" panose="020B0604030504040204" pitchFamily="50" charset="-128"/>
              <a:ea typeface="Meiryo UI" panose="020B0604030504040204" pitchFamily="50" charset="-128"/>
              <a:cs typeface="Noto Sans JP"/>
              <a:sym typeface="Noto Sans JP"/>
            </a:endParaRPr>
          </a:p>
        </p:txBody>
      </p:sp>
      <p:sp>
        <p:nvSpPr>
          <p:cNvPr id="5" name="Google Shape;863;p31">
            <a:extLst>
              <a:ext uri="{FF2B5EF4-FFF2-40B4-BE49-F238E27FC236}">
                <a16:creationId xmlns:a16="http://schemas.microsoft.com/office/drawing/2014/main" id="{C268467A-F1F4-0FAC-4D5B-235EE2084BC2}"/>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en-US" altLang="ja-JP" sz="900" dirty="0">
                <a:latin typeface="Meiryo UI" panose="020B0604030504040204" pitchFamily="50" charset="-128"/>
                <a:ea typeface="Meiryo UI" panose="020B0604030504040204" pitchFamily="50" charset="-128"/>
              </a:rPr>
              <a:t>Contents</a:t>
            </a:r>
            <a:endParaRPr lang="en-US" dirty="0">
              <a:latin typeface="Meiryo UI" panose="020B0604030504040204" pitchFamily="50" charset="-128"/>
              <a:ea typeface="Meiryo UI" panose="020B0604030504040204" pitchFamily="50" charset="-128"/>
            </a:endParaRPr>
          </a:p>
        </p:txBody>
      </p:sp>
      <p:sp>
        <p:nvSpPr>
          <p:cNvPr id="8" name="Google Shape;864;p31">
            <a:extLst>
              <a:ext uri="{FF2B5EF4-FFF2-40B4-BE49-F238E27FC236}">
                <a16:creationId xmlns:a16="http://schemas.microsoft.com/office/drawing/2014/main" id="{59262565-9873-6B28-88BB-146D9B781F08}"/>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2"/>
          <p:cNvSpPr/>
          <p:nvPr/>
        </p:nvSpPr>
        <p:spPr>
          <a:xfrm>
            <a:off x="995362" y="1690634"/>
            <a:ext cx="4032504" cy="295728"/>
          </a:xfrm>
          <a:prstGeom prst="rect">
            <a:avLst/>
          </a:prstGeom>
          <a:noFill/>
          <a:ln>
            <a:noFill/>
          </a:ln>
        </p:spPr>
        <p:txBody>
          <a:bodyPr spcFirstLastPara="1" wrap="square" lIns="0" tIns="0" rIns="0" bIns="0" anchor="ctr" anchorCtr="0">
            <a:noAutofit/>
          </a:bodyPr>
          <a:lstStyle/>
          <a:p>
            <a:pPr marL="0" marR="0" lvl="0" indent="0" algn="l" rtl="0">
              <a:lnSpc>
                <a:spcPct val="70000"/>
              </a:lnSpc>
              <a:spcBef>
                <a:spcPts val="0"/>
              </a:spcBef>
              <a:spcAft>
                <a:spcPts val="0"/>
              </a:spcAft>
              <a:buNone/>
            </a:pPr>
            <a:r>
              <a:rPr lang="ja-JP" sz="1400" b="0" i="0" u="none" strike="noStrike" cap="none">
                <a:solidFill>
                  <a:srgbClr val="D3EFF3"/>
                </a:solidFill>
                <a:latin typeface="Meiryo UI" panose="020B0604030504040204" pitchFamily="50" charset="-128"/>
                <a:ea typeface="Meiryo UI" panose="020B0604030504040204" pitchFamily="50" charset="-128"/>
                <a:cs typeface="Noto Sans JP"/>
                <a:sym typeface="Noto Sans JP"/>
              </a:rPr>
              <a:t>Mission</a:t>
            </a:r>
            <a:endParaRPr sz="1400" b="0" i="0" u="none" strike="noStrike" cap="none">
              <a:solidFill>
                <a:srgbClr val="D3EFF3"/>
              </a:solidFill>
              <a:latin typeface="Meiryo UI" panose="020B0604030504040204" pitchFamily="50" charset="-128"/>
              <a:ea typeface="Meiryo UI" panose="020B0604030504040204" pitchFamily="50" charset="-128"/>
              <a:cs typeface="Noto Sans JP"/>
              <a:sym typeface="Noto Sans JP"/>
            </a:endParaRPr>
          </a:p>
        </p:txBody>
      </p:sp>
      <p:sp>
        <p:nvSpPr>
          <p:cNvPr id="300" name="Google Shape;300;p12"/>
          <p:cNvSpPr/>
          <p:nvPr/>
        </p:nvSpPr>
        <p:spPr>
          <a:xfrm>
            <a:off x="995362" y="2027002"/>
            <a:ext cx="5545135" cy="440267"/>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ja-JP" altLang="en-US" sz="32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使えるデジタルで仕事を楽しく</a:t>
            </a:r>
            <a:r>
              <a:rPr lang="ja-JP" sz="32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a:t>
            </a:r>
            <a:endParaRPr dirty="0">
              <a:latin typeface="Meiryo UI" panose="020B0604030504040204" pitchFamily="50" charset="-128"/>
              <a:ea typeface="Meiryo UI" panose="020B0604030504040204" pitchFamily="50" charset="-128"/>
            </a:endParaRPr>
          </a:p>
        </p:txBody>
      </p:sp>
      <p:sp>
        <p:nvSpPr>
          <p:cNvPr id="301" name="Google Shape;301;p12"/>
          <p:cNvSpPr/>
          <p:nvPr/>
        </p:nvSpPr>
        <p:spPr>
          <a:xfrm>
            <a:off x="7082680" y="2027002"/>
            <a:ext cx="4113958" cy="1707331"/>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デジタルは難しい</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a:t>
            </a:r>
            <a:b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b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デジタル</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は、</a:t>
            </a: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使えない</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a:t>
            </a:r>
            <a:b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b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デジタル</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は、面倒くさい。</a:t>
            </a:r>
            <a:endParaRPr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endParaRPr>
          </a:p>
          <a:p>
            <a:pPr marL="0" marR="0" lvl="0" indent="0" algn="l" rtl="0">
              <a:lnSpc>
                <a:spcPct val="120000"/>
              </a:lnSpc>
              <a:spcBef>
                <a:spcPts val="1200"/>
              </a:spcBef>
              <a:spcAft>
                <a:spcPts val="0"/>
              </a:spcAft>
              <a:buNone/>
            </a:pP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そんなこと、いったい誰が決めた？</a:t>
            </a:r>
            <a:b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br>
            <a:r>
              <a:rPr lang="ja-JP" altLang="en-US" sz="1100" dirty="0">
                <a:solidFill>
                  <a:schemeClr val="lt1"/>
                </a:solidFill>
                <a:latin typeface="Meiryo UI" panose="020B0604030504040204" pitchFamily="50" charset="-128"/>
                <a:ea typeface="Meiryo UI" panose="020B0604030504040204" pitchFamily="50" charset="-128"/>
                <a:cs typeface="Noto Sans JP"/>
                <a:sym typeface="Noto Sans JP"/>
              </a:rPr>
              <a:t>デジタル</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は、ビジネスパーソンの最強の武器だ。</a:t>
            </a:r>
            <a:endParaRPr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endParaRPr>
          </a:p>
          <a:p>
            <a:pPr marL="0" marR="0" lvl="0" indent="0" algn="l" rtl="0">
              <a:lnSpc>
                <a:spcPct val="120000"/>
              </a:lnSpc>
              <a:spcBef>
                <a:spcPts val="1200"/>
              </a:spcBef>
              <a:spcAft>
                <a:spcPts val="0"/>
              </a:spcAft>
              <a:buNone/>
            </a:pP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仕事が簡単にな</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る。</a:t>
            </a: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考える時間が楽しくな</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る。価値が生まれる。</a:t>
            </a:r>
            <a:b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br>
            <a:r>
              <a:rPr lang="ja-JP" altLang="en-US" sz="1100" dirty="0">
                <a:solidFill>
                  <a:schemeClr val="lt1"/>
                </a:solidFill>
                <a:latin typeface="Meiryo UI" panose="020B0604030504040204" pitchFamily="50" charset="-128"/>
                <a:ea typeface="Meiryo UI" panose="020B0604030504040204" pitchFamily="50" charset="-128"/>
                <a:cs typeface="Noto Sans JP"/>
                <a:sym typeface="Noto Sans JP"/>
              </a:rPr>
              <a:t>デジタル</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は、無限大の可能性を秘めている。</a:t>
            </a:r>
            <a:endParaRPr dirty="0">
              <a:latin typeface="Meiryo UI" panose="020B0604030504040204" pitchFamily="50" charset="-128"/>
              <a:ea typeface="Meiryo UI" panose="020B0604030504040204" pitchFamily="50" charset="-128"/>
            </a:endParaRPr>
          </a:p>
        </p:txBody>
      </p:sp>
      <p:sp>
        <p:nvSpPr>
          <p:cNvPr id="302" name="Google Shape;302;p12"/>
          <p:cNvSpPr/>
          <p:nvPr/>
        </p:nvSpPr>
        <p:spPr>
          <a:xfrm>
            <a:off x="995362" y="4306072"/>
            <a:ext cx="5545135" cy="440267"/>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ja-JP" altLang="en-US" sz="32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デジタルを</a:t>
            </a:r>
            <a:r>
              <a:rPr lang="ja-JP" sz="3200" b="1"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考え､ 伝え､ 動かそう</a:t>
            </a:r>
            <a:endParaRPr dirty="0">
              <a:latin typeface="Meiryo UI" panose="020B0604030504040204" pitchFamily="50" charset="-128"/>
              <a:ea typeface="Meiryo UI" panose="020B0604030504040204" pitchFamily="50" charset="-128"/>
            </a:endParaRPr>
          </a:p>
        </p:txBody>
      </p:sp>
      <p:sp>
        <p:nvSpPr>
          <p:cNvPr id="303" name="Google Shape;303;p12"/>
          <p:cNvSpPr/>
          <p:nvPr/>
        </p:nvSpPr>
        <p:spPr>
          <a:xfrm>
            <a:off x="7082680" y="4306072"/>
            <a:ext cx="4512732" cy="1707331"/>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自分の頭で脳みそに汗をかいて「考える」 。</a:t>
            </a:r>
            <a:b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b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思いついたらデジタル化・自動化</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a:t>
            </a: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デジタル</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に変換して</a:t>
            </a: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みよう</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a:t>
            </a:r>
            <a:b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b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そして、</a:t>
            </a: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単純作業からの解放で</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a:t>
            </a:r>
            <a:r>
              <a:rPr lang="en-US" alt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Creative</a:t>
            </a: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に、考える</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a:t>
            </a:r>
            <a:endParaRPr dirty="0">
              <a:latin typeface="Meiryo UI" panose="020B0604030504040204" pitchFamily="50" charset="-128"/>
              <a:ea typeface="Meiryo UI" panose="020B0604030504040204" pitchFamily="50" charset="-128"/>
            </a:endParaRPr>
          </a:p>
          <a:p>
            <a:pPr marL="0" marR="0" lvl="0" indent="0" algn="l" rtl="0">
              <a:lnSpc>
                <a:spcPct val="120000"/>
              </a:lnSpc>
              <a:spcBef>
                <a:spcPts val="1200"/>
              </a:spcBef>
              <a:spcAft>
                <a:spcPts val="0"/>
              </a:spcAft>
              <a:buNone/>
            </a:pP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これができると、</a:t>
            </a: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仕事</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はきっともっとおもしろくなるはずです。</a:t>
            </a:r>
            <a:endParaRPr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endParaRPr>
          </a:p>
          <a:p>
            <a:pPr marL="0" marR="0" lvl="0" indent="0" algn="l" rtl="0">
              <a:lnSpc>
                <a:spcPct val="120000"/>
              </a:lnSpc>
              <a:spcBef>
                <a:spcPts val="1200"/>
              </a:spcBef>
              <a:spcAft>
                <a:spcPts val="0"/>
              </a:spcAft>
              <a:buNone/>
            </a:pP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 私たちはより多くの人に「</a:t>
            </a: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デジタルを</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考え、伝え、動かす」をしてもらうべく、</a:t>
            </a:r>
            <a:b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b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まずは自分たちが率先して「</a:t>
            </a:r>
            <a:r>
              <a:rPr lang="ja-JP" altLang="en-US"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デジタルを</a:t>
            </a:r>
            <a:r>
              <a:rPr lang="ja-JP" sz="1100" b="0" i="0" u="none" strike="noStrike" cap="none" dirty="0">
                <a:solidFill>
                  <a:schemeClr val="lt1"/>
                </a:solidFill>
                <a:latin typeface="Meiryo UI" panose="020B0604030504040204" pitchFamily="50" charset="-128"/>
                <a:ea typeface="Meiryo UI" panose="020B0604030504040204" pitchFamily="50" charset="-128"/>
                <a:cs typeface="Noto Sans JP"/>
                <a:sym typeface="Noto Sans JP"/>
              </a:rPr>
              <a:t>考え、伝え、動かす」に取り組みます。</a:t>
            </a:r>
            <a:endParaRPr dirty="0">
              <a:latin typeface="Meiryo UI" panose="020B0604030504040204" pitchFamily="50" charset="-128"/>
              <a:ea typeface="Meiryo UI" panose="020B0604030504040204" pitchFamily="50" charset="-128"/>
            </a:endParaRPr>
          </a:p>
        </p:txBody>
      </p:sp>
      <p:sp>
        <p:nvSpPr>
          <p:cNvPr id="304" name="Google Shape;304;p12"/>
          <p:cNvSpPr/>
          <p:nvPr/>
        </p:nvSpPr>
        <p:spPr>
          <a:xfrm>
            <a:off x="995362" y="3969704"/>
            <a:ext cx="4032504" cy="295728"/>
          </a:xfrm>
          <a:prstGeom prst="rect">
            <a:avLst/>
          </a:prstGeom>
          <a:noFill/>
          <a:ln>
            <a:noFill/>
          </a:ln>
        </p:spPr>
        <p:txBody>
          <a:bodyPr spcFirstLastPara="1" wrap="square" lIns="0" tIns="0" rIns="0" bIns="0" anchor="ctr" anchorCtr="0">
            <a:noAutofit/>
          </a:bodyPr>
          <a:lstStyle/>
          <a:p>
            <a:pPr marL="0" marR="0" lvl="0" indent="0" algn="l" rtl="0">
              <a:lnSpc>
                <a:spcPct val="70000"/>
              </a:lnSpc>
              <a:spcBef>
                <a:spcPts val="0"/>
              </a:spcBef>
              <a:spcAft>
                <a:spcPts val="0"/>
              </a:spcAft>
              <a:buNone/>
            </a:pPr>
            <a:r>
              <a:rPr lang="en-US" altLang="ja-JP" sz="1400" b="0" i="0" u="none" strike="noStrike" cap="none" dirty="0">
                <a:solidFill>
                  <a:srgbClr val="D3EFF3"/>
                </a:solidFill>
                <a:latin typeface="Meiryo UI" panose="020B0604030504040204" pitchFamily="50" charset="-128"/>
                <a:ea typeface="Meiryo UI" panose="020B0604030504040204" pitchFamily="50" charset="-128"/>
                <a:cs typeface="Noto Sans JP"/>
                <a:sym typeface="Noto Sans JP"/>
              </a:rPr>
              <a:t>Vision</a:t>
            </a:r>
            <a:endParaRPr sz="1400" b="0" i="0" u="none" strike="noStrike" cap="none" dirty="0">
              <a:solidFill>
                <a:srgbClr val="D3EFF3"/>
              </a:solidFill>
              <a:latin typeface="Meiryo UI" panose="020B0604030504040204" pitchFamily="50" charset="-128"/>
              <a:ea typeface="Meiryo UI" panose="020B0604030504040204" pitchFamily="50" charset="-128"/>
              <a:cs typeface="Noto Sans JP"/>
              <a:sym typeface="Noto Sans JP"/>
            </a:endParaRPr>
          </a:p>
        </p:txBody>
      </p:sp>
      <p:pic>
        <p:nvPicPr>
          <p:cNvPr id="2" name="図 96">
            <a:extLst>
              <a:ext uri="{FF2B5EF4-FFF2-40B4-BE49-F238E27FC236}">
                <a16:creationId xmlns:a16="http://schemas.microsoft.com/office/drawing/2014/main" id="{190A4904-7575-8EB1-5411-7361DC9F3B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865;p31">
            <a:extLst>
              <a:ext uri="{FF2B5EF4-FFF2-40B4-BE49-F238E27FC236}">
                <a16:creationId xmlns:a16="http://schemas.microsoft.com/office/drawing/2014/main" id="{FAFC9D79-C381-5EF0-56CB-D9440BBC4147}"/>
              </a:ext>
            </a:extLst>
          </p:cNvPr>
          <p:cNvSpPr txBox="1">
            <a:spLocks/>
          </p:cNvSpPr>
          <p:nvPr/>
        </p:nvSpPr>
        <p:spPr>
          <a:xfrm>
            <a:off x="550863" y="519490"/>
            <a:ext cx="11090273" cy="43910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1"/>
              </a:buClr>
              <a:buSzPts val="2400"/>
              <a:buFont typeface="Noto Sans JP"/>
              <a:buNone/>
            </a:pPr>
            <a:r>
              <a:rPr lang="ja-JP" altLang="en-US" sz="2400" b="1" dirty="0">
                <a:solidFill>
                  <a:schemeClr val="bg1"/>
                </a:solidFill>
                <a:latin typeface="Meiryo UI" panose="020B0604030504040204" pitchFamily="50" charset="-128"/>
                <a:ea typeface="Meiryo UI" panose="020B0604030504040204" pitchFamily="50" charset="-128"/>
              </a:rPr>
              <a:t>社長付の「新しい」</a:t>
            </a:r>
            <a:r>
              <a:rPr lang="en-US" altLang="ja-JP" sz="2400" b="1" dirty="0">
                <a:solidFill>
                  <a:schemeClr val="bg1"/>
                </a:solidFill>
                <a:latin typeface="Meiryo UI" panose="020B0604030504040204" pitchFamily="50" charset="-128"/>
                <a:ea typeface="Meiryo UI" panose="020B0604030504040204" pitchFamily="50" charset="-128"/>
              </a:rPr>
              <a:t>Mission</a:t>
            </a:r>
            <a:r>
              <a:rPr lang="ja-JP" altLang="en-US" sz="2400" b="1" dirty="0">
                <a:solidFill>
                  <a:schemeClr val="bg1"/>
                </a:solidFill>
                <a:latin typeface="Meiryo UI" panose="020B0604030504040204" pitchFamily="50" charset="-128"/>
                <a:ea typeface="Meiryo UI" panose="020B0604030504040204" pitchFamily="50" charset="-128"/>
              </a:rPr>
              <a:t>と</a:t>
            </a:r>
            <a:r>
              <a:rPr lang="en-US" altLang="ja-JP" sz="2400" b="1" dirty="0">
                <a:solidFill>
                  <a:schemeClr val="bg1"/>
                </a:solidFill>
                <a:latin typeface="Meiryo UI" panose="020B0604030504040204" pitchFamily="50" charset="-128"/>
                <a:ea typeface="Meiryo UI" panose="020B0604030504040204" pitchFamily="50" charset="-128"/>
              </a:rPr>
              <a:t>Vision</a:t>
            </a:r>
            <a:endParaRPr lang="ja-JP" altLang="en-US" sz="2400" b="1" dirty="0">
              <a:solidFill>
                <a:schemeClr val="bg1"/>
              </a:solidFill>
              <a:latin typeface="Meiryo UI" panose="020B0604030504040204" pitchFamily="50" charset="-128"/>
              <a:ea typeface="Meiryo UI" panose="020B0604030504040204" pitchFamily="50" charset="-128"/>
            </a:endParaRPr>
          </a:p>
        </p:txBody>
      </p:sp>
      <p:sp>
        <p:nvSpPr>
          <p:cNvPr id="4" name="Google Shape;863;p31">
            <a:extLst>
              <a:ext uri="{FF2B5EF4-FFF2-40B4-BE49-F238E27FC236}">
                <a16:creationId xmlns:a16="http://schemas.microsoft.com/office/drawing/2014/main" id="{0D179A3C-28A7-89F8-4159-2989AB2B7E7A}"/>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ja-JP" altLang="en-US" sz="900" dirty="0">
                <a:latin typeface="Meiryo UI" panose="020B0604030504040204" pitchFamily="50" charset="-128"/>
                <a:ea typeface="Meiryo UI" panose="020B0604030504040204" pitchFamily="50" charset="-128"/>
              </a:rPr>
              <a:t>はじめに</a:t>
            </a:r>
            <a:endParaRPr lang="en-US" dirty="0">
              <a:latin typeface="Meiryo UI" panose="020B0604030504040204" pitchFamily="50" charset="-128"/>
              <a:ea typeface="Meiryo UI" panose="020B0604030504040204" pitchFamily="50" charset="-128"/>
            </a:endParaRPr>
          </a:p>
        </p:txBody>
      </p:sp>
      <p:sp>
        <p:nvSpPr>
          <p:cNvPr id="5" name="Google Shape;864;p31">
            <a:extLst>
              <a:ext uri="{FF2B5EF4-FFF2-40B4-BE49-F238E27FC236}">
                <a16:creationId xmlns:a16="http://schemas.microsoft.com/office/drawing/2014/main" id="{B9929C3D-AF66-21A2-C95A-8824635EDC2F}"/>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5017535-64A1-14B3-5FA4-B304EF5DDA70}"/>
              </a:ext>
            </a:extLst>
          </p:cNvPr>
          <p:cNvSpPr txBox="1"/>
          <p:nvPr/>
        </p:nvSpPr>
        <p:spPr>
          <a:xfrm>
            <a:off x="550800" y="518400"/>
            <a:ext cx="499046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社長付担当業務の概要</a:t>
            </a:r>
            <a:r>
              <a:rPr kumimoji="1" lang="en-US" altLang="ja-JP"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(2023</a:t>
            </a:r>
            <a:r>
              <a:rPr kumimoji="1" lang="ja-JP" altLang="en-US"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年度</a:t>
            </a:r>
            <a:r>
              <a:rPr kumimoji="1" lang="en-US" altLang="ja-JP"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endParaRPr kumimoji="1" lang="ja-JP" altLang="en-US"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endParaRPr>
          </a:p>
        </p:txBody>
      </p:sp>
      <p:pic>
        <p:nvPicPr>
          <p:cNvPr id="6" name="図 96">
            <a:extLst>
              <a:ext uri="{FF2B5EF4-FFF2-40B4-BE49-F238E27FC236}">
                <a16:creationId xmlns:a16="http://schemas.microsoft.com/office/drawing/2014/main" id="{30934729-B6DB-D4A7-1930-4C79605E04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グループ化 1">
            <a:extLst>
              <a:ext uri="{FF2B5EF4-FFF2-40B4-BE49-F238E27FC236}">
                <a16:creationId xmlns:a16="http://schemas.microsoft.com/office/drawing/2014/main" id="{864A15D1-A36C-49F2-7E09-9C01BF19C357}"/>
              </a:ext>
            </a:extLst>
          </p:cNvPr>
          <p:cNvGrpSpPr/>
          <p:nvPr/>
        </p:nvGrpSpPr>
        <p:grpSpPr>
          <a:xfrm>
            <a:off x="994499" y="994198"/>
            <a:ext cx="10332000" cy="1676228"/>
            <a:chOff x="611277" y="913278"/>
            <a:chExt cx="10898914" cy="1676228"/>
          </a:xfrm>
        </p:grpSpPr>
        <p:sp>
          <p:nvSpPr>
            <p:cNvPr id="7" name="テキスト ボックス 6">
              <a:extLst>
                <a:ext uri="{FF2B5EF4-FFF2-40B4-BE49-F238E27FC236}">
                  <a16:creationId xmlns:a16="http://schemas.microsoft.com/office/drawing/2014/main" id="{5E25A97F-0FBD-4BC5-F005-958B9AF44A92}"/>
                </a:ext>
              </a:extLst>
            </p:cNvPr>
            <p:cNvSpPr txBox="1"/>
            <p:nvPr/>
          </p:nvSpPr>
          <p:spPr>
            <a:xfrm>
              <a:off x="611277" y="913278"/>
              <a:ext cx="1620957" cy="307777"/>
            </a:xfrm>
            <a:prstGeom prst="rect">
              <a:avLst/>
            </a:prstGeom>
            <a:noFill/>
          </p:spPr>
          <p:txBody>
            <a:bodyPr wrap="none" rtlCol="0">
              <a:spAutoFit/>
            </a:bodyPr>
            <a:lstStyle/>
            <a:p>
              <a:r>
                <a:rPr kumimoji="1" lang="en-US" altLang="ja-JP" b="1" dirty="0">
                  <a:solidFill>
                    <a:schemeClr val="bg1"/>
                  </a:solidFill>
                  <a:latin typeface="Meiryo UI" panose="020B0604030504040204" pitchFamily="50" charset="-128"/>
                  <a:ea typeface="Meiryo UI" panose="020B0604030504040204" pitchFamily="50" charset="-128"/>
                </a:rPr>
                <a:t>【</a:t>
              </a:r>
              <a:r>
                <a:rPr kumimoji="1" lang="ja-JP" altLang="en-US" b="1" dirty="0">
                  <a:solidFill>
                    <a:schemeClr val="bg1"/>
                  </a:solidFill>
                  <a:latin typeface="Meiryo UI" panose="020B0604030504040204" pitchFamily="50" charset="-128"/>
                  <a:ea typeface="Meiryo UI" panose="020B0604030504040204" pitchFamily="50" charset="-128"/>
                </a:rPr>
                <a:t>安全業務；奈須</a:t>
              </a: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EAB4D81F-0BBC-86F6-7DCF-C42BFB8E59F2}"/>
                </a:ext>
              </a:extLst>
            </p:cNvPr>
            <p:cNvSpPr txBox="1"/>
            <p:nvPr/>
          </p:nvSpPr>
          <p:spPr>
            <a:xfrm>
              <a:off x="935809" y="1204511"/>
              <a:ext cx="10574382" cy="1384995"/>
            </a:xfrm>
            <a:prstGeom prst="rect">
              <a:avLst/>
            </a:prstGeom>
            <a:noFill/>
          </p:spPr>
          <p:txBody>
            <a:bodyPr wrap="square" rtlCol="0">
              <a:spAutoFit/>
            </a:bodyPr>
            <a:lstStyle/>
            <a:p>
              <a:pPr marL="285750" indent="-285750">
                <a:buClr>
                  <a:schemeClr val="bg1"/>
                </a:buClr>
                <a:buFont typeface="Wingdings" panose="05000000000000000000" pitchFamily="2" charset="2"/>
                <a:buChar char="l"/>
              </a:pPr>
              <a:r>
                <a:rPr kumimoji="1" lang="ja-JP" altLang="en-US" dirty="0">
                  <a:solidFill>
                    <a:schemeClr val="bg1"/>
                  </a:solidFill>
                  <a:latin typeface="Meiryo UI" panose="020B0604030504040204" pitchFamily="50" charset="-128"/>
                  <a:ea typeface="Meiryo UI" panose="020B0604030504040204" pitchFamily="50" charset="-128"/>
                </a:rPr>
                <a:t>製造手順の再点検</a:t>
              </a:r>
              <a:endParaRPr kumimoji="1" lang="en-US" altLang="ja-JP"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手順の内容を</a:t>
              </a:r>
              <a:r>
                <a:rPr kumimoji="1" lang="en-US" altLang="ja-JP" sz="1400" dirty="0">
                  <a:solidFill>
                    <a:schemeClr val="bg1"/>
                  </a:solidFill>
                  <a:latin typeface="Meiryo UI" panose="020B0604030504040204" pitchFamily="50" charset="-128"/>
                  <a:ea typeface="Meiryo UI" panose="020B0604030504040204" pitchFamily="50" charset="-128"/>
                </a:rPr>
                <a:t>1</a:t>
              </a:r>
              <a:r>
                <a:rPr kumimoji="1" lang="ja-JP" altLang="en-US" sz="1400" dirty="0">
                  <a:solidFill>
                    <a:schemeClr val="bg1"/>
                  </a:solidFill>
                  <a:latin typeface="Meiryo UI" panose="020B0604030504040204" pitchFamily="50" charset="-128"/>
                  <a:ea typeface="Meiryo UI" panose="020B0604030504040204" pitchFamily="50" charset="-128"/>
                </a:rPr>
                <a:t>動作ごとに確認し不具合、非定常作業、労災</a:t>
              </a:r>
              <a:r>
                <a:rPr kumimoji="1" lang="en-US" altLang="ja-JP" sz="1400" dirty="0">
                  <a:solidFill>
                    <a:schemeClr val="bg1"/>
                  </a:solidFill>
                  <a:latin typeface="Meiryo UI" panose="020B0604030504040204" pitchFamily="50" charset="-128"/>
                  <a:ea typeface="Meiryo UI" panose="020B0604030504040204" pitchFamily="50" charset="-128"/>
                </a:rPr>
                <a:t>RA</a:t>
              </a:r>
              <a:r>
                <a:rPr kumimoji="1" lang="ja-JP" altLang="en-US" sz="1400" dirty="0">
                  <a:solidFill>
                    <a:schemeClr val="bg1"/>
                  </a:solidFill>
                  <a:latin typeface="Meiryo UI" panose="020B0604030504040204" pitchFamily="50" charset="-128"/>
                  <a:ea typeface="Meiryo UI" panose="020B0604030504040204" pitchFamily="50" charset="-128"/>
                </a:rPr>
                <a:t>、引火爆発への発展可能性点検</a:t>
              </a:r>
              <a:endParaRPr kumimoji="1" lang="en-US" altLang="ja-JP" sz="1400"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lang="ja-JP" altLang="en-US" sz="1400" dirty="0">
                  <a:solidFill>
                    <a:schemeClr val="bg1"/>
                  </a:solidFill>
                  <a:latin typeface="Meiryo UI" panose="020B0604030504040204" pitchFamily="50" charset="-128"/>
                  <a:ea typeface="Meiryo UI" panose="020B0604030504040204" pitchFamily="50" charset="-128"/>
                </a:rPr>
                <a:t>点検結果を反映した作業手順書の改訂と承認</a:t>
              </a:r>
              <a:endParaRPr lang="en-US" altLang="ja-JP" sz="1400"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承認された新手順書と現場の操作環境一致性の再点検と設備の改善ポイントの提案</a:t>
              </a:r>
              <a:endParaRPr kumimoji="1" lang="en-US" altLang="ja-JP" sz="1400" dirty="0">
                <a:solidFill>
                  <a:schemeClr val="bg1"/>
                </a:solidFill>
                <a:latin typeface="Meiryo UI" panose="020B0604030504040204" pitchFamily="50" charset="-128"/>
                <a:ea typeface="Meiryo UI" panose="020B0604030504040204" pitchFamily="50" charset="-128"/>
              </a:endParaRPr>
            </a:p>
            <a:p>
              <a:pPr marL="285750" indent="-285750">
                <a:buClr>
                  <a:schemeClr val="bg1"/>
                </a:buClr>
                <a:buFont typeface="Wingdings" panose="05000000000000000000" pitchFamily="2" charset="2"/>
                <a:buChar char="l"/>
              </a:pPr>
              <a:r>
                <a:rPr lang="ja-JP" altLang="en-US" dirty="0">
                  <a:solidFill>
                    <a:schemeClr val="bg1"/>
                  </a:solidFill>
                  <a:latin typeface="Meiryo UI" panose="020B0604030504040204" pitchFamily="50" charset="-128"/>
                  <a:ea typeface="Meiryo UI" panose="020B0604030504040204" pitchFamily="50" charset="-128"/>
                </a:rPr>
                <a:t>対応組織</a:t>
              </a:r>
              <a:endParaRPr lang="en-US" altLang="ja-JP"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各工場内に品目安全担当を選任してもらい共同作業とする。</a:t>
              </a:r>
              <a:endParaRPr kumimoji="1" lang="en-US" altLang="ja-JP" sz="1400" dirty="0">
                <a:solidFill>
                  <a:schemeClr val="bg1"/>
                </a:solidFill>
                <a:latin typeface="Meiryo UI" panose="020B0604030504040204" pitchFamily="50" charset="-128"/>
                <a:ea typeface="Meiryo UI" panose="020B0604030504040204" pitchFamily="50" charset="-128"/>
              </a:endParaRPr>
            </a:p>
          </p:txBody>
        </p:sp>
      </p:grpSp>
      <p:grpSp>
        <p:nvGrpSpPr>
          <p:cNvPr id="3" name="グループ化 2">
            <a:extLst>
              <a:ext uri="{FF2B5EF4-FFF2-40B4-BE49-F238E27FC236}">
                <a16:creationId xmlns:a16="http://schemas.microsoft.com/office/drawing/2014/main" id="{E12B2241-466A-076D-C0A3-47AB1B098D4C}"/>
              </a:ext>
            </a:extLst>
          </p:cNvPr>
          <p:cNvGrpSpPr/>
          <p:nvPr/>
        </p:nvGrpSpPr>
        <p:grpSpPr>
          <a:xfrm>
            <a:off x="994499" y="2846259"/>
            <a:ext cx="10332000" cy="1918499"/>
            <a:chOff x="611277" y="2779704"/>
            <a:chExt cx="10898914" cy="1918499"/>
          </a:xfrm>
        </p:grpSpPr>
        <p:sp>
          <p:nvSpPr>
            <p:cNvPr id="8" name="テキスト ボックス 7">
              <a:extLst>
                <a:ext uri="{FF2B5EF4-FFF2-40B4-BE49-F238E27FC236}">
                  <a16:creationId xmlns:a16="http://schemas.microsoft.com/office/drawing/2014/main" id="{AECF0E9F-969D-80DD-CF66-85A650A60AC9}"/>
                </a:ext>
              </a:extLst>
            </p:cNvPr>
            <p:cNvSpPr txBox="1"/>
            <p:nvPr/>
          </p:nvSpPr>
          <p:spPr>
            <a:xfrm>
              <a:off x="611277" y="2779704"/>
              <a:ext cx="2122492" cy="307777"/>
            </a:xfrm>
            <a:prstGeom prst="rect">
              <a:avLst/>
            </a:prstGeom>
            <a:noFill/>
          </p:spPr>
          <p:txBody>
            <a:bodyPr wrap="none" rtlCol="0">
              <a:spAutoFit/>
            </a:bodyPr>
            <a:lstStyle/>
            <a:p>
              <a:r>
                <a:rPr lang="en-US" altLang="ja-JP" b="1" dirty="0">
                  <a:solidFill>
                    <a:schemeClr val="bg1"/>
                  </a:solidFill>
                  <a:latin typeface="Meiryo UI" panose="020B0604030504040204" pitchFamily="50" charset="-128"/>
                  <a:ea typeface="Meiryo UI" panose="020B0604030504040204" pitchFamily="50" charset="-128"/>
                </a:rPr>
                <a:t>【DX</a:t>
              </a:r>
              <a:r>
                <a:rPr lang="ja-JP" altLang="en-US" b="1" dirty="0">
                  <a:solidFill>
                    <a:schemeClr val="bg1"/>
                  </a:solidFill>
                  <a:latin typeface="Meiryo UI" panose="020B0604030504040204" pitchFamily="50" charset="-128"/>
                  <a:ea typeface="Meiryo UI" panose="020B0604030504040204" pitchFamily="50" charset="-128"/>
                </a:rPr>
                <a:t>業務；矢野、白井</a:t>
              </a:r>
              <a:r>
                <a:rPr lang="en-US" altLang="ja-JP" b="1" dirty="0">
                  <a:solidFill>
                    <a:schemeClr val="bg1"/>
                  </a:solidFill>
                  <a:latin typeface="Meiryo UI" panose="020B0604030504040204" pitchFamily="50" charset="-128"/>
                  <a:ea typeface="Meiryo UI" panose="020B0604030504040204" pitchFamily="50" charset="-128"/>
                </a:rPr>
                <a:t>】</a:t>
              </a:r>
            </a:p>
          </p:txBody>
        </p:sp>
        <p:sp>
          <p:nvSpPr>
            <p:cNvPr id="11" name="テキスト ボックス 10">
              <a:extLst>
                <a:ext uri="{FF2B5EF4-FFF2-40B4-BE49-F238E27FC236}">
                  <a16:creationId xmlns:a16="http://schemas.microsoft.com/office/drawing/2014/main" id="{237280E1-C770-AB42-A50D-5948111C0692}"/>
                </a:ext>
              </a:extLst>
            </p:cNvPr>
            <p:cNvSpPr txBox="1"/>
            <p:nvPr/>
          </p:nvSpPr>
          <p:spPr>
            <a:xfrm>
              <a:off x="935809" y="3097765"/>
              <a:ext cx="10574382" cy="1600438"/>
            </a:xfrm>
            <a:prstGeom prst="rect">
              <a:avLst/>
            </a:prstGeom>
            <a:noFill/>
          </p:spPr>
          <p:txBody>
            <a:bodyPr wrap="square" rtlCol="0">
              <a:spAutoFit/>
            </a:bodyPr>
            <a:lstStyle/>
            <a:p>
              <a:pPr marL="285750" indent="-285750">
                <a:buClr>
                  <a:schemeClr val="bg1"/>
                </a:buClr>
                <a:buFont typeface="Wingdings" panose="05000000000000000000" pitchFamily="2" charset="2"/>
                <a:buChar char="l"/>
              </a:pPr>
              <a:r>
                <a:rPr kumimoji="1" lang="ja-JP" altLang="en-US" dirty="0">
                  <a:solidFill>
                    <a:schemeClr val="bg1"/>
                  </a:solidFill>
                  <a:latin typeface="Meiryo UI" panose="020B0604030504040204" pitchFamily="50" charset="-128"/>
                  <a:ea typeface="Meiryo UI" panose="020B0604030504040204" pitchFamily="50" charset="-128"/>
                </a:rPr>
                <a:t>各工場の</a:t>
              </a:r>
              <a:r>
                <a:rPr kumimoji="1" lang="en-US" altLang="ja-JP" dirty="0">
                  <a:solidFill>
                    <a:schemeClr val="bg1"/>
                  </a:solidFill>
                  <a:latin typeface="Meiryo UI" panose="020B0604030504040204" pitchFamily="50" charset="-128"/>
                  <a:ea typeface="Meiryo UI" panose="020B0604030504040204" pitchFamily="50" charset="-128"/>
                </a:rPr>
                <a:t>DX</a:t>
              </a:r>
              <a:r>
                <a:rPr lang="ja-JP" altLang="en-US" dirty="0">
                  <a:solidFill>
                    <a:schemeClr val="bg1"/>
                  </a:solidFill>
                  <a:latin typeface="Meiryo UI" panose="020B0604030504040204" pitchFamily="50" charset="-128"/>
                  <a:ea typeface="Meiryo UI" panose="020B0604030504040204" pitchFamily="50" charset="-128"/>
                </a:rPr>
                <a:t>化</a:t>
              </a:r>
              <a:r>
                <a:rPr kumimoji="1" lang="ja-JP" altLang="en-US" dirty="0">
                  <a:solidFill>
                    <a:schemeClr val="bg1"/>
                  </a:solidFill>
                  <a:latin typeface="Meiryo UI" panose="020B0604030504040204" pitchFamily="50" charset="-128"/>
                  <a:ea typeface="Meiryo UI" panose="020B0604030504040204" pitchFamily="50" charset="-128"/>
                </a:rPr>
                <a:t>サポート</a:t>
              </a:r>
              <a:endParaRPr kumimoji="1" lang="en-US" altLang="ja-JP"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全社</a:t>
              </a:r>
              <a:r>
                <a:rPr kumimoji="1" lang="en-US" altLang="ja-JP" sz="1400" dirty="0">
                  <a:solidFill>
                    <a:schemeClr val="bg1"/>
                  </a:solidFill>
                  <a:latin typeface="Meiryo UI" panose="020B0604030504040204" pitchFamily="50" charset="-128"/>
                  <a:ea typeface="Meiryo UI" panose="020B0604030504040204" pitchFamily="50" charset="-128"/>
                </a:rPr>
                <a:t>SharePoint</a:t>
              </a:r>
              <a:r>
                <a:rPr kumimoji="1" lang="ja-JP" altLang="en-US" sz="1400" dirty="0">
                  <a:solidFill>
                    <a:schemeClr val="bg1"/>
                  </a:solidFill>
                  <a:latin typeface="Meiryo UI" panose="020B0604030504040204" pitchFamily="50" charset="-128"/>
                  <a:ea typeface="Meiryo UI" panose="020B0604030504040204" pitchFamily="50" charset="-128"/>
                </a:rPr>
                <a:t>の作成</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開設及び改訂</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維持</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管理</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全社的にサイボウズから</a:t>
              </a:r>
              <a:r>
                <a:rPr kumimoji="1" lang="en-US" altLang="ja-JP" sz="1400" dirty="0">
                  <a:solidFill>
                    <a:schemeClr val="bg1"/>
                  </a:solidFill>
                  <a:latin typeface="Meiryo UI" panose="020B0604030504040204" pitchFamily="50" charset="-128"/>
                  <a:ea typeface="Meiryo UI" panose="020B0604030504040204" pitchFamily="50" charset="-128"/>
                </a:rPr>
                <a:t>Share</a:t>
              </a:r>
              <a:r>
                <a:rPr kumimoji="1" lang="ja-JP" altLang="en-US" sz="1400" dirty="0">
                  <a:solidFill>
                    <a:schemeClr val="bg1"/>
                  </a:solidFill>
                  <a:latin typeface="Meiryo UI" panose="020B0604030504040204" pitchFamily="50" charset="-128"/>
                  <a:ea typeface="Meiryo UI" panose="020B0604030504040204" pitchFamily="50" charset="-128"/>
                </a:rPr>
                <a:t> </a:t>
              </a:r>
              <a:r>
                <a:rPr kumimoji="1" lang="en-US" altLang="ja-JP" sz="1400" dirty="0">
                  <a:solidFill>
                    <a:schemeClr val="bg1"/>
                  </a:solidFill>
                  <a:latin typeface="Meiryo UI" panose="020B0604030504040204" pitchFamily="50" charset="-128"/>
                  <a:ea typeface="Meiryo UI" panose="020B0604030504040204" pitchFamily="50" charset="-128"/>
                </a:rPr>
                <a:t>Point</a:t>
              </a:r>
              <a:r>
                <a:rPr kumimoji="1" lang="ja-JP" altLang="en-US" sz="1400" dirty="0">
                  <a:solidFill>
                    <a:schemeClr val="bg1"/>
                  </a:solidFill>
                  <a:latin typeface="Meiryo UI" panose="020B0604030504040204" pitchFamily="50" charset="-128"/>
                  <a:ea typeface="Meiryo UI" panose="020B0604030504040204" pitchFamily="50" charset="-128"/>
                </a:rPr>
                <a:t> </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 </a:t>
              </a:r>
              <a:r>
                <a:rPr kumimoji="1" lang="en-US" altLang="ja-JP" sz="1400" dirty="0">
                  <a:solidFill>
                    <a:schemeClr val="bg1"/>
                  </a:solidFill>
                  <a:latin typeface="Meiryo UI" panose="020B0604030504040204" pitchFamily="50" charset="-128"/>
                  <a:ea typeface="Meiryo UI" panose="020B0604030504040204" pitchFamily="50" charset="-128"/>
                </a:rPr>
                <a:t>Outlook</a:t>
              </a:r>
              <a:r>
                <a:rPr kumimoji="1" lang="ja-JP" altLang="en-US" sz="1400" dirty="0">
                  <a:solidFill>
                    <a:schemeClr val="bg1"/>
                  </a:solidFill>
                  <a:latin typeface="Meiryo UI" panose="020B0604030504040204" pitchFamily="50" charset="-128"/>
                  <a:ea typeface="Meiryo UI" panose="020B0604030504040204" pitchFamily="50" charset="-128"/>
                </a:rPr>
                <a:t>へ</a:t>
              </a:r>
              <a:r>
                <a:rPr kumimoji="1" lang="en-US" altLang="ja-JP" sz="1400" dirty="0">
                  <a:solidFill>
                    <a:schemeClr val="bg1"/>
                  </a:solidFill>
                  <a:latin typeface="Meiryo UI" panose="020B0604030504040204" pitchFamily="50" charset="-128"/>
                  <a:ea typeface="Meiryo UI" panose="020B0604030504040204" pitchFamily="50" charset="-128"/>
                </a:rPr>
                <a:t>)</a:t>
              </a:r>
            </a:p>
            <a:p>
              <a:pPr marL="742950" lvl="1" indent="-285750">
                <a:buClr>
                  <a:schemeClr val="bg1"/>
                </a:buClr>
                <a:buFont typeface="Wingdings" panose="05000000000000000000" pitchFamily="2" charset="2"/>
                <a:buChar char="ü"/>
              </a:pPr>
              <a:r>
                <a:rPr lang="ja-JP" altLang="en-US" sz="1400" dirty="0">
                  <a:solidFill>
                    <a:schemeClr val="bg1"/>
                  </a:solidFill>
                  <a:latin typeface="Meiryo UI" panose="020B0604030504040204" pitchFamily="50" charset="-128"/>
                  <a:ea typeface="Meiryo UI" panose="020B0604030504040204" pitchFamily="50" charset="-128"/>
                </a:rPr>
                <a:t>アジャイルツールの調査</a:t>
              </a:r>
              <a:r>
                <a:rPr lang="en-US" altLang="ja-JP" sz="1400" dirty="0">
                  <a:solidFill>
                    <a:schemeClr val="bg1"/>
                  </a:solidFill>
                  <a:latin typeface="Meiryo UI" panose="020B0604030504040204" pitchFamily="50" charset="-128"/>
                  <a:ea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rPr>
                <a:t>試験運用</a:t>
              </a:r>
              <a:r>
                <a:rPr lang="en-US" altLang="ja-JP" sz="1400" dirty="0">
                  <a:solidFill>
                    <a:schemeClr val="bg1"/>
                  </a:solidFill>
                  <a:latin typeface="Meiryo UI" panose="020B0604030504040204" pitchFamily="50" charset="-128"/>
                  <a:ea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rPr>
                <a:t>導入のサポート</a:t>
              </a:r>
              <a:endParaRPr lang="en-US" altLang="ja-JP" sz="1400"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各工場で行われる</a:t>
              </a:r>
              <a:r>
                <a:rPr kumimoji="1" lang="en-US" altLang="ja-JP" sz="1400" dirty="0">
                  <a:solidFill>
                    <a:schemeClr val="bg1"/>
                  </a:solidFill>
                  <a:latin typeface="Meiryo UI" panose="020B0604030504040204" pitchFamily="50" charset="-128"/>
                  <a:ea typeface="Meiryo UI" panose="020B0604030504040204" pitchFamily="50" charset="-128"/>
                </a:rPr>
                <a:t>DX</a:t>
              </a:r>
              <a:r>
                <a:rPr lang="ja-JP" altLang="en-US" sz="1400" dirty="0">
                  <a:solidFill>
                    <a:schemeClr val="bg1"/>
                  </a:solidFill>
                  <a:latin typeface="Meiryo UI" panose="020B0604030504040204" pitchFamily="50" charset="-128"/>
                  <a:ea typeface="Meiryo UI" panose="020B0604030504040204" pitchFamily="50" charset="-128"/>
                </a:rPr>
                <a:t>業務の内、定型業務化されたものを受託</a:t>
              </a:r>
              <a:r>
                <a:rPr lang="en-US" altLang="ja-JP" sz="1400" dirty="0">
                  <a:solidFill>
                    <a:schemeClr val="bg1"/>
                  </a:solidFill>
                  <a:latin typeface="Meiryo UI" panose="020B0604030504040204" pitchFamily="50" charset="-128"/>
                  <a:ea typeface="Meiryo UI" panose="020B0604030504040204" pitchFamily="50" charset="-128"/>
                </a:rPr>
                <a:t>(ex.QA</a:t>
              </a:r>
              <a:r>
                <a:rPr lang="ja-JP" altLang="en-US" sz="1400" dirty="0">
                  <a:solidFill>
                    <a:schemeClr val="bg1"/>
                  </a:solidFill>
                  <a:latin typeface="Meiryo UI" panose="020B0604030504040204" pitchFamily="50" charset="-128"/>
                  <a:ea typeface="Meiryo UI" panose="020B0604030504040204" pitchFamily="50" charset="-128"/>
                </a:rPr>
                <a:t>のデータトレーサビリティチェック、手順書の体裁調整など</a:t>
              </a:r>
              <a:r>
                <a:rPr lang="en-US" altLang="ja-JP" sz="1400" dirty="0">
                  <a:solidFill>
                    <a:schemeClr val="bg1"/>
                  </a:solidFill>
                  <a:latin typeface="Meiryo UI" panose="020B0604030504040204" pitchFamily="50" charset="-128"/>
                  <a:ea typeface="Meiryo UI" panose="020B0604030504040204" pitchFamily="50" charset="-128"/>
                </a:rPr>
                <a:t>)</a:t>
              </a: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各工場の先進</a:t>
              </a:r>
              <a:r>
                <a:rPr kumimoji="1" lang="en-US" altLang="ja-JP" sz="1400" dirty="0">
                  <a:solidFill>
                    <a:schemeClr val="bg1"/>
                  </a:solidFill>
                  <a:latin typeface="Meiryo UI" panose="020B0604030504040204" pitchFamily="50" charset="-128"/>
                  <a:ea typeface="Meiryo UI" panose="020B0604030504040204" pitchFamily="50" charset="-128"/>
                </a:rPr>
                <a:t>DX</a:t>
              </a:r>
              <a:r>
                <a:rPr kumimoji="1" lang="ja-JP" altLang="en-US" sz="1400" dirty="0">
                  <a:solidFill>
                    <a:schemeClr val="bg1"/>
                  </a:solidFill>
                  <a:latin typeface="Meiryo UI" panose="020B0604030504040204" pitchFamily="50" charset="-128"/>
                  <a:ea typeface="Meiryo UI" panose="020B0604030504040204" pitchFamily="50" charset="-128"/>
                </a:rPr>
                <a:t>業務の他工場への紹介と横展開サポート</a:t>
              </a:r>
              <a:endParaRPr kumimoji="1" lang="en-US" altLang="ja-JP" sz="1400" dirty="0">
                <a:solidFill>
                  <a:schemeClr val="bg1"/>
                </a:solidFill>
                <a:latin typeface="Meiryo UI" panose="020B0604030504040204" pitchFamily="50" charset="-128"/>
                <a:ea typeface="Meiryo UI" panose="020B0604030504040204" pitchFamily="50" charset="-128"/>
              </a:endParaRPr>
            </a:p>
            <a:p>
              <a:pPr marL="285750" indent="-285750">
                <a:buClr>
                  <a:schemeClr val="bg1"/>
                </a:buClr>
                <a:buFont typeface="Wingdings" panose="05000000000000000000" pitchFamily="2" charset="2"/>
                <a:buChar char="l"/>
              </a:pPr>
              <a:r>
                <a:rPr lang="ja-JP" altLang="en-US" dirty="0">
                  <a:solidFill>
                    <a:schemeClr val="bg1"/>
                  </a:solidFill>
                  <a:latin typeface="Meiryo UI" panose="020B0604030504040204" pitchFamily="50" charset="-128"/>
                  <a:ea typeface="Meiryo UI" panose="020B0604030504040204" pitchFamily="50" charset="-128"/>
                </a:rPr>
                <a:t>対応組織</a:t>
              </a:r>
              <a:endParaRPr lang="en-US" altLang="ja-JP"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各工場の余剰工数を社長付で工数プール</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派遣社員も検討し、白井さん</a:t>
              </a:r>
              <a:r>
                <a:rPr kumimoji="1" lang="en-US" altLang="ja-JP" sz="1400" dirty="0">
                  <a:solidFill>
                    <a:schemeClr val="bg1"/>
                  </a:solidFill>
                  <a:latin typeface="Meiryo UI" panose="020B0604030504040204" pitchFamily="50" charset="-128"/>
                  <a:ea typeface="Meiryo UI" panose="020B0604030504040204" pitchFamily="50" charset="-128"/>
                </a:rPr>
                <a:t>(2022/8/1</a:t>
              </a:r>
              <a:r>
                <a:rPr kumimoji="1" lang="ja-JP" altLang="en-US" sz="1400" dirty="0">
                  <a:solidFill>
                    <a:schemeClr val="bg1"/>
                  </a:solidFill>
                  <a:latin typeface="Meiryo UI" panose="020B0604030504040204" pitchFamily="50" charset="-128"/>
                  <a:ea typeface="Meiryo UI" panose="020B0604030504040204" pitchFamily="50" charset="-128"/>
                </a:rPr>
                <a:t>付発令希望</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で業務管理を実施。</a:t>
              </a:r>
              <a:endParaRPr kumimoji="1" lang="en-US" altLang="ja-JP" sz="1400" dirty="0">
                <a:solidFill>
                  <a:schemeClr val="bg1"/>
                </a:solidFill>
                <a:latin typeface="Meiryo UI" panose="020B0604030504040204" pitchFamily="50" charset="-128"/>
                <a:ea typeface="Meiryo UI" panose="020B0604030504040204" pitchFamily="50" charset="-128"/>
              </a:endParaRPr>
            </a:p>
          </p:txBody>
        </p:sp>
      </p:grpSp>
      <p:grpSp>
        <p:nvGrpSpPr>
          <p:cNvPr id="4" name="グループ化 3">
            <a:extLst>
              <a:ext uri="{FF2B5EF4-FFF2-40B4-BE49-F238E27FC236}">
                <a16:creationId xmlns:a16="http://schemas.microsoft.com/office/drawing/2014/main" id="{9EABDFC6-483D-7A03-2391-A08645523A9D}"/>
              </a:ext>
            </a:extLst>
          </p:cNvPr>
          <p:cNvGrpSpPr/>
          <p:nvPr/>
        </p:nvGrpSpPr>
        <p:grpSpPr>
          <a:xfrm>
            <a:off x="994499" y="4940591"/>
            <a:ext cx="10332000" cy="1483662"/>
            <a:chOff x="611277" y="4900131"/>
            <a:chExt cx="10898914" cy="1483662"/>
          </a:xfrm>
        </p:grpSpPr>
        <p:sp>
          <p:nvSpPr>
            <p:cNvPr id="9" name="テキスト ボックス 8">
              <a:extLst>
                <a:ext uri="{FF2B5EF4-FFF2-40B4-BE49-F238E27FC236}">
                  <a16:creationId xmlns:a16="http://schemas.microsoft.com/office/drawing/2014/main" id="{2A54492D-F231-2146-6BD0-FA651830EC72}"/>
                </a:ext>
              </a:extLst>
            </p:cNvPr>
            <p:cNvSpPr txBox="1"/>
            <p:nvPr/>
          </p:nvSpPr>
          <p:spPr>
            <a:xfrm>
              <a:off x="611277" y="4900131"/>
              <a:ext cx="1980029" cy="307777"/>
            </a:xfrm>
            <a:prstGeom prst="rect">
              <a:avLst/>
            </a:prstGeom>
            <a:noFill/>
          </p:spPr>
          <p:txBody>
            <a:bodyPr wrap="none" rtlCol="0">
              <a:spAutoFit/>
            </a:bodyPr>
            <a:lstStyle/>
            <a:p>
              <a:r>
                <a:rPr kumimoji="1" lang="en-US" altLang="ja-JP" b="1" dirty="0">
                  <a:solidFill>
                    <a:schemeClr val="bg1"/>
                  </a:solidFill>
                  <a:latin typeface="Meiryo UI" panose="020B0604030504040204" pitchFamily="50" charset="-128"/>
                  <a:ea typeface="Meiryo UI" panose="020B0604030504040204" pitchFamily="50" charset="-128"/>
                </a:rPr>
                <a:t>【</a:t>
              </a:r>
              <a:r>
                <a:rPr kumimoji="1" lang="ja-JP" altLang="en-US" b="1" dirty="0">
                  <a:solidFill>
                    <a:schemeClr val="bg1"/>
                  </a:solidFill>
                  <a:latin typeface="Meiryo UI" panose="020B0604030504040204" pitchFamily="50" charset="-128"/>
                  <a:ea typeface="Meiryo UI" panose="020B0604030504040204" pitchFamily="50" charset="-128"/>
                </a:rPr>
                <a:t>人財育成業務；奈須</a:t>
              </a: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37CB22D-C064-7176-E9F4-6684A4F38B49}"/>
                </a:ext>
              </a:extLst>
            </p:cNvPr>
            <p:cNvSpPr txBox="1"/>
            <p:nvPr/>
          </p:nvSpPr>
          <p:spPr>
            <a:xfrm>
              <a:off x="935809" y="5214242"/>
              <a:ext cx="10574382" cy="1169551"/>
            </a:xfrm>
            <a:prstGeom prst="rect">
              <a:avLst/>
            </a:prstGeom>
            <a:noFill/>
          </p:spPr>
          <p:txBody>
            <a:bodyPr wrap="square" rtlCol="0">
              <a:spAutoFit/>
            </a:bodyPr>
            <a:lstStyle/>
            <a:p>
              <a:pPr marL="285750" indent="-285750">
                <a:buClr>
                  <a:schemeClr val="bg1"/>
                </a:buClr>
                <a:buFont typeface="Wingdings" panose="05000000000000000000" pitchFamily="2" charset="2"/>
                <a:buChar char="l"/>
              </a:pPr>
              <a:r>
                <a:rPr kumimoji="1" lang="ja-JP" altLang="en-US" dirty="0">
                  <a:solidFill>
                    <a:schemeClr val="bg1"/>
                  </a:solidFill>
                  <a:latin typeface="Meiryo UI" panose="020B0604030504040204" pitchFamily="50" charset="-128"/>
                  <a:ea typeface="Meiryo UI" panose="020B0604030504040204" pitchFamily="50" charset="-128"/>
                </a:rPr>
                <a:t>育成カリキュラム・資料作成サポート</a:t>
              </a:r>
              <a:endParaRPr kumimoji="1" lang="en-US" altLang="ja-JP"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管理職育成のカリキュラム検討と改訂</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制定の</a:t>
              </a:r>
              <a:r>
                <a:rPr lang="ja-JP" altLang="en-US" sz="1400" dirty="0">
                  <a:solidFill>
                    <a:schemeClr val="bg1"/>
                  </a:solidFill>
                  <a:latin typeface="Meiryo UI" panose="020B0604030504040204" pitchFamily="50" charset="-128"/>
                  <a:ea typeface="Meiryo UI" panose="020B0604030504040204" pitchFamily="50" charset="-128"/>
                </a:rPr>
                <a:t>サポート</a:t>
              </a:r>
              <a:endParaRPr lang="en-US" altLang="ja-JP" sz="1400"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統合内規の内容改定と</a:t>
              </a:r>
              <a:r>
                <a:rPr kumimoji="1" lang="en-US" altLang="ja-JP" sz="1400" dirty="0">
                  <a:solidFill>
                    <a:schemeClr val="bg1"/>
                  </a:solidFill>
                  <a:latin typeface="Meiryo UI" panose="020B0604030504040204" pitchFamily="50" charset="-128"/>
                  <a:ea typeface="Meiryo UI" panose="020B0604030504040204" pitchFamily="50" charset="-128"/>
                </a:rPr>
                <a:t>SharePoint</a:t>
              </a:r>
              <a:r>
                <a:rPr kumimoji="1" lang="ja-JP" altLang="en-US" sz="1400" dirty="0">
                  <a:solidFill>
                    <a:schemeClr val="bg1"/>
                  </a:solidFill>
                  <a:latin typeface="Meiryo UI" panose="020B0604030504040204" pitchFamily="50" charset="-128"/>
                  <a:ea typeface="Meiryo UI" panose="020B0604030504040204" pitchFamily="50" charset="-128"/>
                </a:rPr>
                <a:t>での公開による利便性向上</a:t>
              </a:r>
              <a:endParaRPr kumimoji="1" lang="en-US" altLang="ja-JP" sz="1400" dirty="0">
                <a:solidFill>
                  <a:schemeClr val="bg1"/>
                </a:solidFill>
                <a:latin typeface="Meiryo UI" panose="020B0604030504040204" pitchFamily="50" charset="-128"/>
                <a:ea typeface="Meiryo UI" panose="020B0604030504040204" pitchFamily="50" charset="-128"/>
              </a:endParaRPr>
            </a:p>
            <a:p>
              <a:pPr marL="285750" indent="-285750">
                <a:buClr>
                  <a:schemeClr val="bg1"/>
                </a:buClr>
                <a:buFont typeface="Wingdings" panose="05000000000000000000" pitchFamily="2" charset="2"/>
                <a:buChar char="l"/>
              </a:pPr>
              <a:r>
                <a:rPr lang="ja-JP" altLang="en-US" dirty="0">
                  <a:solidFill>
                    <a:schemeClr val="bg1"/>
                  </a:solidFill>
                  <a:latin typeface="Meiryo UI" panose="020B0604030504040204" pitchFamily="50" charset="-128"/>
                  <a:ea typeface="Meiryo UI" panose="020B0604030504040204" pitchFamily="50" charset="-128"/>
                </a:rPr>
                <a:t>対応組織</a:t>
              </a:r>
              <a:endParaRPr lang="en-US" altLang="ja-JP" dirty="0">
                <a:solidFill>
                  <a:schemeClr val="bg1"/>
                </a:solidFill>
                <a:latin typeface="Meiryo UI" panose="020B0604030504040204" pitchFamily="50" charset="-128"/>
                <a:ea typeface="Meiryo UI" panose="020B0604030504040204" pitchFamily="50" charset="-128"/>
              </a:endParaRPr>
            </a:p>
            <a:p>
              <a:pPr marL="742950" lvl="1" indent="-285750">
                <a:buClr>
                  <a:schemeClr val="bg1"/>
                </a:buClr>
                <a:buFont typeface="Wingdings" panose="05000000000000000000" pitchFamily="2" charset="2"/>
                <a:buChar char="ü"/>
              </a:pPr>
              <a:r>
                <a:rPr kumimoji="1" lang="ja-JP" altLang="en-US" sz="1400" dirty="0">
                  <a:solidFill>
                    <a:schemeClr val="bg1"/>
                  </a:solidFill>
                  <a:latin typeface="Meiryo UI" panose="020B0604030504040204" pitchFamily="50" charset="-128"/>
                  <a:ea typeface="Meiryo UI" panose="020B0604030504040204" pitchFamily="50" charset="-128"/>
                </a:rPr>
                <a:t>人事</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必要に応じて工場長</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次長、製造所長</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次長、大阪開発センター長</a:t>
              </a:r>
              <a:r>
                <a:rPr kumimoji="1" lang="en-US" altLang="ja-JP" sz="1400" dirty="0">
                  <a:solidFill>
                    <a:schemeClr val="bg1"/>
                  </a:solidFill>
                  <a:latin typeface="Meiryo UI" panose="020B0604030504040204" pitchFamily="50" charset="-128"/>
                  <a:ea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rPr>
                <a:t>と共同作業とする。</a:t>
              </a:r>
              <a:endParaRPr kumimoji="1" lang="en-US" altLang="ja-JP" sz="1400" dirty="0">
                <a:solidFill>
                  <a:schemeClr val="bg1"/>
                </a:solidFill>
                <a:latin typeface="Meiryo UI" panose="020B0604030504040204" pitchFamily="50" charset="-128"/>
                <a:ea typeface="Meiryo UI" panose="020B0604030504040204" pitchFamily="50" charset="-128"/>
              </a:endParaRPr>
            </a:p>
          </p:txBody>
        </p:sp>
      </p:grpSp>
      <p:sp>
        <p:nvSpPr>
          <p:cNvPr id="13" name="Google Shape;863;p31">
            <a:extLst>
              <a:ext uri="{FF2B5EF4-FFF2-40B4-BE49-F238E27FC236}">
                <a16:creationId xmlns:a16="http://schemas.microsoft.com/office/drawing/2014/main" id="{11D0F69D-629D-5801-367A-AC9E4F653E34}"/>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ja-JP" altLang="en-US" sz="900" dirty="0">
                <a:latin typeface="Meiryo UI" panose="020B0604030504040204" pitchFamily="50" charset="-128"/>
                <a:ea typeface="Meiryo UI" panose="020B0604030504040204" pitchFamily="50" charset="-128"/>
              </a:rPr>
              <a:t>はじめに</a:t>
            </a:r>
            <a:endParaRPr lang="en-US" dirty="0">
              <a:latin typeface="Meiryo UI" panose="020B0604030504040204" pitchFamily="50" charset="-128"/>
              <a:ea typeface="Meiryo UI" panose="020B0604030504040204" pitchFamily="50" charset="-128"/>
            </a:endParaRPr>
          </a:p>
        </p:txBody>
      </p:sp>
      <p:sp>
        <p:nvSpPr>
          <p:cNvPr id="14" name="Google Shape;864;p31">
            <a:extLst>
              <a:ext uri="{FF2B5EF4-FFF2-40B4-BE49-F238E27FC236}">
                <a16:creationId xmlns:a16="http://schemas.microsoft.com/office/drawing/2014/main" id="{958AB574-35A6-7EC8-56A8-1E8EF7724A19}"/>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9DBD5E56-B36F-1736-7A10-B76F0DD38EA1}"/>
              </a:ext>
            </a:extLst>
          </p:cNvPr>
          <p:cNvGraphicFramePr>
            <a:graphicFrameLocks noGrp="1"/>
          </p:cNvGraphicFramePr>
          <p:nvPr>
            <p:extLst>
              <p:ext uri="{D42A27DB-BD31-4B8C-83A1-F6EECF244321}">
                <p14:modId xmlns:p14="http://schemas.microsoft.com/office/powerpoint/2010/main" val="1629231354"/>
              </p:ext>
            </p:extLst>
          </p:nvPr>
        </p:nvGraphicFramePr>
        <p:xfrm>
          <a:off x="131341" y="914409"/>
          <a:ext cx="11929316" cy="5694600"/>
        </p:xfrm>
        <a:graphic>
          <a:graphicData uri="http://schemas.openxmlformats.org/drawingml/2006/table">
            <a:tbl>
              <a:tblPr firstRow="1" bandRow="1">
                <a:tableStyleId>{5C22544A-7EE6-4342-B048-85BDC9FD1C3A}</a:tableStyleId>
              </a:tblPr>
              <a:tblGrid>
                <a:gridCol w="398076">
                  <a:extLst>
                    <a:ext uri="{9D8B030D-6E8A-4147-A177-3AD203B41FA5}">
                      <a16:colId xmlns:a16="http://schemas.microsoft.com/office/drawing/2014/main" val="2661309026"/>
                    </a:ext>
                  </a:extLst>
                </a:gridCol>
                <a:gridCol w="1500421">
                  <a:extLst>
                    <a:ext uri="{9D8B030D-6E8A-4147-A177-3AD203B41FA5}">
                      <a16:colId xmlns:a16="http://schemas.microsoft.com/office/drawing/2014/main" val="535247380"/>
                    </a:ext>
                  </a:extLst>
                </a:gridCol>
                <a:gridCol w="4128075">
                  <a:extLst>
                    <a:ext uri="{9D8B030D-6E8A-4147-A177-3AD203B41FA5}">
                      <a16:colId xmlns:a16="http://schemas.microsoft.com/office/drawing/2014/main" val="3769768691"/>
                    </a:ext>
                  </a:extLst>
                </a:gridCol>
                <a:gridCol w="789052">
                  <a:extLst>
                    <a:ext uri="{9D8B030D-6E8A-4147-A177-3AD203B41FA5}">
                      <a16:colId xmlns:a16="http://schemas.microsoft.com/office/drawing/2014/main" val="2899034809"/>
                    </a:ext>
                  </a:extLst>
                </a:gridCol>
                <a:gridCol w="789052">
                  <a:extLst>
                    <a:ext uri="{9D8B030D-6E8A-4147-A177-3AD203B41FA5}">
                      <a16:colId xmlns:a16="http://schemas.microsoft.com/office/drawing/2014/main" val="3896335969"/>
                    </a:ext>
                  </a:extLst>
                </a:gridCol>
                <a:gridCol w="789052">
                  <a:extLst>
                    <a:ext uri="{9D8B030D-6E8A-4147-A177-3AD203B41FA5}">
                      <a16:colId xmlns:a16="http://schemas.microsoft.com/office/drawing/2014/main" val="1421537527"/>
                    </a:ext>
                  </a:extLst>
                </a:gridCol>
                <a:gridCol w="789052">
                  <a:extLst>
                    <a:ext uri="{9D8B030D-6E8A-4147-A177-3AD203B41FA5}">
                      <a16:colId xmlns:a16="http://schemas.microsoft.com/office/drawing/2014/main" val="1212494881"/>
                    </a:ext>
                  </a:extLst>
                </a:gridCol>
                <a:gridCol w="789052">
                  <a:extLst>
                    <a:ext uri="{9D8B030D-6E8A-4147-A177-3AD203B41FA5}">
                      <a16:colId xmlns:a16="http://schemas.microsoft.com/office/drawing/2014/main" val="3433481778"/>
                    </a:ext>
                  </a:extLst>
                </a:gridCol>
                <a:gridCol w="789052">
                  <a:extLst>
                    <a:ext uri="{9D8B030D-6E8A-4147-A177-3AD203B41FA5}">
                      <a16:colId xmlns:a16="http://schemas.microsoft.com/office/drawing/2014/main" val="46904227"/>
                    </a:ext>
                  </a:extLst>
                </a:gridCol>
                <a:gridCol w="292108">
                  <a:extLst>
                    <a:ext uri="{9D8B030D-6E8A-4147-A177-3AD203B41FA5}">
                      <a16:colId xmlns:a16="http://schemas.microsoft.com/office/drawing/2014/main" val="4169696380"/>
                    </a:ext>
                  </a:extLst>
                </a:gridCol>
                <a:gridCol w="292108">
                  <a:extLst>
                    <a:ext uri="{9D8B030D-6E8A-4147-A177-3AD203B41FA5}">
                      <a16:colId xmlns:a16="http://schemas.microsoft.com/office/drawing/2014/main" val="3720488791"/>
                    </a:ext>
                  </a:extLst>
                </a:gridCol>
                <a:gridCol w="292108">
                  <a:extLst>
                    <a:ext uri="{9D8B030D-6E8A-4147-A177-3AD203B41FA5}">
                      <a16:colId xmlns:a16="http://schemas.microsoft.com/office/drawing/2014/main" val="3871143891"/>
                    </a:ext>
                  </a:extLst>
                </a:gridCol>
                <a:gridCol w="292108">
                  <a:extLst>
                    <a:ext uri="{9D8B030D-6E8A-4147-A177-3AD203B41FA5}">
                      <a16:colId xmlns:a16="http://schemas.microsoft.com/office/drawing/2014/main" val="4191570872"/>
                    </a:ext>
                  </a:extLst>
                </a:gridCol>
              </a:tblGrid>
              <a:tr h="0">
                <a:tc>
                  <a:txBody>
                    <a:bodyPr/>
                    <a:lstStyle/>
                    <a:p>
                      <a:pPr algn="ctr"/>
                      <a:r>
                        <a:rPr kumimoji="1" lang="ja-JP" altLang="en-US" sz="1100" dirty="0">
                          <a:latin typeface="Meiryo UI" panose="020B0604030504040204" pitchFamily="50" charset="-128"/>
                          <a:ea typeface="Meiryo UI" panose="020B0604030504040204" pitchFamily="50" charset="-128"/>
                        </a:rPr>
                        <a:t>分類</a:t>
                      </a:r>
                    </a:p>
                  </a:txBody>
                  <a:tcPr marL="36000" marR="36000" marT="36000" marB="36000" anchor="ctr"/>
                </a:tc>
                <a:tc>
                  <a:txBody>
                    <a:bodyPr/>
                    <a:lstStyle/>
                    <a:p>
                      <a:pPr algn="ctr"/>
                      <a:r>
                        <a:rPr kumimoji="1" lang="ja-JP" altLang="en-US" sz="1200" dirty="0">
                          <a:latin typeface="Meiryo UI" panose="020B0604030504040204" pitchFamily="50" charset="-128"/>
                          <a:ea typeface="Meiryo UI" panose="020B0604030504040204" pitchFamily="50" charset="-128"/>
                        </a:rPr>
                        <a:t>主要テーマ</a:t>
                      </a:r>
                    </a:p>
                  </a:txBody>
                  <a:tcPr marL="36000" marR="36000" marT="36000" marB="36000" anchor="ctr"/>
                </a:tc>
                <a:tc>
                  <a:txBody>
                    <a:bodyPr/>
                    <a:lstStyle/>
                    <a:p>
                      <a:pPr algn="ctr"/>
                      <a:r>
                        <a:rPr kumimoji="1" lang="ja-JP" altLang="en-US" sz="1200" dirty="0">
                          <a:latin typeface="Meiryo UI" panose="020B0604030504040204" pitchFamily="50" charset="-128"/>
                          <a:ea typeface="Meiryo UI" panose="020B0604030504040204" pitchFamily="50" charset="-128"/>
                        </a:rPr>
                        <a:t>実績と現状把握</a:t>
                      </a:r>
                    </a:p>
                  </a:txBody>
                  <a:tcPr marL="0" marR="0" marT="36000" marB="36000" anchor="ctr"/>
                </a:tc>
                <a:tc gridSpan="2">
                  <a:txBody>
                    <a:bodyPr/>
                    <a:lstStyle/>
                    <a:p>
                      <a:pPr algn="ctr"/>
                      <a:r>
                        <a:rPr kumimoji="1" lang="en-US" altLang="ja-JP" sz="1200" dirty="0">
                          <a:latin typeface="Meiryo UI" panose="020B0604030504040204" pitchFamily="50" charset="-128"/>
                          <a:ea typeface="Meiryo UI" panose="020B0604030504040204" pitchFamily="50" charset="-128"/>
                        </a:rPr>
                        <a:t>11</a:t>
                      </a:r>
                      <a:r>
                        <a:rPr kumimoji="1" lang="ja-JP" altLang="en-US" sz="1200" dirty="0">
                          <a:latin typeface="Meiryo UI" panose="020B0604030504040204" pitchFamily="50" charset="-128"/>
                          <a:ea typeface="Meiryo UI" panose="020B0604030504040204" pitchFamily="50" charset="-128"/>
                        </a:rPr>
                        <a:t>月</a:t>
                      </a:r>
                    </a:p>
                  </a:txBody>
                  <a:tcPr marL="36000" marR="36000" marT="36000" marB="36000" anchor="ctr"/>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gridSpan="2">
                  <a:txBody>
                    <a:bodyPr/>
                    <a:lstStyle/>
                    <a:p>
                      <a:pPr algn="ctr"/>
                      <a:r>
                        <a:rPr kumimoji="1" lang="en-US" altLang="ja-JP" sz="1200" dirty="0">
                          <a:latin typeface="Meiryo UI" panose="020B0604030504040204" pitchFamily="50" charset="-128"/>
                          <a:ea typeface="Meiryo UI" panose="020B0604030504040204" pitchFamily="50" charset="-128"/>
                        </a:rPr>
                        <a:t>12</a:t>
                      </a:r>
                      <a:r>
                        <a:rPr kumimoji="1" lang="ja-JP" altLang="en-US" sz="1200" dirty="0">
                          <a:latin typeface="Meiryo UI" panose="020B0604030504040204" pitchFamily="50" charset="-128"/>
                          <a:ea typeface="Meiryo UI" panose="020B0604030504040204" pitchFamily="50" charset="-128"/>
                        </a:rPr>
                        <a:t>月</a:t>
                      </a:r>
                    </a:p>
                  </a:txBody>
                  <a:tcPr marL="36000" marR="36000" marT="36000" marB="36000" anchor="ctr"/>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gridSpan="2">
                  <a:txBody>
                    <a:bodyPr/>
                    <a:lstStyle/>
                    <a:p>
                      <a:pPr algn="ctr"/>
                      <a:r>
                        <a:rPr kumimoji="1" lang="en-US" altLang="ja-JP" sz="1200" dirty="0">
                          <a:latin typeface="Meiryo UI" panose="020B0604030504040204" pitchFamily="50" charset="-128"/>
                          <a:ea typeface="Meiryo UI" panose="020B0604030504040204" pitchFamily="50" charset="-128"/>
                        </a:rPr>
                        <a:t>1</a:t>
                      </a:r>
                      <a:r>
                        <a:rPr kumimoji="1" lang="ja-JP" altLang="en-US" sz="1200" dirty="0">
                          <a:latin typeface="Meiryo UI" panose="020B0604030504040204" pitchFamily="50" charset="-128"/>
                          <a:ea typeface="Meiryo UI" panose="020B0604030504040204" pitchFamily="50" charset="-128"/>
                        </a:rPr>
                        <a:t>月</a:t>
                      </a:r>
                    </a:p>
                  </a:txBody>
                  <a:tcPr marL="36000" marR="36000" marT="36000" marB="36000" anchor="ctr"/>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gridSpan="2">
                  <a:txBody>
                    <a:bodyPr/>
                    <a:lstStyle/>
                    <a:p>
                      <a:pPr algn="ctr"/>
                      <a:r>
                        <a:rPr kumimoji="1" lang="en-US" altLang="ja-JP" sz="1200" dirty="0">
                          <a:latin typeface="Meiryo UI" panose="020B0604030504040204" pitchFamily="50" charset="-128"/>
                          <a:ea typeface="Meiryo UI" panose="020B0604030504040204" pitchFamily="50" charset="-128"/>
                        </a:rPr>
                        <a:t>2</a:t>
                      </a:r>
                      <a:r>
                        <a:rPr kumimoji="1" lang="ja-JP" altLang="en-US" sz="1200" dirty="0">
                          <a:latin typeface="Meiryo UI" panose="020B0604030504040204" pitchFamily="50" charset="-128"/>
                          <a:ea typeface="Meiryo UI" panose="020B0604030504040204" pitchFamily="50" charset="-128"/>
                        </a:rPr>
                        <a:t>月</a:t>
                      </a:r>
                      <a:endParaRPr kumimoji="1" lang="ja-JP" altLang="en-US" sz="1200" dirty="0"/>
                    </a:p>
                  </a:txBody>
                  <a:tcPr marL="36000" marR="36000" marT="36000" marB="36000" anchor="ctr"/>
                </a:tc>
                <a:tc h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gridSpan="2">
                  <a:txBody>
                    <a:bodyPr/>
                    <a:lstStyle/>
                    <a:p>
                      <a:pPr algn="ctr"/>
                      <a:r>
                        <a:rPr kumimoji="1" lang="en-US" altLang="ja-JP" sz="1200" dirty="0">
                          <a:latin typeface="Meiryo UI" panose="020B0604030504040204" pitchFamily="50" charset="-128"/>
                          <a:ea typeface="Meiryo UI" panose="020B0604030504040204" pitchFamily="50" charset="-128"/>
                        </a:rPr>
                        <a:t>3</a:t>
                      </a:r>
                      <a:r>
                        <a:rPr kumimoji="1" lang="ja-JP" altLang="en-US" sz="1200" dirty="0">
                          <a:latin typeface="Meiryo UI" panose="020B0604030504040204" pitchFamily="50" charset="-128"/>
                          <a:ea typeface="Meiryo UI" panose="020B0604030504040204" pitchFamily="50" charset="-128"/>
                        </a:rPr>
                        <a:t>月</a:t>
                      </a:r>
                    </a:p>
                  </a:txBody>
                  <a:tcPr marL="36000" marR="36000" marT="36000" marB="36000" anchor="ctr"/>
                </a:tc>
                <a:tc h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3412362817"/>
                  </a:ext>
                </a:extLst>
              </a:tr>
              <a:tr h="0">
                <a:tc rowSpan="7">
                  <a:txBody>
                    <a:bodyPr/>
                    <a:lstStyle/>
                    <a:p>
                      <a:pPr algn="ctr"/>
                      <a:r>
                        <a:rPr kumimoji="1" lang="ja-JP" altLang="en-US" sz="1100" dirty="0">
                          <a:solidFill>
                            <a:schemeClr val="bg2"/>
                          </a:solidFill>
                          <a:latin typeface="Meiryo UI" panose="020B0604030504040204" pitchFamily="50" charset="-128"/>
                          <a:ea typeface="Meiryo UI" panose="020B0604030504040204" pitchFamily="50" charset="-128"/>
                        </a:rPr>
                        <a:t>安全</a:t>
                      </a:r>
                    </a:p>
                  </a:txBody>
                  <a:tcPr marL="36000" marR="36000" marT="36000" marB="36000" vert="eaVert" anchor="ctr"/>
                </a:tc>
                <a:tc rowSpan="3">
                  <a:txBody>
                    <a:bodyPr/>
                    <a:lstStyle/>
                    <a:p>
                      <a:r>
                        <a:rPr kumimoji="1" lang="en-US" altLang="ja-JP" sz="1100" dirty="0">
                          <a:solidFill>
                            <a:schemeClr val="bg2"/>
                          </a:solidFill>
                          <a:latin typeface="Meiryo UI" panose="020B0604030504040204" pitchFamily="50" charset="-128"/>
                          <a:ea typeface="Meiryo UI" panose="020B0604030504040204" pitchFamily="50" charset="-128"/>
                        </a:rPr>
                        <a:t>Project</a:t>
                      </a:r>
                      <a:r>
                        <a:rPr kumimoji="1" lang="ja-JP" altLang="en-US" sz="1100" dirty="0">
                          <a:solidFill>
                            <a:schemeClr val="bg2"/>
                          </a:solidFill>
                          <a:latin typeface="Meiryo UI" panose="020B0604030504040204" pitchFamily="50" charset="-128"/>
                          <a:ea typeface="Meiryo UI" panose="020B0604030504040204" pitchFamily="50" charset="-128"/>
                        </a:rPr>
                        <a:t> </a:t>
                      </a:r>
                      <a:r>
                        <a:rPr kumimoji="1" lang="en-US" altLang="ja-JP" sz="1100" dirty="0">
                          <a:solidFill>
                            <a:schemeClr val="bg2"/>
                          </a:solidFill>
                          <a:latin typeface="Meiryo UI" panose="020B0604030504040204" pitchFamily="50" charset="-128"/>
                          <a:ea typeface="Meiryo UI" panose="020B0604030504040204" pitchFamily="50" charset="-128"/>
                        </a:rPr>
                        <a:t>X</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180975" indent="-180975">
                        <a:buFont typeface="Wingdings" panose="05000000000000000000" pitchFamily="2" charset="2"/>
                        <a:buChar char="l"/>
                      </a:pPr>
                      <a:r>
                        <a:rPr kumimoji="1" lang="en-US" altLang="ja-JP" sz="1100" dirty="0">
                          <a:solidFill>
                            <a:schemeClr val="bg2"/>
                          </a:solidFill>
                          <a:latin typeface="Meiryo UI" panose="020B0604030504040204" pitchFamily="50" charset="-128"/>
                          <a:ea typeface="Meiryo UI" panose="020B0604030504040204" pitchFamily="50" charset="-128"/>
                        </a:rPr>
                        <a:t>Project</a:t>
                      </a:r>
                      <a:r>
                        <a:rPr kumimoji="1" lang="ja-JP" altLang="en-US" sz="1100" dirty="0">
                          <a:solidFill>
                            <a:schemeClr val="bg2"/>
                          </a:solidFill>
                          <a:latin typeface="Meiryo UI" panose="020B0604030504040204" pitchFamily="50" charset="-128"/>
                          <a:ea typeface="Meiryo UI" panose="020B0604030504040204" pitchFamily="50" charset="-128"/>
                        </a:rPr>
                        <a:t> </a:t>
                      </a:r>
                      <a:r>
                        <a:rPr kumimoji="1" lang="en-US" altLang="ja-JP" sz="1100" dirty="0">
                          <a:solidFill>
                            <a:schemeClr val="bg2"/>
                          </a:solidFill>
                          <a:latin typeface="Meiryo UI" panose="020B0604030504040204" pitchFamily="50" charset="-128"/>
                          <a:ea typeface="Meiryo UI" panose="020B0604030504040204" pitchFamily="50" charset="-128"/>
                        </a:rPr>
                        <a:t>X</a:t>
                      </a:r>
                      <a:r>
                        <a:rPr kumimoji="1" lang="ja-JP" altLang="en-US" sz="1100" dirty="0">
                          <a:solidFill>
                            <a:schemeClr val="bg2"/>
                          </a:solidFill>
                          <a:latin typeface="Meiryo UI" panose="020B0604030504040204" pitchFamily="50" charset="-128"/>
                          <a:ea typeface="Meiryo UI" panose="020B0604030504040204" pitchFamily="50" charset="-128"/>
                        </a:rPr>
                        <a:t>の発足に関与</a:t>
                      </a: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0" marR="0" marT="36000" marB="36000"/>
                </a:tc>
                <a:tc>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完</a:t>
                      </a:r>
                    </a:p>
                  </a:txBody>
                  <a:tcPr marL="36000" marR="36000" marT="36000" marB="36000"/>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1854985346"/>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marL="36000" marR="36000" marT="36000" marB="36000"/>
                </a:tc>
                <a:tc>
                  <a:txBody>
                    <a:bodyPr/>
                    <a:lstStyle/>
                    <a:p>
                      <a:pPr marL="180975" marR="0" lvl="0" indent="-180975"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100" dirty="0">
                          <a:solidFill>
                            <a:schemeClr val="bg2"/>
                          </a:solidFill>
                          <a:latin typeface="Meiryo UI" panose="020B0604030504040204" pitchFamily="50" charset="-128"/>
                          <a:ea typeface="Meiryo UI" panose="020B0604030504040204" pitchFamily="50" charset="-128"/>
                        </a:rPr>
                        <a:t>手順確認会議も分科会テーマにアップして活動中</a:t>
                      </a: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継続報告</a:t>
                      </a: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bg2"/>
                          </a:solidFill>
                          <a:latin typeface="Meiryo UI" panose="020B0604030504040204" pitchFamily="50" charset="-128"/>
                          <a:ea typeface="Meiryo UI" panose="020B0604030504040204" pitchFamily="50" charset="-128"/>
                        </a:rPr>
                        <a:t>継続報告</a:t>
                      </a: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bg2"/>
                          </a:solidFill>
                          <a:latin typeface="Meiryo UI" panose="020B0604030504040204" pitchFamily="50" charset="-128"/>
                          <a:ea typeface="Meiryo UI" panose="020B0604030504040204" pitchFamily="50" charset="-128"/>
                        </a:rPr>
                        <a:t>継続報告</a:t>
                      </a: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946935956"/>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marL="36000" marR="36000" marT="36000" marB="36000"/>
                </a:tc>
                <a:tc>
                  <a:txBody>
                    <a:bodyPr/>
                    <a:lstStyle/>
                    <a:p>
                      <a:pPr marL="180975" marR="0" lvl="0" indent="-180975"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100" dirty="0">
                          <a:solidFill>
                            <a:schemeClr val="bg2"/>
                          </a:solidFill>
                          <a:latin typeface="Meiryo UI" panose="020B0604030504040204" pitchFamily="50" charset="-128"/>
                          <a:ea typeface="Meiryo UI" panose="020B0604030504040204" pitchFamily="50" charset="-128"/>
                        </a:rPr>
                        <a:t>トラ・ヒヤ内容の</a:t>
                      </a:r>
                      <a:r>
                        <a:rPr kumimoji="1" lang="ja-JP" altLang="en-US" sz="1100" b="1" dirty="0">
                          <a:solidFill>
                            <a:schemeClr val="bg2"/>
                          </a:solidFill>
                          <a:latin typeface="Meiryo UI" panose="020B0604030504040204" pitchFamily="50" charset="-128"/>
                          <a:ea typeface="Meiryo UI" panose="020B0604030504040204" pitchFamily="50" charset="-128"/>
                        </a:rPr>
                        <a:t>報告</a:t>
                      </a:r>
                      <a:r>
                        <a:rPr kumimoji="1" lang="en-US" altLang="ja-JP" sz="1100" b="1"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原因究明</a:t>
                      </a:r>
                      <a:r>
                        <a:rPr kumimoji="1" lang="en-US" altLang="ja-JP" sz="1100" b="1"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再発防止</a:t>
                      </a:r>
                      <a:r>
                        <a:rPr kumimoji="1" lang="ja-JP" altLang="en-US" sz="1100" dirty="0">
                          <a:solidFill>
                            <a:schemeClr val="bg2"/>
                          </a:solidFill>
                          <a:latin typeface="Meiryo UI" panose="020B0604030504040204" pitchFamily="50" charset="-128"/>
                          <a:ea typeface="Meiryo UI" panose="020B0604030504040204" pitchFamily="50" charset="-128"/>
                        </a:rPr>
                        <a:t>の議論</a:t>
                      </a:r>
                    </a:p>
                  </a:txBody>
                  <a:tcPr marL="0" marR="0" marT="36000" marB="36000" anchor="ctr"/>
                </a:tc>
                <a:tc gridSpan="6">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社長付としてはフェードアウト</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環安部の</a:t>
                      </a:r>
                      <a:r>
                        <a:rPr kumimoji="1" lang="ja-JP" altLang="en-US" sz="1100" b="1" dirty="0">
                          <a:solidFill>
                            <a:schemeClr val="bg2"/>
                          </a:solidFill>
                          <a:latin typeface="Meiryo UI" panose="020B0604030504040204" pitchFamily="50" charset="-128"/>
                          <a:ea typeface="Meiryo UI" panose="020B0604030504040204" pitchFamily="50" charset="-128"/>
                        </a:rPr>
                        <a:t>立ち位置明確化</a:t>
                      </a:r>
                      <a:r>
                        <a:rPr kumimoji="1" lang="ja-JP" altLang="en-US" sz="1100" dirty="0">
                          <a:solidFill>
                            <a:schemeClr val="bg2"/>
                          </a:solidFill>
                          <a:latin typeface="Meiryo UI" panose="020B0604030504040204" pitchFamily="50" charset="-128"/>
                          <a:ea typeface="Meiryo UI" panose="020B0604030504040204" pitchFamily="50" charset="-128"/>
                        </a:rPr>
                        <a:t>？</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en-US" altLang="ja-JP" sz="14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3961908894"/>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rowSpan="3">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手順確認会議</a:t>
                      </a:r>
                    </a:p>
                  </a:txBody>
                  <a:tcPr marL="36000" marR="36000" marT="36000" marB="36000" anchor="ctr"/>
                </a:tc>
                <a:tc>
                  <a:txBody>
                    <a:bodyPr/>
                    <a:lstStyle/>
                    <a:p>
                      <a:pPr marL="180975" indent="-180975">
                        <a:buFont typeface="Wingdings" panose="05000000000000000000" pitchFamily="2" charset="2"/>
                        <a:buChar char="l"/>
                      </a:pPr>
                      <a:r>
                        <a:rPr kumimoji="1" lang="ja-JP" altLang="en-US" sz="1100" spc="-70" baseline="0" dirty="0">
                          <a:solidFill>
                            <a:schemeClr val="bg2"/>
                          </a:solidFill>
                          <a:latin typeface="Meiryo UI" panose="020B0604030504040204" pitchFamily="50" charset="-128"/>
                          <a:ea typeface="Meiryo UI" panose="020B0604030504040204" pitchFamily="50" charset="-128"/>
                        </a:rPr>
                        <a:t>全品目の手順確認会議を完了⇒指摘事項は現場へ</a:t>
                      </a:r>
                      <a:r>
                        <a:rPr kumimoji="1" lang="en-US" altLang="ja-JP" sz="1100" spc="-70" baseline="0" dirty="0">
                          <a:solidFill>
                            <a:schemeClr val="bg2"/>
                          </a:solidFill>
                          <a:latin typeface="Meiryo UI" panose="020B0604030504040204" pitchFamily="50" charset="-128"/>
                          <a:ea typeface="Meiryo UI" panose="020B0604030504040204" pitchFamily="50" charset="-128"/>
                        </a:rPr>
                        <a:t>FB</a:t>
                      </a:r>
                      <a:r>
                        <a:rPr kumimoji="1" lang="ja-JP" altLang="en-US" sz="1100" spc="-70" baseline="0" dirty="0">
                          <a:solidFill>
                            <a:schemeClr val="bg2"/>
                          </a:solidFill>
                          <a:latin typeface="Meiryo UI" panose="020B0604030504040204" pitchFamily="50" charset="-128"/>
                          <a:ea typeface="Meiryo UI" panose="020B0604030504040204" pitchFamily="50" charset="-128"/>
                        </a:rPr>
                        <a:t>⇒手順改訂へ</a:t>
                      </a:r>
                      <a:endParaRPr kumimoji="1" lang="en-US" altLang="ja-JP" sz="1100" spc="-70" baseline="0" dirty="0">
                        <a:solidFill>
                          <a:schemeClr val="bg2"/>
                        </a:solidFill>
                        <a:latin typeface="Meiryo UI" panose="020B0604030504040204" pitchFamily="50" charset="-128"/>
                        <a:ea typeface="Meiryo UI" panose="020B0604030504040204" pitchFamily="50" charset="-128"/>
                      </a:endParaRPr>
                    </a:p>
                  </a:txBody>
                  <a:tcPr marL="0" marR="0" marT="36000" marB="36000" anchor="ctr"/>
                </a:tc>
                <a:tc>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完</a:t>
                      </a: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2867426028"/>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a:txBody>
                    <a:bodyPr/>
                    <a:lstStyle/>
                    <a:p>
                      <a:pPr marL="180975" indent="-180975">
                        <a:buFont typeface="Wingdings" panose="05000000000000000000" pitchFamily="2" charset="2"/>
                        <a:buChar char="l"/>
                      </a:pPr>
                      <a:r>
                        <a:rPr kumimoji="1" lang="ja-JP" altLang="en-US" sz="1100" dirty="0">
                          <a:solidFill>
                            <a:schemeClr val="bg2"/>
                          </a:solidFill>
                          <a:latin typeface="Meiryo UI" panose="020B0604030504040204" pitchFamily="50" charset="-128"/>
                          <a:ea typeface="Meiryo UI" panose="020B0604030504040204" pitchFamily="50" charset="-128"/>
                        </a:rPr>
                        <a:t>指摘事項の</a:t>
                      </a:r>
                      <a:r>
                        <a:rPr kumimoji="1" lang="ja-JP" altLang="en-US" sz="1100" b="1" dirty="0">
                          <a:solidFill>
                            <a:schemeClr val="bg2"/>
                          </a:solidFill>
                          <a:latin typeface="Meiryo UI" panose="020B0604030504040204" pitchFamily="50" charset="-128"/>
                          <a:ea typeface="Meiryo UI" panose="020B0604030504040204" pitchFamily="50" charset="-128"/>
                        </a:rPr>
                        <a:t>手順書改訂</a:t>
                      </a:r>
                      <a:r>
                        <a:rPr kumimoji="1" lang="ja-JP" altLang="en-US" sz="1100" dirty="0">
                          <a:solidFill>
                            <a:schemeClr val="bg2"/>
                          </a:solidFill>
                          <a:latin typeface="Meiryo UI" panose="020B0604030504040204" pitchFamily="50" charset="-128"/>
                          <a:ea typeface="Meiryo UI" panose="020B0604030504040204" pitchFamily="50" charset="-128"/>
                        </a:rPr>
                        <a:t>全</a:t>
                      </a:r>
                      <a:r>
                        <a:rPr kumimoji="1" lang="en-US" altLang="ja-JP" sz="1100" dirty="0">
                          <a:solidFill>
                            <a:schemeClr val="bg2"/>
                          </a:solidFill>
                          <a:latin typeface="Meiryo UI" panose="020B0604030504040204" pitchFamily="50" charset="-128"/>
                          <a:ea typeface="Meiryo UI" panose="020B0604030504040204" pitchFamily="50" charset="-128"/>
                        </a:rPr>
                        <a:t>12</a:t>
                      </a:r>
                      <a:r>
                        <a:rPr kumimoji="1" lang="ja-JP" altLang="en-US" sz="1100" dirty="0">
                          <a:solidFill>
                            <a:schemeClr val="bg2"/>
                          </a:solidFill>
                          <a:latin typeface="Meiryo UI" panose="020B0604030504040204" pitchFamily="50" charset="-128"/>
                          <a:ea typeface="Meiryo UI" panose="020B0604030504040204" pitchFamily="50" charset="-128"/>
                        </a:rPr>
                        <a:t>品目中</a:t>
                      </a:r>
                      <a:r>
                        <a:rPr kumimoji="1" lang="en-US" altLang="ja-JP" sz="1100" dirty="0">
                          <a:solidFill>
                            <a:schemeClr val="bg2"/>
                          </a:solidFill>
                          <a:latin typeface="Meiryo UI" panose="020B0604030504040204" pitchFamily="50" charset="-128"/>
                          <a:ea typeface="Meiryo UI" panose="020B0604030504040204" pitchFamily="50" charset="-128"/>
                        </a:rPr>
                        <a:t>3</a:t>
                      </a:r>
                      <a:r>
                        <a:rPr kumimoji="1" lang="ja-JP" altLang="en-US" sz="1100" dirty="0">
                          <a:solidFill>
                            <a:schemeClr val="bg2"/>
                          </a:solidFill>
                          <a:latin typeface="Meiryo UI" panose="020B0604030504040204" pitchFamily="50" charset="-128"/>
                          <a:ea typeface="Meiryo UI" panose="020B0604030504040204" pitchFamily="50" charset="-128"/>
                        </a:rPr>
                        <a:t>品目完了</a:t>
                      </a: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pc="-70" baseline="0" dirty="0">
                          <a:solidFill>
                            <a:schemeClr val="bg2"/>
                          </a:solidFill>
                          <a:latin typeface="Meiryo UI" panose="020B0604030504040204" pitchFamily="50" charset="-128"/>
                          <a:ea typeface="Meiryo UI" panose="020B0604030504040204" pitchFamily="50" charset="-128"/>
                        </a:rPr>
                        <a:t>全品目完了</a:t>
                      </a:r>
                      <a:endParaRPr kumimoji="1" lang="en-US" altLang="ja-JP" sz="1100" spc="-70" baseline="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284721915"/>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a:txBody>
                    <a:bodyPr/>
                    <a:lstStyle/>
                    <a:p>
                      <a:pPr marL="180975" marR="0" lvl="0" indent="-180975"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100" dirty="0">
                          <a:solidFill>
                            <a:schemeClr val="bg2"/>
                          </a:solidFill>
                          <a:latin typeface="Meiryo UI" panose="020B0604030504040204" pitchFamily="50" charset="-128"/>
                          <a:ea typeface="Meiryo UI" panose="020B0604030504040204" pitchFamily="50" charset="-128"/>
                        </a:rPr>
                        <a:t>手順書</a:t>
                      </a:r>
                      <a:r>
                        <a:rPr kumimoji="1" lang="ja-JP" altLang="en-US" sz="1100" b="1" dirty="0">
                          <a:solidFill>
                            <a:schemeClr val="bg2"/>
                          </a:solidFill>
                          <a:latin typeface="Meiryo UI" panose="020B0604030504040204" pitchFamily="50" charset="-128"/>
                          <a:ea typeface="Meiryo UI" panose="020B0604030504040204" pitchFamily="50" charset="-128"/>
                        </a:rPr>
                        <a:t>改定内容の確認</a:t>
                      </a:r>
                      <a:r>
                        <a:rPr kumimoji="1" lang="ja-JP" altLang="en-US" sz="1100" dirty="0">
                          <a:solidFill>
                            <a:schemeClr val="bg2"/>
                          </a:solidFill>
                          <a:latin typeface="Meiryo UI" panose="020B0604030504040204" pitchFamily="50" charset="-128"/>
                          <a:ea typeface="Meiryo UI" panose="020B0604030504040204" pitchFamily="50" charset="-128"/>
                        </a:rPr>
                        <a:t>全</a:t>
                      </a:r>
                      <a:r>
                        <a:rPr kumimoji="1" lang="en-US" altLang="ja-JP" sz="1100" dirty="0">
                          <a:solidFill>
                            <a:schemeClr val="bg2"/>
                          </a:solidFill>
                          <a:latin typeface="Meiryo UI" panose="020B0604030504040204" pitchFamily="50" charset="-128"/>
                          <a:ea typeface="Meiryo UI" panose="020B0604030504040204" pitchFamily="50" charset="-128"/>
                        </a:rPr>
                        <a:t>12</a:t>
                      </a:r>
                      <a:r>
                        <a:rPr kumimoji="1" lang="ja-JP" altLang="en-US" sz="1100" dirty="0">
                          <a:solidFill>
                            <a:schemeClr val="bg2"/>
                          </a:solidFill>
                          <a:latin typeface="Meiryo UI" panose="020B0604030504040204" pitchFamily="50" charset="-128"/>
                          <a:ea typeface="Meiryo UI" panose="020B0604030504040204" pitchFamily="50" charset="-128"/>
                        </a:rPr>
                        <a:t>品目中</a:t>
                      </a:r>
                      <a:r>
                        <a:rPr kumimoji="1" lang="en-US" altLang="ja-JP" sz="1100" dirty="0">
                          <a:solidFill>
                            <a:schemeClr val="bg2"/>
                          </a:solidFill>
                          <a:latin typeface="Meiryo UI" panose="020B0604030504040204" pitchFamily="50" charset="-128"/>
                          <a:ea typeface="Meiryo UI" panose="020B0604030504040204" pitchFamily="50" charset="-128"/>
                        </a:rPr>
                        <a:t>3</a:t>
                      </a:r>
                      <a:r>
                        <a:rPr kumimoji="1" lang="ja-JP" altLang="en-US" sz="1100" dirty="0">
                          <a:solidFill>
                            <a:schemeClr val="bg2"/>
                          </a:solidFill>
                          <a:latin typeface="Meiryo UI" panose="020B0604030504040204" pitchFamily="50" charset="-128"/>
                          <a:ea typeface="Meiryo UI" panose="020B0604030504040204" pitchFamily="50" charset="-128"/>
                        </a:rPr>
                        <a:t>品目完了</a:t>
                      </a:r>
                    </a:p>
                  </a:txBody>
                  <a:tcPr marL="0" marR="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pc="-70" baseline="0" dirty="0">
                          <a:solidFill>
                            <a:schemeClr val="bg2"/>
                          </a:solidFill>
                          <a:latin typeface="Meiryo UI" panose="020B0604030504040204" pitchFamily="50" charset="-128"/>
                          <a:ea typeface="Meiryo UI" panose="020B0604030504040204" pitchFamily="50" charset="-128"/>
                        </a:rPr>
                        <a:t>全品目完了</a:t>
                      </a:r>
                      <a:endParaRPr kumimoji="1" lang="en-US" altLang="ja-JP" sz="1100" spc="-70" baseline="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138029999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nchor="ctr"/>
                </a:tc>
                <a:tc>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その他</a:t>
                      </a: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r>
                        <a:rPr kumimoji="1" lang="ja-JP" altLang="en-US" sz="1100" dirty="0">
                          <a:solidFill>
                            <a:schemeClr val="bg2"/>
                          </a:solidFill>
                          <a:latin typeface="Meiryo UI" panose="020B0604030504040204" pitchFamily="50" charset="-128"/>
                          <a:ea typeface="Meiryo UI" panose="020B0604030504040204" pitchFamily="50" charset="-128"/>
                        </a:rPr>
                        <a:t>現場パトロールと</a:t>
                      </a:r>
                      <a:r>
                        <a:rPr kumimoji="1" lang="ja-JP" altLang="en-US" sz="1100" b="1" dirty="0">
                          <a:solidFill>
                            <a:schemeClr val="bg2"/>
                          </a:solidFill>
                          <a:latin typeface="Meiryo UI" panose="020B0604030504040204" pitchFamily="50" charset="-128"/>
                          <a:ea typeface="Meiryo UI" panose="020B0604030504040204" pitchFamily="50" charset="-128"/>
                        </a:rPr>
                        <a:t>コミュニケーション</a:t>
                      </a:r>
                      <a:r>
                        <a:rPr kumimoji="1" lang="en-US" altLang="ja-JP" sz="1100" dirty="0">
                          <a:solidFill>
                            <a:schemeClr val="bg2"/>
                          </a:solidFill>
                          <a:latin typeface="Meiryo UI" panose="020B0604030504040204" pitchFamily="50" charset="-128"/>
                          <a:ea typeface="Meiryo UI" panose="020B0604030504040204" pitchFamily="50" charset="-128"/>
                        </a:rPr>
                        <a:t>(1-2</a:t>
                      </a:r>
                      <a:r>
                        <a:rPr kumimoji="1" lang="ja-JP" altLang="en-US" sz="1100" dirty="0">
                          <a:solidFill>
                            <a:schemeClr val="bg2"/>
                          </a:solidFill>
                          <a:latin typeface="Meiryo UI" panose="020B0604030504040204" pitchFamily="50" charset="-128"/>
                          <a:ea typeface="Meiryo UI" panose="020B0604030504040204" pitchFamily="50" charset="-128"/>
                        </a:rPr>
                        <a:t>回</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週；延岡地区両工場</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gridSpan="6">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継続実施</a:t>
                      </a: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2508941761"/>
                  </a:ext>
                </a:extLst>
              </a:tr>
              <a:tr h="0">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bg2"/>
                          </a:solidFill>
                          <a:latin typeface="Meiryo UI" panose="020B0604030504040204" pitchFamily="50" charset="-128"/>
                          <a:ea typeface="Meiryo UI" panose="020B0604030504040204" pitchFamily="50" charset="-128"/>
                        </a:rPr>
                        <a:t>DX</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vert="eaVert" anchor="ctr"/>
                </a:tc>
                <a:tc>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製造系</a:t>
                      </a:r>
                      <a:r>
                        <a:rPr kumimoji="1" lang="en-US" altLang="ja-JP" sz="1100" dirty="0">
                          <a:solidFill>
                            <a:schemeClr val="bg2"/>
                          </a:solidFill>
                          <a:latin typeface="Meiryo UI" panose="020B0604030504040204" pitchFamily="50" charset="-128"/>
                          <a:ea typeface="Meiryo UI" panose="020B0604030504040204" pitchFamily="50" charset="-128"/>
                        </a:rPr>
                        <a:t>DX</a:t>
                      </a:r>
                      <a:r>
                        <a:rPr kumimoji="1" lang="ja-JP" altLang="en-US" sz="1100" dirty="0">
                          <a:solidFill>
                            <a:schemeClr val="bg2"/>
                          </a:solidFill>
                          <a:latin typeface="Meiryo UI" panose="020B0604030504040204" pitchFamily="50" charset="-128"/>
                          <a:ea typeface="Meiryo UI" panose="020B0604030504040204" pitchFamily="50" charset="-128"/>
                        </a:rPr>
                        <a:t>会議</a:t>
                      </a:r>
                    </a:p>
                  </a:txBody>
                  <a:tcPr marL="36000" marR="36000" marT="36000" marB="36000" anchor="ctr"/>
                </a:tc>
                <a:tc>
                  <a:txBody>
                    <a:bodyPr/>
                    <a:lstStyle/>
                    <a:p>
                      <a:pPr marL="171450" indent="-171450">
                        <a:buFont typeface="Wingdings" panose="05000000000000000000" pitchFamily="2" charset="2"/>
                        <a:buChar char="l"/>
                      </a:pPr>
                      <a:r>
                        <a:rPr kumimoji="1" lang="ja-JP" altLang="en-US" sz="1100" spc="-70" baseline="0" dirty="0">
                          <a:solidFill>
                            <a:schemeClr val="bg2"/>
                          </a:solidFill>
                          <a:latin typeface="Meiryo UI" panose="020B0604030504040204" pitchFamily="50" charset="-128"/>
                          <a:ea typeface="Meiryo UI" panose="020B0604030504040204" pitchFamily="50" charset="-128"/>
                        </a:rPr>
                        <a:t>初回開催</a:t>
                      </a:r>
                      <a:r>
                        <a:rPr kumimoji="1" lang="en-US" altLang="ja-JP" sz="1100" spc="-70" baseline="0" dirty="0">
                          <a:solidFill>
                            <a:schemeClr val="bg2"/>
                          </a:solidFill>
                          <a:latin typeface="Meiryo UI" panose="020B0604030504040204" pitchFamily="50" charset="-128"/>
                          <a:ea typeface="Meiryo UI" panose="020B0604030504040204" pitchFamily="50" charset="-128"/>
                        </a:rPr>
                        <a:t>(8/16)</a:t>
                      </a:r>
                      <a:r>
                        <a:rPr kumimoji="1" lang="ja-JP" altLang="en-US" sz="1100" spc="-70" baseline="0" dirty="0">
                          <a:solidFill>
                            <a:schemeClr val="bg2"/>
                          </a:solidFill>
                          <a:latin typeface="Meiryo UI" panose="020B0604030504040204" pitchFamily="50" charset="-128"/>
                          <a:ea typeface="Meiryo UI" panose="020B0604030504040204" pitchFamily="50" charset="-128"/>
                        </a:rPr>
                        <a:t>会議体制の構築と事務局活動開始⇒第</a:t>
                      </a:r>
                      <a:r>
                        <a:rPr kumimoji="1" lang="en-US" altLang="ja-JP" sz="1100" spc="-70" baseline="0" dirty="0">
                          <a:solidFill>
                            <a:schemeClr val="bg2"/>
                          </a:solidFill>
                          <a:latin typeface="Meiryo UI" panose="020B0604030504040204" pitchFamily="50" charset="-128"/>
                          <a:ea typeface="Meiryo UI" panose="020B0604030504040204" pitchFamily="50" charset="-128"/>
                        </a:rPr>
                        <a:t>2</a:t>
                      </a:r>
                      <a:r>
                        <a:rPr kumimoji="1" lang="ja-JP" altLang="en-US" sz="1100" spc="-70" baseline="0" dirty="0">
                          <a:solidFill>
                            <a:schemeClr val="bg2"/>
                          </a:solidFill>
                          <a:latin typeface="Meiryo UI" panose="020B0604030504040204" pitchFamily="50" charset="-128"/>
                          <a:ea typeface="Meiryo UI" panose="020B0604030504040204" pitchFamily="50" charset="-128"/>
                        </a:rPr>
                        <a:t>回</a:t>
                      </a:r>
                      <a:r>
                        <a:rPr kumimoji="1" lang="en-US" altLang="ja-JP" sz="1100" spc="-70" baseline="0" dirty="0">
                          <a:solidFill>
                            <a:schemeClr val="bg2"/>
                          </a:solidFill>
                          <a:latin typeface="Meiryo UI" panose="020B0604030504040204" pitchFamily="50" charset="-128"/>
                          <a:ea typeface="Meiryo UI" panose="020B0604030504040204" pitchFamily="50" charset="-128"/>
                        </a:rPr>
                        <a:t> (9/27)</a:t>
                      </a:r>
                      <a:endParaRPr kumimoji="1" lang="ja-JP" altLang="en-US" sz="1100" spc="-70" baseline="0" dirty="0">
                        <a:solidFill>
                          <a:schemeClr val="bg2"/>
                        </a:solidFill>
                        <a:latin typeface="Meiryo UI" panose="020B0604030504040204" pitchFamily="50" charset="-128"/>
                        <a:ea typeface="Meiryo UI" panose="020B0604030504040204" pitchFamily="50" charset="-128"/>
                      </a:endParaRPr>
                    </a:p>
                  </a:txBody>
                  <a:tcPr marL="0" marR="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r>
                        <a:rPr kumimoji="1" lang="ja-JP" altLang="en-US" sz="1100" spc="-80" baseline="0" dirty="0">
                          <a:solidFill>
                            <a:schemeClr val="bg2"/>
                          </a:solidFill>
                          <a:latin typeface="Meiryo UI" panose="020B0604030504040204" pitchFamily="50" charset="-128"/>
                          <a:ea typeface="Meiryo UI" panose="020B0604030504040204" pitchFamily="50" charset="-128"/>
                        </a:rPr>
                        <a:t>第</a:t>
                      </a:r>
                      <a:r>
                        <a:rPr kumimoji="1" lang="en-US" altLang="ja-JP" sz="1100" spc="-80" baseline="0" dirty="0">
                          <a:solidFill>
                            <a:schemeClr val="bg2"/>
                          </a:solidFill>
                          <a:latin typeface="Meiryo UI" panose="020B0604030504040204" pitchFamily="50" charset="-128"/>
                          <a:ea typeface="Meiryo UI" panose="020B0604030504040204" pitchFamily="50" charset="-128"/>
                        </a:rPr>
                        <a:t>3</a:t>
                      </a:r>
                      <a:r>
                        <a:rPr kumimoji="1" lang="ja-JP" altLang="en-US" sz="1100" spc="-80" baseline="0" dirty="0">
                          <a:solidFill>
                            <a:schemeClr val="bg2"/>
                          </a:solidFill>
                          <a:latin typeface="Meiryo UI" panose="020B0604030504040204" pitchFamily="50" charset="-128"/>
                          <a:ea typeface="Meiryo UI" panose="020B0604030504040204" pitchFamily="50" charset="-128"/>
                        </a:rPr>
                        <a:t>回</a:t>
                      </a:r>
                      <a:r>
                        <a:rPr kumimoji="1" lang="en-US" altLang="ja-JP" sz="1100" spc="-100" baseline="0" dirty="0">
                          <a:solidFill>
                            <a:schemeClr val="bg2"/>
                          </a:solidFill>
                          <a:latin typeface="Meiryo UI" panose="020B0604030504040204" pitchFamily="50" charset="-128"/>
                          <a:ea typeface="Meiryo UI" panose="020B0604030504040204" pitchFamily="50" charset="-128"/>
                        </a:rPr>
                        <a:t>(12/4)</a:t>
                      </a:r>
                      <a:endParaRPr kumimoji="1" lang="ja-JP" altLang="en-US" sz="1100" spc="-100" baseline="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gridSpan="6">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以降も継続</a:t>
                      </a:r>
                      <a:r>
                        <a:rPr kumimoji="1" lang="en-US" altLang="ja-JP" sz="1100" dirty="0">
                          <a:solidFill>
                            <a:schemeClr val="bg2"/>
                          </a:solidFill>
                          <a:latin typeface="Meiryo UI" panose="020B0604030504040204" pitchFamily="50" charset="-128"/>
                          <a:ea typeface="Meiryo UI" panose="020B0604030504040204" pitchFamily="50" charset="-128"/>
                        </a:rPr>
                        <a:t>(2-3</a:t>
                      </a:r>
                      <a:r>
                        <a:rPr kumimoji="1" lang="ja-JP" altLang="en-US" sz="1100" dirty="0">
                          <a:solidFill>
                            <a:schemeClr val="bg2"/>
                          </a:solidFill>
                          <a:latin typeface="Meiryo UI" panose="020B0604030504040204" pitchFamily="50" charset="-128"/>
                          <a:ea typeface="Meiryo UI" panose="020B0604030504040204" pitchFamily="50" charset="-128"/>
                        </a:rPr>
                        <a:t>か月毎</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事務局は社長付</a:t>
                      </a: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3936994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DX</a:t>
                      </a:r>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nchor="ctr"/>
                </a:tc>
                <a:tc rowSpan="2">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品証部システムのシスアド</a:t>
                      </a:r>
                    </a:p>
                  </a:txBody>
                  <a:tcPr marL="36000" marR="36000" marT="36000" marB="36000" anchor="ctr"/>
                </a:tc>
                <a:tc>
                  <a:txBody>
                    <a:bodyPr/>
                    <a:lstStyle/>
                    <a:p>
                      <a:pPr marL="171450" indent="-171450">
                        <a:buFont typeface="Wingdings" panose="05000000000000000000" pitchFamily="2" charset="2"/>
                        <a:buChar char="l"/>
                      </a:pPr>
                      <a:r>
                        <a:rPr kumimoji="1" lang="en-US" altLang="ja-JP" sz="1100" dirty="0">
                          <a:solidFill>
                            <a:schemeClr val="bg2"/>
                          </a:solidFill>
                          <a:latin typeface="Meiryo UI" panose="020B0604030504040204" pitchFamily="50" charset="-128"/>
                          <a:ea typeface="Meiryo UI" panose="020B0604030504040204" pitchFamily="50" charset="-128"/>
                        </a:rPr>
                        <a:t>LIMS</a:t>
                      </a:r>
                      <a:r>
                        <a:rPr kumimoji="1" lang="ja-JP" altLang="en-US" sz="1100" b="1" dirty="0">
                          <a:solidFill>
                            <a:schemeClr val="bg2"/>
                          </a:solidFill>
                          <a:latin typeface="Meiryo UI" panose="020B0604030504040204" pitchFamily="50" charset="-128"/>
                          <a:ea typeface="Meiryo UI" panose="020B0604030504040204" pitchFamily="50" charset="-128"/>
                        </a:rPr>
                        <a:t>データトレーサビリティ</a:t>
                      </a:r>
                      <a:r>
                        <a:rPr kumimoji="1" lang="en-US" altLang="ja-JP" sz="1100" b="1"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シスアド</a:t>
                      </a:r>
                      <a:r>
                        <a:rPr kumimoji="1" lang="ja-JP" altLang="en-US" sz="1100" dirty="0">
                          <a:solidFill>
                            <a:schemeClr val="bg2"/>
                          </a:solidFill>
                          <a:latin typeface="Meiryo UI" panose="020B0604030504040204" pitchFamily="50" charset="-128"/>
                          <a:ea typeface="Meiryo UI" panose="020B0604030504040204" pitchFamily="50" charset="-128"/>
                        </a:rPr>
                        <a:t>業務の受託</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矢野</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gridSpan="6">
                  <a:txBody>
                    <a:bodyPr/>
                    <a:lstStyle/>
                    <a:p>
                      <a:r>
                        <a:rPr kumimoji="1" lang="ja-JP" altLang="en-US" sz="1100" b="1" dirty="0">
                          <a:solidFill>
                            <a:schemeClr val="bg2"/>
                          </a:solidFill>
                          <a:latin typeface="Meiryo UI" panose="020B0604030504040204" pitchFamily="50" charset="-128"/>
                          <a:ea typeface="Meiryo UI" panose="020B0604030504040204" pitchFamily="50" charset="-128"/>
                        </a:rPr>
                        <a:t>定常化</a:t>
                      </a:r>
                      <a:r>
                        <a:rPr kumimoji="1" lang="ja-JP" altLang="en-US" sz="1100" dirty="0">
                          <a:solidFill>
                            <a:schemeClr val="bg2"/>
                          </a:solidFill>
                          <a:latin typeface="Meiryo UI" panose="020B0604030504040204" pitchFamily="50" charset="-128"/>
                          <a:ea typeface="Meiryo UI" panose="020B0604030504040204" pitchFamily="50" charset="-128"/>
                        </a:rPr>
                        <a:t>し今後も継続的に実施</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月次業務とテンポラリ業務</a:t>
                      </a:r>
                      <a:r>
                        <a:rPr kumimoji="1" lang="en-US" altLang="ja-JP" sz="1100" dirty="0">
                          <a:solidFill>
                            <a:schemeClr val="bg2"/>
                          </a:solidFill>
                          <a:latin typeface="Meiryo UI" panose="020B0604030504040204" pitchFamily="50" charset="-128"/>
                          <a:ea typeface="Meiryo UI" panose="020B0604030504040204" pitchFamily="50" charset="-128"/>
                        </a:rPr>
                        <a:t>)</a:t>
                      </a:r>
                    </a:p>
                    <a:p>
                      <a:r>
                        <a:rPr kumimoji="1" lang="ja-JP" altLang="en-US" sz="1100" dirty="0">
                          <a:solidFill>
                            <a:schemeClr val="bg2"/>
                          </a:solidFill>
                          <a:latin typeface="Meiryo UI" panose="020B0604030504040204" pitchFamily="50" charset="-128"/>
                          <a:ea typeface="Meiryo UI" panose="020B0604030504040204" pitchFamily="50" charset="-128"/>
                        </a:rPr>
                        <a:t>トレーサビリティの対応は進行せず</a:t>
                      </a:r>
                      <a:r>
                        <a:rPr kumimoji="1" lang="en-US" altLang="ja-JP" sz="1100" dirty="0">
                          <a:solidFill>
                            <a:schemeClr val="bg2"/>
                          </a:solidFill>
                          <a:latin typeface="Meiryo UI" panose="020B0604030504040204" pitchFamily="50" charset="-128"/>
                          <a:ea typeface="Meiryo UI" panose="020B0604030504040204" pitchFamily="50" charset="-128"/>
                        </a:rPr>
                        <a:t>(QC2</a:t>
                      </a:r>
                      <a:r>
                        <a:rPr kumimoji="1" lang="ja-JP" altLang="en-US" sz="1100" dirty="0">
                          <a:solidFill>
                            <a:schemeClr val="bg2"/>
                          </a:solidFill>
                          <a:latin typeface="Meiryo UI" panose="020B0604030504040204" pitchFamily="50" charset="-128"/>
                          <a:ea typeface="Meiryo UI" panose="020B0604030504040204" pitchFamily="50" charset="-128"/>
                        </a:rPr>
                        <a:t>課</a:t>
                      </a:r>
                      <a:r>
                        <a:rPr kumimoji="1" lang="en-US" altLang="ja-JP" sz="1100" dirty="0">
                          <a:solidFill>
                            <a:schemeClr val="bg2"/>
                          </a:solidFill>
                          <a:latin typeface="Meiryo UI" panose="020B0604030504040204" pitchFamily="50" charset="-128"/>
                          <a:ea typeface="Meiryo UI" panose="020B0604030504040204" pitchFamily="50" charset="-128"/>
                        </a:rPr>
                        <a:t>GMP</a:t>
                      </a:r>
                      <a:r>
                        <a:rPr kumimoji="1" lang="ja-JP" altLang="en-US" sz="1100" dirty="0">
                          <a:solidFill>
                            <a:schemeClr val="bg2"/>
                          </a:solidFill>
                          <a:latin typeface="Meiryo UI" panose="020B0604030504040204" pitchFamily="50" charset="-128"/>
                          <a:ea typeface="Meiryo UI" panose="020B0604030504040204" pitchFamily="50" charset="-128"/>
                        </a:rPr>
                        <a:t>変更管理業務負荷とのバランスあり</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1130208015"/>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r>
                        <a:rPr lang="en-US" altLang="ja-JP" sz="1100" dirty="0" err="1">
                          <a:solidFill>
                            <a:schemeClr val="bg2"/>
                          </a:solidFill>
                          <a:latin typeface="Meiryo UI"/>
                          <a:ea typeface="Meiryo UI"/>
                        </a:rPr>
                        <a:t>CIMVision</a:t>
                      </a:r>
                      <a:r>
                        <a:rPr kumimoji="1" lang="ja-JP" altLang="en-US" sz="1100" dirty="0">
                          <a:solidFill>
                            <a:schemeClr val="bg2"/>
                          </a:solidFill>
                          <a:latin typeface="Meiryo UI"/>
                          <a:ea typeface="Meiryo UI"/>
                        </a:rPr>
                        <a:t> </a:t>
                      </a:r>
                      <a:r>
                        <a:rPr kumimoji="1" lang="en-US" altLang="ja-JP" sz="1100" dirty="0">
                          <a:solidFill>
                            <a:schemeClr val="bg2"/>
                          </a:solidFill>
                          <a:latin typeface="Meiryo UI"/>
                          <a:ea typeface="Meiryo UI"/>
                        </a:rPr>
                        <a:t>QA</a:t>
                      </a:r>
                      <a:r>
                        <a:rPr kumimoji="1" lang="ja-JP" altLang="en-US" sz="1100">
                          <a:solidFill>
                            <a:schemeClr val="bg2"/>
                          </a:solidFill>
                          <a:latin typeface="Meiryo UI"/>
                          <a:ea typeface="Meiryo UI"/>
                        </a:rPr>
                        <a:t>のシスアド業務</a:t>
                      </a:r>
                      <a:r>
                        <a:rPr kumimoji="1" lang="en-US" altLang="ja-JP" sz="1100" dirty="0">
                          <a:solidFill>
                            <a:schemeClr val="bg2"/>
                          </a:solidFill>
                          <a:latin typeface="Meiryo UI"/>
                          <a:ea typeface="Meiryo UI"/>
                        </a:rPr>
                        <a:t>(</a:t>
                      </a:r>
                      <a:r>
                        <a:rPr kumimoji="1" lang="ja-JP" altLang="en-US" sz="1100">
                          <a:solidFill>
                            <a:schemeClr val="bg2"/>
                          </a:solidFill>
                          <a:latin typeface="Meiryo UI"/>
                          <a:ea typeface="Meiryo UI"/>
                        </a:rPr>
                        <a:t>矢野</a:t>
                      </a:r>
                      <a:r>
                        <a:rPr kumimoji="1" lang="en-US" altLang="ja-JP" sz="1100" dirty="0">
                          <a:solidFill>
                            <a:schemeClr val="bg2"/>
                          </a:solidFill>
                          <a:latin typeface="Meiryo UI"/>
                          <a:ea typeface="Meiryo UI"/>
                        </a:rPr>
                        <a:t>)</a:t>
                      </a:r>
                      <a:endParaRPr kumimoji="1" lang="ja-JP" altLang="en-US" sz="1100" dirty="0">
                        <a:solidFill>
                          <a:schemeClr val="bg2"/>
                        </a:solidFill>
                        <a:latin typeface="Meiryo UI"/>
                        <a:ea typeface="Meiryo UI"/>
                      </a:endParaRPr>
                    </a:p>
                  </a:txBody>
                  <a:tcPr marL="0" marR="0" marT="36000" marB="36000" anchor="ctr"/>
                </a:tc>
                <a:tc gridSpan="7">
                  <a:txBody>
                    <a:bodyPr/>
                    <a:lstStyle/>
                    <a:p>
                      <a:r>
                        <a:rPr kumimoji="1" lang="ja-JP" altLang="en-US" sz="1100" spc="-20" baseline="0">
                          <a:solidFill>
                            <a:schemeClr val="bg2"/>
                          </a:solidFill>
                          <a:latin typeface="Meiryo UI"/>
                          <a:ea typeface="Meiryo UI"/>
                        </a:rPr>
                        <a:t>システム管理業務</a:t>
                      </a:r>
                      <a:r>
                        <a:rPr lang="ja-JP" altLang="en-US" sz="1100" spc="-20" baseline="0">
                          <a:solidFill>
                            <a:schemeClr val="bg2"/>
                          </a:solidFill>
                          <a:latin typeface="Meiryo UI"/>
                          <a:ea typeface="Meiryo UI"/>
                        </a:rPr>
                        <a:t>、CSV</a:t>
                      </a:r>
                      <a:r>
                        <a:rPr kumimoji="1" lang="ja-JP" altLang="en-US" sz="1100" spc="-20" baseline="0">
                          <a:solidFill>
                            <a:schemeClr val="bg2"/>
                          </a:solidFill>
                          <a:latin typeface="Meiryo UI"/>
                          <a:ea typeface="Meiryo UI"/>
                        </a:rPr>
                        <a:t>を中心に継続実施</a:t>
                      </a:r>
                      <a:r>
                        <a:rPr kumimoji="1" lang="en-US" altLang="ja-JP" sz="1100" spc="-20" baseline="0" dirty="0">
                          <a:solidFill>
                            <a:schemeClr val="bg2"/>
                          </a:solidFill>
                          <a:latin typeface="Meiryo UI"/>
                          <a:ea typeface="Meiryo UI"/>
                        </a:rPr>
                        <a:t>(</a:t>
                      </a:r>
                      <a:r>
                        <a:rPr kumimoji="1" lang="ja-JP" altLang="en-US" sz="1100" b="1" spc="-20" baseline="0">
                          <a:solidFill>
                            <a:schemeClr val="bg2"/>
                          </a:solidFill>
                          <a:latin typeface="Meiryo UI"/>
                          <a:ea typeface="Meiryo UI"/>
                        </a:rPr>
                        <a:t>テンポラリ業務多</a:t>
                      </a:r>
                      <a:r>
                        <a:rPr kumimoji="1" lang="ja-JP" altLang="en-US" sz="1100" spc="-20" baseline="0">
                          <a:solidFill>
                            <a:schemeClr val="bg2"/>
                          </a:solidFill>
                          <a:latin typeface="Meiryo UI"/>
                          <a:ea typeface="Meiryo UI"/>
                        </a:rPr>
                        <a:t>→計画的対応を要請要</a:t>
                      </a:r>
                      <a:r>
                        <a:rPr kumimoji="1" lang="en-US" altLang="ja-JP" sz="1100" spc="-20" baseline="0" dirty="0">
                          <a:solidFill>
                            <a:schemeClr val="bg2"/>
                          </a:solidFill>
                          <a:latin typeface="Meiryo UI"/>
                          <a:ea typeface="Meiryo UI"/>
                        </a:rPr>
                        <a:t>)</a:t>
                      </a:r>
                      <a:endParaRPr kumimoji="1" lang="ja-JP" altLang="en-US" sz="1100" spc="-20" baseline="0" dirty="0">
                        <a:solidFill>
                          <a:schemeClr val="bg2"/>
                        </a:solidFill>
                        <a:latin typeface="Meiryo UI"/>
                        <a:ea typeface="Meiryo UI"/>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en-US" altLang="ja-JP"/>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192814870"/>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tc>
                <a:tc rowSpan="2">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アプリ作成</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導入</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kern="1200" dirty="0">
                          <a:solidFill>
                            <a:schemeClr val="bg2"/>
                          </a:solidFill>
                          <a:latin typeface="Meiryo UI" panose="020B0604030504040204" pitchFamily="50" charset="-128"/>
                          <a:ea typeface="Meiryo UI" panose="020B0604030504040204" pitchFamily="50" charset="-128"/>
                          <a:cs typeface="+mn-cs"/>
                        </a:rPr>
                        <a:t>運用</a:t>
                      </a:r>
                    </a:p>
                  </a:txBody>
                  <a:tcPr marL="36000" marR="36000" marT="36000" marB="36000" anchor="ctr"/>
                </a:tc>
                <a:tc>
                  <a:txBody>
                    <a:bodyPr/>
                    <a:lstStyle/>
                    <a:p>
                      <a:pPr marL="171450" indent="-171450">
                        <a:buFont typeface="Wingdings" panose="05000000000000000000" pitchFamily="2" charset="2"/>
                        <a:buChar char="l"/>
                      </a:pPr>
                      <a:r>
                        <a:rPr kumimoji="1" lang="ja-JP" altLang="en-US" sz="1100" dirty="0">
                          <a:solidFill>
                            <a:schemeClr val="bg2"/>
                          </a:solidFill>
                          <a:latin typeface="Meiryo UI" panose="020B0604030504040204" pitchFamily="50" charset="-128"/>
                          <a:ea typeface="Meiryo UI" panose="020B0604030504040204" pitchFamily="50" charset="-128"/>
                        </a:rPr>
                        <a:t>異常管理アプリの</a:t>
                      </a:r>
                      <a:r>
                        <a:rPr kumimoji="1" lang="ja-JP" altLang="en-US" sz="1100" b="1" dirty="0">
                          <a:solidFill>
                            <a:schemeClr val="bg2"/>
                          </a:solidFill>
                          <a:latin typeface="Meiryo UI" panose="020B0604030504040204" pitchFamily="50" charset="-128"/>
                          <a:ea typeface="Meiryo UI" panose="020B0604030504040204" pitchFamily="50" charset="-128"/>
                        </a:rPr>
                        <a:t>作成</a:t>
                      </a:r>
                      <a:r>
                        <a:rPr kumimoji="1" lang="en-US" altLang="ja-JP" sz="1100" b="1"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運用</a:t>
                      </a:r>
                      <a:r>
                        <a:rPr kumimoji="1" lang="en-US" altLang="ja-JP" sz="1100" b="1"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管理</a:t>
                      </a:r>
                      <a:r>
                        <a:rPr kumimoji="1" lang="en-US" altLang="ja-JP" sz="1100" b="1"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修正</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矢野</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延製環安課</a:t>
                      </a:r>
                      <a:r>
                        <a:rPr kumimoji="1" lang="en-US" altLang="ja-JP" sz="1100" dirty="0">
                          <a:solidFill>
                            <a:schemeClr val="bg2"/>
                          </a:solidFill>
                          <a:latin typeface="Meiryo UI" panose="020B0604030504040204" pitchFamily="50" charset="-128"/>
                          <a:ea typeface="Meiryo UI" panose="020B0604030504040204" pitchFamily="50" charset="-128"/>
                        </a:rPr>
                        <a:t>)</a:t>
                      </a:r>
                    </a:p>
                  </a:txBody>
                  <a:tcPr marL="0" marR="0" marT="36000" marB="36000" anchor="ctr"/>
                </a:tc>
                <a:tc gridSpan="2">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プロトタイプアプリ完成</a:t>
                      </a: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gridSpan="2">
                  <a:txBody>
                    <a:bodyPr/>
                    <a:lstStyle/>
                    <a:p>
                      <a:r>
                        <a:rPr kumimoji="1" lang="en-US" altLang="ja-JP" sz="1100" dirty="0">
                          <a:solidFill>
                            <a:schemeClr val="bg2"/>
                          </a:solidFill>
                          <a:latin typeface="Meiryo UI" panose="020B0604030504040204" pitchFamily="50" charset="-128"/>
                          <a:ea typeface="Meiryo UI" panose="020B0604030504040204" pitchFamily="50" charset="-128"/>
                        </a:rPr>
                        <a:t>3</a:t>
                      </a:r>
                      <a:r>
                        <a:rPr kumimoji="1" lang="ja-JP" altLang="en-US" sz="1100" dirty="0">
                          <a:solidFill>
                            <a:schemeClr val="bg2"/>
                          </a:solidFill>
                          <a:latin typeface="Meiryo UI" panose="020B0604030504040204" pitchFamily="50" charset="-128"/>
                          <a:ea typeface="Meiryo UI" panose="020B0604030504040204" pitchFamily="50" charset="-128"/>
                        </a:rPr>
                        <a:t>工場へ紹介</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意見募集</a:t>
                      </a: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gridSpan="2">
                  <a:txBody>
                    <a:bodyPr/>
                    <a:lstStyle/>
                    <a:p>
                      <a:r>
                        <a:rPr kumimoji="1" lang="ja-JP" altLang="en-US" sz="1100" spc="-80" baseline="0" dirty="0">
                          <a:solidFill>
                            <a:schemeClr val="bg2"/>
                          </a:solidFill>
                          <a:latin typeface="Meiryo UI" panose="020B0604030504040204" pitchFamily="50" charset="-128"/>
                          <a:ea typeface="Meiryo UI" panose="020B0604030504040204" pitchFamily="50" charset="-128"/>
                        </a:rPr>
                        <a:t>運用準備→</a:t>
                      </a:r>
                      <a:r>
                        <a:rPr kumimoji="1" lang="en-US" altLang="ja-JP" sz="1100" b="1" spc="-80" baseline="0" dirty="0">
                          <a:solidFill>
                            <a:schemeClr val="bg2"/>
                          </a:solidFill>
                          <a:latin typeface="Meiryo UI" panose="020B0604030504040204" pitchFamily="50" charset="-128"/>
                          <a:ea typeface="Meiryo UI" panose="020B0604030504040204" pitchFamily="50" charset="-128"/>
                        </a:rPr>
                        <a:t>2024/</a:t>
                      </a:r>
                      <a:r>
                        <a:rPr kumimoji="1" lang="ja-JP" altLang="en-US" sz="1100" b="1" spc="-80" baseline="0" dirty="0">
                          <a:solidFill>
                            <a:schemeClr val="bg2"/>
                          </a:solidFill>
                          <a:latin typeface="Meiryo UI" panose="020B0604030504040204" pitchFamily="50" charset="-128"/>
                          <a:ea typeface="Meiryo UI" panose="020B0604030504040204" pitchFamily="50" charset="-128"/>
                        </a:rPr>
                        <a:t>下運用</a:t>
                      </a:r>
                      <a:endParaRPr kumimoji="1" lang="en-US" altLang="ja-JP" sz="1100" b="1" spc="-80" baseline="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2665893636"/>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r>
                        <a:rPr kumimoji="1" lang="ja-JP" altLang="en-US" sz="1100" dirty="0">
                          <a:solidFill>
                            <a:schemeClr val="bg2"/>
                          </a:solidFill>
                          <a:latin typeface="Meiryo UI" panose="020B0604030504040204" pitchFamily="50" charset="-128"/>
                          <a:ea typeface="Meiryo UI" panose="020B0604030504040204" pitchFamily="50" charset="-128"/>
                        </a:rPr>
                        <a:t>その他アジャイルアプリの作成と運用</a:t>
                      </a:r>
                      <a:endParaRPr kumimoji="1" lang="en-US" altLang="ja-JP"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gridSpan="6">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矢野を中心に作成の体制を構築中</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大阪</a:t>
                      </a:r>
                      <a:r>
                        <a:rPr kumimoji="1" lang="en-US" altLang="ja-JP" sz="1100" dirty="0">
                          <a:solidFill>
                            <a:schemeClr val="bg2"/>
                          </a:solidFill>
                          <a:latin typeface="Meiryo UI" panose="020B0604030504040204" pitchFamily="50" charset="-128"/>
                          <a:ea typeface="Meiryo UI" panose="020B0604030504040204" pitchFamily="50" charset="-128"/>
                        </a:rPr>
                        <a:t>+NIT</a:t>
                      </a:r>
                      <a:r>
                        <a:rPr kumimoji="1" lang="ja-JP" altLang="en-US" sz="1100" dirty="0">
                          <a:solidFill>
                            <a:schemeClr val="bg2"/>
                          </a:solidFill>
                          <a:latin typeface="Meiryo UI" panose="020B0604030504040204" pitchFamily="50" charset="-128"/>
                          <a:ea typeface="Meiryo UI" panose="020B0604030504040204" pitchFamily="50" charset="-128"/>
                        </a:rPr>
                        <a:t>の協力体制含め</a:t>
                      </a:r>
                      <a:r>
                        <a:rPr kumimoji="1" lang="ja-JP" altLang="en-US" sz="1100" b="1" dirty="0">
                          <a:solidFill>
                            <a:schemeClr val="bg2"/>
                          </a:solidFill>
                          <a:latin typeface="Meiryo UI" panose="020B0604030504040204" pitchFamily="50" charset="-128"/>
                          <a:ea typeface="Meiryo UI" panose="020B0604030504040204" pitchFamily="50" charset="-128"/>
                        </a:rPr>
                        <a:t>組織化が要</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1250073233"/>
                  </a:ext>
                </a:extLst>
              </a:tr>
              <a:tr h="0">
                <a:tc vMerge="1">
                  <a:txBody>
                    <a:bodyPr/>
                    <a:lstStyle/>
                    <a:p>
                      <a:endParaRPr lang="ja-JP" altLang="en-US" dirty="0"/>
                    </a:p>
                  </a:txBody>
                  <a:tcPr marL="36000" marR="36000" marT="36000" marB="36000" vert="eaVert"/>
                </a:tc>
                <a:tc rowSpan="3">
                  <a:txBody>
                    <a:bodyPr/>
                    <a:lstStyle/>
                    <a:p>
                      <a:r>
                        <a:rPr lang="en-US" altLang="ja-JP" sz="1100" dirty="0">
                          <a:solidFill>
                            <a:schemeClr val="bg2"/>
                          </a:solidFill>
                          <a:latin typeface="Meiryo UI" panose="020B0604030504040204" pitchFamily="50" charset="-128"/>
                          <a:ea typeface="Meiryo UI" panose="020B0604030504040204" pitchFamily="50" charset="-128"/>
                        </a:rPr>
                        <a:t>DX</a:t>
                      </a:r>
                      <a:r>
                        <a:rPr lang="ja-JP" altLang="en-US" sz="1100" dirty="0">
                          <a:solidFill>
                            <a:schemeClr val="bg2"/>
                          </a:solidFill>
                          <a:latin typeface="Meiryo UI" panose="020B0604030504040204" pitchFamily="50" charset="-128"/>
                          <a:ea typeface="Meiryo UI" panose="020B0604030504040204" pitchFamily="50" charset="-128"/>
                        </a:rPr>
                        <a:t>推進</a:t>
                      </a:r>
                      <a:endParaRPr lang="en-US" altLang="ja-JP"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r>
                        <a:rPr kumimoji="1" lang="ja-JP" altLang="en-US" sz="1100" dirty="0">
                          <a:solidFill>
                            <a:schemeClr val="bg2"/>
                          </a:solidFill>
                          <a:latin typeface="Meiryo UI" panose="020B0604030504040204" pitchFamily="50" charset="-128"/>
                          <a:ea typeface="Meiryo UI" panose="020B0604030504040204" pitchFamily="50" charset="-128"/>
                        </a:rPr>
                        <a:t>延製</a:t>
                      </a:r>
                      <a:r>
                        <a:rPr kumimoji="1" lang="en-US" altLang="ja-JP" sz="1100" dirty="0">
                          <a:solidFill>
                            <a:schemeClr val="bg2"/>
                          </a:solidFill>
                          <a:latin typeface="Meiryo UI" panose="020B0604030504040204" pitchFamily="50" charset="-128"/>
                          <a:ea typeface="Meiryo UI" panose="020B0604030504040204" pitchFamily="50" charset="-128"/>
                        </a:rPr>
                        <a:t>Wi-Fi</a:t>
                      </a:r>
                      <a:r>
                        <a:rPr kumimoji="1" lang="ja-JP" altLang="en-US" sz="1100" dirty="0">
                          <a:solidFill>
                            <a:schemeClr val="bg2"/>
                          </a:solidFill>
                          <a:latin typeface="Meiryo UI" panose="020B0604030504040204" pitchFamily="50" charset="-128"/>
                          <a:ea typeface="Meiryo UI" panose="020B0604030504040204" pitchFamily="50" charset="-128"/>
                        </a:rPr>
                        <a:t>導入推進⇒</a:t>
                      </a:r>
                      <a:r>
                        <a:rPr kumimoji="1" lang="ja-JP" altLang="en-US" sz="1100" b="1" dirty="0">
                          <a:solidFill>
                            <a:schemeClr val="bg2"/>
                          </a:solidFill>
                          <a:latin typeface="Meiryo UI" panose="020B0604030504040204" pitchFamily="50" charset="-128"/>
                          <a:ea typeface="Meiryo UI" panose="020B0604030504040204" pitchFamily="50" charset="-128"/>
                        </a:rPr>
                        <a:t>マスタープラン完</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３工場工事完</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白井</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gridSpan="2">
                  <a:txBody>
                    <a:bodyPr/>
                    <a:lstStyle/>
                    <a:p>
                      <a:r>
                        <a:rPr kumimoji="1" lang="en-US" altLang="ja-JP" sz="1100" dirty="0">
                          <a:solidFill>
                            <a:schemeClr val="bg2"/>
                          </a:solidFill>
                          <a:latin typeface="Meiryo UI" panose="020B0604030504040204" pitchFamily="50" charset="-128"/>
                          <a:ea typeface="Meiryo UI" panose="020B0604030504040204" pitchFamily="50" charset="-128"/>
                        </a:rPr>
                        <a:t>2024</a:t>
                      </a:r>
                      <a:r>
                        <a:rPr kumimoji="1" lang="ja-JP" altLang="en-US" sz="1100" dirty="0">
                          <a:solidFill>
                            <a:schemeClr val="bg2"/>
                          </a:solidFill>
                          <a:latin typeface="Meiryo UI" panose="020B0604030504040204" pitchFamily="50" charset="-128"/>
                          <a:ea typeface="Meiryo UI" panose="020B0604030504040204" pitchFamily="50" charset="-128"/>
                        </a:rPr>
                        <a:t>年度計画作成</a:t>
                      </a: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gridSpan="4">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工業用</a:t>
                      </a:r>
                      <a:r>
                        <a:rPr kumimoji="1" lang="en-US" altLang="ja-JP" sz="1100" dirty="0">
                          <a:solidFill>
                            <a:schemeClr val="bg2"/>
                          </a:solidFill>
                          <a:latin typeface="Meiryo UI" panose="020B0604030504040204" pitchFamily="50" charset="-128"/>
                          <a:ea typeface="Meiryo UI" panose="020B0604030504040204" pitchFamily="50" charset="-128"/>
                        </a:rPr>
                        <a:t>Wi-Fi</a:t>
                      </a:r>
                      <a:r>
                        <a:rPr kumimoji="1" lang="ja-JP" altLang="en-US" sz="1100" dirty="0">
                          <a:solidFill>
                            <a:schemeClr val="bg2"/>
                          </a:solidFill>
                          <a:latin typeface="Meiryo UI" panose="020B0604030504040204" pitchFamily="50" charset="-128"/>
                          <a:ea typeface="Meiryo UI" panose="020B0604030504040204" pitchFamily="50" charset="-128"/>
                        </a:rPr>
                        <a:t>導入検討の継続</a:t>
                      </a: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3130560718"/>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r>
                        <a:rPr kumimoji="1" lang="en-US" altLang="ja-JP" sz="1100" spc="-100" baseline="0" dirty="0">
                          <a:solidFill>
                            <a:schemeClr val="bg2"/>
                          </a:solidFill>
                          <a:latin typeface="Meiryo UI" panose="020B0604030504040204" pitchFamily="50" charset="-128"/>
                          <a:ea typeface="Meiryo UI" panose="020B0604030504040204" pitchFamily="50" charset="-128"/>
                        </a:rPr>
                        <a:t>SharePoint</a:t>
                      </a:r>
                      <a:r>
                        <a:rPr kumimoji="1" lang="ja-JP" altLang="en-US" sz="1100" spc="-100" baseline="0" dirty="0">
                          <a:solidFill>
                            <a:schemeClr val="bg2"/>
                          </a:solidFill>
                          <a:latin typeface="Meiryo UI" panose="020B0604030504040204" pitchFamily="50" charset="-128"/>
                          <a:ea typeface="Meiryo UI" panose="020B0604030504040204" pitchFamily="50" charset="-128"/>
                        </a:rPr>
                        <a:t>活用⇒立ち上げ</a:t>
                      </a:r>
                      <a:r>
                        <a:rPr kumimoji="1" lang="en-US" altLang="ja-JP" sz="1100" spc="-100" baseline="0" dirty="0">
                          <a:solidFill>
                            <a:schemeClr val="bg2"/>
                          </a:solidFill>
                          <a:latin typeface="Meiryo UI" panose="020B0604030504040204" pitchFamily="50" charset="-128"/>
                          <a:ea typeface="Meiryo UI" panose="020B0604030504040204" pitchFamily="50" charset="-128"/>
                        </a:rPr>
                        <a:t>/</a:t>
                      </a:r>
                      <a:r>
                        <a:rPr kumimoji="1" lang="ja-JP" altLang="en-US" sz="1100" spc="-100" baseline="0" dirty="0">
                          <a:solidFill>
                            <a:schemeClr val="bg2"/>
                          </a:solidFill>
                          <a:latin typeface="Meiryo UI" panose="020B0604030504040204" pitchFamily="50" charset="-128"/>
                          <a:ea typeface="Meiryo UI" panose="020B0604030504040204" pitchFamily="50" charset="-128"/>
                        </a:rPr>
                        <a:t>各部場ページ</a:t>
                      </a:r>
                      <a:r>
                        <a:rPr kumimoji="1" lang="en-US" altLang="ja-JP" sz="1100" spc="-100" baseline="0" dirty="0">
                          <a:solidFill>
                            <a:schemeClr val="bg2"/>
                          </a:solidFill>
                          <a:latin typeface="Meiryo UI" panose="020B0604030504040204" pitchFamily="50" charset="-128"/>
                          <a:ea typeface="Meiryo UI" panose="020B0604030504040204" pitchFamily="50" charset="-128"/>
                        </a:rPr>
                        <a:t>/DX</a:t>
                      </a:r>
                      <a:r>
                        <a:rPr kumimoji="1" lang="ja-JP" altLang="en-US" sz="1100" spc="-100" baseline="0" dirty="0">
                          <a:solidFill>
                            <a:schemeClr val="bg2"/>
                          </a:solidFill>
                          <a:latin typeface="Meiryo UI" panose="020B0604030504040204" pitchFamily="50" charset="-128"/>
                          <a:ea typeface="Meiryo UI" panose="020B0604030504040204" pitchFamily="50" charset="-128"/>
                        </a:rPr>
                        <a:t>・内規・見学ページ完成</a:t>
                      </a:r>
                      <a:r>
                        <a:rPr kumimoji="1" lang="en-US" altLang="ja-JP" sz="1100" spc="-100" dirty="0">
                          <a:solidFill>
                            <a:schemeClr val="bg2"/>
                          </a:solidFill>
                          <a:latin typeface="Meiryo UI" panose="020B0604030504040204" pitchFamily="50" charset="-128"/>
                          <a:ea typeface="Meiryo UI" panose="020B0604030504040204" pitchFamily="50" charset="-128"/>
                        </a:rPr>
                        <a:t>(</a:t>
                      </a:r>
                      <a:r>
                        <a:rPr kumimoji="1" lang="ja-JP" altLang="en-US" sz="1100" spc="-100" dirty="0">
                          <a:solidFill>
                            <a:schemeClr val="bg2"/>
                          </a:solidFill>
                          <a:latin typeface="Meiryo UI" panose="020B0604030504040204" pitchFamily="50" charset="-128"/>
                          <a:ea typeface="Meiryo UI" panose="020B0604030504040204" pitchFamily="50" charset="-128"/>
                        </a:rPr>
                        <a:t>白井</a:t>
                      </a:r>
                      <a:r>
                        <a:rPr kumimoji="1" lang="en-US" altLang="ja-JP" sz="1100" spc="-100" dirty="0">
                          <a:solidFill>
                            <a:schemeClr val="bg2"/>
                          </a:solidFill>
                          <a:latin typeface="Meiryo UI" panose="020B0604030504040204" pitchFamily="50" charset="-128"/>
                          <a:ea typeface="Meiryo UI" panose="020B0604030504040204" pitchFamily="50" charset="-128"/>
                        </a:rPr>
                        <a:t>)</a:t>
                      </a:r>
                      <a:endParaRPr kumimoji="1" lang="en-US" altLang="ja-JP" sz="1100" spc="-100" baseline="0" dirty="0">
                        <a:solidFill>
                          <a:schemeClr val="bg2"/>
                        </a:solidFill>
                        <a:latin typeface="Meiryo UI" panose="020B0604030504040204" pitchFamily="50" charset="-128"/>
                        <a:ea typeface="Meiryo UI" panose="020B0604030504040204" pitchFamily="50" charset="-128"/>
                      </a:endParaRPr>
                    </a:p>
                  </a:txBody>
                  <a:tcPr marL="0" marR="0" marT="36000" marB="36000" anchor="ctr"/>
                </a:tc>
                <a:tc gridSpan="6">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今後もメンテナンス</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コンテンツ充実を継続</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企画</a:t>
                      </a:r>
                      <a:r>
                        <a:rPr kumimoji="1" lang="en-US" altLang="ja-JP" sz="1100" b="1"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改良要フォロー</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2328735354"/>
                  </a:ext>
                </a:extLst>
              </a:tr>
              <a:tr h="0">
                <a:tc vMerge="1">
                  <a:txBody>
                    <a:bodyPr/>
                    <a:lstStyle/>
                    <a:p>
                      <a:endParaRPr kumimoji="1" lang="ja-JP" altLang="en-US"/>
                    </a:p>
                  </a:txBody>
                  <a:tcPr/>
                </a:tc>
                <a:tc vMerge="1">
                  <a:txBody>
                    <a:bodyPr/>
                    <a:lstStyle/>
                    <a:p>
                      <a:endParaRPr lang="en-US" altLang="ja-JP" sz="1100" dirty="0">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r>
                        <a:rPr kumimoji="1" lang="en-US" altLang="ja-JP" sz="1100" spc="-30" baseline="0" dirty="0">
                          <a:solidFill>
                            <a:schemeClr val="bg2"/>
                          </a:solidFill>
                          <a:latin typeface="Meiryo UI" panose="020B0604030504040204" pitchFamily="50" charset="-128"/>
                          <a:ea typeface="Meiryo UI" panose="020B0604030504040204" pitchFamily="50" charset="-128"/>
                        </a:rPr>
                        <a:t>HHK</a:t>
                      </a:r>
                      <a:r>
                        <a:rPr kumimoji="1" lang="ja-JP" altLang="en-US" sz="1100" spc="-30" baseline="0" dirty="0">
                          <a:solidFill>
                            <a:schemeClr val="bg2"/>
                          </a:solidFill>
                          <a:latin typeface="Meiryo UI" panose="020B0604030504040204" pitchFamily="50" charset="-128"/>
                          <a:ea typeface="Meiryo UI" panose="020B0604030504040204" pitchFamily="50" charset="-128"/>
                        </a:rPr>
                        <a:t>を</a:t>
                      </a:r>
                      <a:r>
                        <a:rPr kumimoji="1" lang="en-US" altLang="ja-JP" sz="1100" spc="-30" baseline="0" dirty="0">
                          <a:solidFill>
                            <a:schemeClr val="bg2"/>
                          </a:solidFill>
                          <a:latin typeface="Meiryo UI" panose="020B0604030504040204" pitchFamily="50" charset="-128"/>
                          <a:ea typeface="Meiryo UI" panose="020B0604030504040204" pitchFamily="50" charset="-128"/>
                        </a:rPr>
                        <a:t>Python</a:t>
                      </a:r>
                      <a:r>
                        <a:rPr kumimoji="1" lang="ja-JP" altLang="en-US" sz="1100" spc="-30" baseline="0" dirty="0">
                          <a:solidFill>
                            <a:schemeClr val="bg2"/>
                          </a:solidFill>
                          <a:latin typeface="Meiryo UI" panose="020B0604030504040204" pitchFamily="50" charset="-128"/>
                          <a:ea typeface="Meiryo UI" panose="020B0604030504040204" pitchFamily="50" charset="-128"/>
                        </a:rPr>
                        <a:t> </a:t>
                      </a:r>
                      <a:r>
                        <a:rPr kumimoji="1" lang="en-US" altLang="ja-JP" sz="1100" spc="-30" baseline="0" dirty="0">
                          <a:solidFill>
                            <a:schemeClr val="bg2"/>
                          </a:solidFill>
                          <a:latin typeface="Meiryo UI" panose="020B0604030504040204" pitchFamily="50" charset="-128"/>
                          <a:ea typeface="Meiryo UI" panose="020B0604030504040204" pitchFamily="50" charset="-128"/>
                        </a:rPr>
                        <a:t>+</a:t>
                      </a:r>
                      <a:r>
                        <a:rPr kumimoji="1" lang="ja-JP" altLang="en-US" sz="1100" spc="-30" baseline="0" dirty="0">
                          <a:solidFill>
                            <a:schemeClr val="bg2"/>
                          </a:solidFill>
                          <a:latin typeface="Meiryo UI" panose="020B0604030504040204" pitchFamily="50" charset="-128"/>
                          <a:ea typeface="Meiryo UI" panose="020B0604030504040204" pitchFamily="50" charset="-128"/>
                        </a:rPr>
                        <a:t> </a:t>
                      </a:r>
                      <a:r>
                        <a:rPr kumimoji="1" lang="en-US" altLang="ja-JP" sz="1100" spc="-30" baseline="0" dirty="0">
                          <a:solidFill>
                            <a:schemeClr val="bg2"/>
                          </a:solidFill>
                          <a:latin typeface="Meiryo UI" panose="020B0604030504040204" pitchFamily="50" charset="-128"/>
                          <a:ea typeface="Meiryo UI" panose="020B0604030504040204" pitchFamily="50" charset="-128"/>
                        </a:rPr>
                        <a:t>Power</a:t>
                      </a:r>
                      <a:r>
                        <a:rPr kumimoji="1" lang="ja-JP" altLang="en-US" sz="1100" spc="-30" baseline="0" dirty="0">
                          <a:solidFill>
                            <a:schemeClr val="bg2"/>
                          </a:solidFill>
                          <a:latin typeface="Meiryo UI" panose="020B0604030504040204" pitchFamily="50" charset="-128"/>
                          <a:ea typeface="Meiryo UI" panose="020B0604030504040204" pitchFamily="50" charset="-128"/>
                        </a:rPr>
                        <a:t> </a:t>
                      </a:r>
                      <a:r>
                        <a:rPr kumimoji="1" lang="en-US" altLang="ja-JP" sz="1100" spc="-30" baseline="0" dirty="0">
                          <a:solidFill>
                            <a:schemeClr val="bg2"/>
                          </a:solidFill>
                          <a:latin typeface="Meiryo UI" panose="020B0604030504040204" pitchFamily="50" charset="-128"/>
                          <a:ea typeface="Meiryo UI" panose="020B0604030504040204" pitchFamily="50" charset="-128"/>
                        </a:rPr>
                        <a:t>BI</a:t>
                      </a:r>
                      <a:r>
                        <a:rPr kumimoji="1" lang="ja-JP" altLang="en-US" sz="1100" spc="-30" baseline="0" dirty="0">
                          <a:solidFill>
                            <a:schemeClr val="bg2"/>
                          </a:solidFill>
                          <a:latin typeface="Meiryo UI" panose="020B0604030504040204" pitchFamily="50" charset="-128"/>
                          <a:ea typeface="Meiryo UI" panose="020B0604030504040204" pitchFamily="50" charset="-128"/>
                        </a:rPr>
                        <a:t>で可視化⇒部場長・一部課長へ配信</a:t>
                      </a:r>
                      <a:endParaRPr kumimoji="1" lang="en-US" altLang="ja-JP" sz="1100" spc="-30" baseline="0" dirty="0">
                        <a:solidFill>
                          <a:schemeClr val="bg2"/>
                        </a:solidFill>
                        <a:latin typeface="Meiryo UI" panose="020B0604030504040204" pitchFamily="50" charset="-128"/>
                        <a:ea typeface="Meiryo UI" panose="020B0604030504040204" pitchFamily="50" charset="-128"/>
                      </a:endParaRPr>
                    </a:p>
                  </a:txBody>
                  <a:tcPr marL="0" marR="0" marT="36000" marB="36000" anchor="ctr"/>
                </a:tc>
                <a:tc gridSpan="6">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完</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毎日更新を継続⇒</a:t>
                      </a:r>
                      <a:r>
                        <a:rPr kumimoji="1" lang="ja-JP" altLang="en-US" sz="1100" b="1" dirty="0">
                          <a:solidFill>
                            <a:schemeClr val="bg2"/>
                          </a:solidFill>
                          <a:latin typeface="Meiryo UI" panose="020B0604030504040204" pitchFamily="50" charset="-128"/>
                          <a:ea typeface="Meiryo UI" panose="020B0604030504040204" pitchFamily="50" charset="-128"/>
                        </a:rPr>
                        <a:t>業務移管と全社公開予定</a:t>
                      </a:r>
                      <a:r>
                        <a:rPr kumimoji="1" lang="en-US" altLang="ja-JP" sz="1100" dirty="0">
                          <a:solidFill>
                            <a:schemeClr val="bg2"/>
                          </a:solidFill>
                          <a:latin typeface="Meiryo UI" panose="020B0604030504040204" pitchFamily="50" charset="-128"/>
                          <a:ea typeface="Meiryo UI" panose="020B0604030504040204" pitchFamily="50" charset="-128"/>
                        </a:rPr>
                        <a:t>)</a:t>
                      </a: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336114522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nchor="ctr"/>
                </a:tc>
                <a:tc>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その他</a:t>
                      </a:r>
                    </a:p>
                  </a:txBody>
                  <a:tcPr marL="36000" marR="36000" marT="36000" marB="36000" anchor="ct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3890731614"/>
                  </a:ext>
                </a:extLst>
              </a:tr>
              <a:tr h="0">
                <a:tc rowSpan="6">
                  <a:txBody>
                    <a:bodyPr/>
                    <a:lstStyle/>
                    <a:p>
                      <a:pPr algn="ctr"/>
                      <a:r>
                        <a:rPr kumimoji="1" lang="ja-JP" altLang="en-US" sz="1100" dirty="0">
                          <a:solidFill>
                            <a:schemeClr val="bg2"/>
                          </a:solidFill>
                          <a:latin typeface="Meiryo UI" panose="020B0604030504040204" pitchFamily="50" charset="-128"/>
                          <a:ea typeface="Meiryo UI" panose="020B0604030504040204" pitchFamily="50" charset="-128"/>
                        </a:rPr>
                        <a:t>人財育成</a:t>
                      </a:r>
                    </a:p>
                  </a:txBody>
                  <a:tcPr marL="36000" marR="36000" marT="36000" marB="36000" vert="eaVert" anchor="ctr"/>
                </a:tc>
                <a:tc rowSpan="2">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オンラインセミナー活用</a:t>
                      </a:r>
                    </a:p>
                  </a:txBody>
                  <a:tcPr marL="36000" marR="36000" marT="36000" marB="36000" anchor="ctr"/>
                </a:tc>
                <a:tc>
                  <a:txBody>
                    <a:bodyPr/>
                    <a:lstStyle/>
                    <a:p>
                      <a:pPr marL="171450" indent="-171450">
                        <a:buFont typeface="Wingdings" panose="05000000000000000000" pitchFamily="2" charset="2"/>
                        <a:buChar char="l"/>
                      </a:pPr>
                      <a:r>
                        <a:rPr kumimoji="1" lang="en-US" altLang="ja-JP" sz="1100" dirty="0">
                          <a:solidFill>
                            <a:schemeClr val="bg2"/>
                          </a:solidFill>
                          <a:latin typeface="Meiryo UI" panose="020B0604030504040204" pitchFamily="50" charset="-128"/>
                          <a:ea typeface="Meiryo UI" panose="020B0604030504040204" pitchFamily="50" charset="-128"/>
                        </a:rPr>
                        <a:t>CLAP</a:t>
                      </a:r>
                      <a:r>
                        <a:rPr kumimoji="1" lang="ja-JP" altLang="en-US" sz="1100" dirty="0">
                          <a:solidFill>
                            <a:schemeClr val="bg2"/>
                          </a:solidFill>
                          <a:latin typeface="Meiryo UI" panose="020B0604030504040204" pitchFamily="50" charset="-128"/>
                          <a:ea typeface="Meiryo UI" panose="020B0604030504040204" pitchFamily="50" charset="-128"/>
                        </a:rPr>
                        <a:t>活用のコンセプト策定</a:t>
                      </a:r>
                      <a:r>
                        <a:rPr kumimoji="1" lang="en-US" altLang="ja-JP" sz="1100" dirty="0">
                          <a:solidFill>
                            <a:schemeClr val="bg2"/>
                          </a:solidFill>
                          <a:latin typeface="Meiryo UI" panose="020B0604030504040204" pitchFamily="50" charset="-128"/>
                          <a:ea typeface="Meiryo UI" panose="020B0604030504040204" pitchFamily="50" charset="-128"/>
                        </a:rPr>
                        <a:t>(PPT</a:t>
                      </a:r>
                      <a:r>
                        <a:rPr kumimoji="1" lang="ja-JP" altLang="en-US" sz="1100" dirty="0">
                          <a:solidFill>
                            <a:schemeClr val="bg2"/>
                          </a:solidFill>
                          <a:latin typeface="Meiryo UI" panose="020B0604030504040204" pitchFamily="50" charset="-128"/>
                          <a:ea typeface="Meiryo UI" panose="020B0604030504040204" pitchFamily="50" charset="-128"/>
                        </a:rPr>
                        <a:t>資料作成</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人事の反応薄</a:t>
                      </a:r>
                    </a:p>
                  </a:txBody>
                  <a:tcPr marL="0" marR="0" marT="36000" marB="36000" anchor="ctr"/>
                </a:tc>
                <a:tc>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完</a:t>
                      </a:r>
                    </a:p>
                  </a:txBody>
                  <a:tcPr marL="36000" marR="36000" marT="36000" marB="36000" anchor="ct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1236209945"/>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a:txBody>
                    <a:bodyPr/>
                    <a:lstStyle/>
                    <a:p>
                      <a:pPr marL="171450" indent="-171450">
                        <a:buFont typeface="Wingdings" panose="05000000000000000000" pitchFamily="2" charset="2"/>
                        <a:buChar char="l"/>
                      </a:pPr>
                      <a:r>
                        <a:rPr kumimoji="1" lang="ja-JP" altLang="en-US" sz="1100" dirty="0">
                          <a:solidFill>
                            <a:schemeClr val="bg2"/>
                          </a:solidFill>
                          <a:latin typeface="Meiryo UI" panose="020B0604030504040204" pitchFamily="50" charset="-128"/>
                          <a:ea typeface="Meiryo UI" panose="020B0604030504040204" pitchFamily="50" charset="-128"/>
                        </a:rPr>
                        <a:t>オンラインセミナー活用でマネジメント</a:t>
                      </a:r>
                      <a:r>
                        <a:rPr kumimoji="1" lang="en-US" altLang="ja-JP" sz="1100" dirty="0">
                          <a:solidFill>
                            <a:schemeClr val="bg2"/>
                          </a:solidFill>
                          <a:latin typeface="Meiryo UI" panose="020B0604030504040204" pitchFamily="50" charset="-128"/>
                          <a:ea typeface="Meiryo UI" panose="020B0604030504040204" pitchFamily="50" charset="-128"/>
                        </a:rPr>
                        <a:t>/IT</a:t>
                      </a:r>
                      <a:r>
                        <a:rPr kumimoji="1" lang="ja-JP" altLang="en-US" sz="1100" dirty="0">
                          <a:solidFill>
                            <a:schemeClr val="bg2"/>
                          </a:solidFill>
                          <a:latin typeface="Meiryo UI" panose="020B0604030504040204" pitchFamily="50" charset="-128"/>
                          <a:ea typeface="Meiryo UI" panose="020B0604030504040204" pitchFamily="50" charset="-128"/>
                        </a:rPr>
                        <a:t>スキル育成計画策定</a:t>
                      </a:r>
                    </a:p>
                  </a:txBody>
                  <a:tcPr marL="0" marR="0" marT="36000" marB="36000" anchor="ctr"/>
                </a:tc>
                <a:tc gridSpan="10">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試運用の実施⇒</a:t>
                      </a:r>
                      <a:r>
                        <a:rPr kumimoji="1" lang="ja-JP" altLang="en-US" sz="1100" b="1" dirty="0">
                          <a:solidFill>
                            <a:schemeClr val="bg2"/>
                          </a:solidFill>
                          <a:latin typeface="Meiryo UI" panose="020B0604030504040204" pitchFamily="50" charset="-128"/>
                          <a:ea typeface="Meiryo UI" panose="020B0604030504040204" pitchFamily="50" charset="-128"/>
                        </a:rPr>
                        <a:t>人事労務課にて継続</a:t>
                      </a:r>
                      <a:r>
                        <a:rPr kumimoji="1" lang="en-US" altLang="ja-JP" sz="1100" b="1" dirty="0">
                          <a:solidFill>
                            <a:schemeClr val="bg2"/>
                          </a:solidFill>
                          <a:latin typeface="Meiryo UI" panose="020B0604030504040204" pitchFamily="50" charset="-128"/>
                          <a:ea typeface="Meiryo UI" panose="020B0604030504040204" pitchFamily="50" charset="-128"/>
                        </a:rPr>
                        <a:t>(</a:t>
                      </a:r>
                      <a:r>
                        <a:rPr kumimoji="1" lang="ja-JP" altLang="en-US" sz="1100" b="1" dirty="0">
                          <a:solidFill>
                            <a:schemeClr val="bg2"/>
                          </a:solidFill>
                          <a:latin typeface="Meiryo UI" panose="020B0604030504040204" pitchFamily="50" charset="-128"/>
                          <a:ea typeface="Meiryo UI" panose="020B0604030504040204" pitchFamily="50" charset="-128"/>
                        </a:rPr>
                        <a:t>やる気？要フォロー</a:t>
                      </a:r>
                      <a:r>
                        <a:rPr kumimoji="1" lang="en-US" altLang="ja-JP" sz="1100" b="1"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⇒小規模開催で反応確認も必要か？</a:t>
                      </a: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2927983868"/>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bg2"/>
                          </a:solidFill>
                          <a:latin typeface="Meiryo UI" panose="020B0604030504040204" pitchFamily="50" charset="-128"/>
                          <a:ea typeface="Meiryo UI" panose="020B0604030504040204" pitchFamily="50" charset="-128"/>
                        </a:rPr>
                        <a:t>延岡高校</a:t>
                      </a:r>
                      <a:r>
                        <a:rPr kumimoji="1" lang="en-US" altLang="ja-JP" sz="1100" dirty="0">
                          <a:solidFill>
                            <a:schemeClr val="bg2"/>
                          </a:solidFill>
                          <a:latin typeface="Meiryo UI" panose="020B0604030504040204" pitchFamily="50" charset="-128"/>
                          <a:ea typeface="Meiryo UI" panose="020B0604030504040204" pitchFamily="50" charset="-128"/>
                        </a:rPr>
                        <a:t>SSH</a:t>
                      </a:r>
                      <a:r>
                        <a:rPr kumimoji="1" lang="ja-JP" altLang="en-US" sz="1100" dirty="0">
                          <a:solidFill>
                            <a:schemeClr val="bg2"/>
                          </a:solidFill>
                          <a:latin typeface="Meiryo UI" panose="020B0604030504040204" pitchFamily="50" charset="-128"/>
                          <a:ea typeface="Meiryo UI" panose="020B0604030504040204" pitchFamily="50" charset="-128"/>
                        </a:rPr>
                        <a:t>メンター</a:t>
                      </a:r>
                      <a:endParaRPr kumimoji="1" lang="en-US" altLang="ja-JP" sz="1100" dirty="0">
                        <a:solidFill>
                          <a:schemeClr val="bg2"/>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2"/>
                          </a:solidFill>
                          <a:latin typeface="Meiryo UI" panose="020B0604030504040204" pitchFamily="50" charset="-128"/>
                          <a:ea typeface="Meiryo UI" panose="020B0604030504040204" pitchFamily="50" charset="-128"/>
                        </a:rPr>
                        <a:t>(</a:t>
                      </a:r>
                      <a:r>
                        <a:rPr kumimoji="1" lang="ja-JP" altLang="en-US" sz="900" dirty="0">
                          <a:solidFill>
                            <a:schemeClr val="bg2"/>
                          </a:solidFill>
                          <a:latin typeface="Meiryo UI" panose="020B0604030504040204" pitchFamily="50" charset="-128"/>
                          <a:ea typeface="Meiryo UI" panose="020B0604030504040204" pitchFamily="50" charset="-128"/>
                        </a:rPr>
                        <a:t>地元貢献活用で人財育成</a:t>
                      </a:r>
                      <a:r>
                        <a:rPr kumimoji="1" lang="en-US" altLang="ja-JP" sz="900" dirty="0">
                          <a:solidFill>
                            <a:schemeClr val="bg2"/>
                          </a:solidFill>
                          <a:latin typeface="Meiryo UI" panose="020B0604030504040204" pitchFamily="50" charset="-128"/>
                          <a:ea typeface="Meiryo UI" panose="020B0604030504040204" pitchFamily="50" charset="-128"/>
                        </a:rPr>
                        <a:t>)</a:t>
                      </a:r>
                      <a:endParaRPr kumimoji="1" lang="ja-JP" altLang="en-US" sz="9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pPr marL="171450" indent="-171450">
                        <a:buFont typeface="Wingdings" panose="05000000000000000000" pitchFamily="2" charset="2"/>
                        <a:buChar char="l"/>
                      </a:pPr>
                      <a:r>
                        <a:rPr kumimoji="1" lang="ja-JP" altLang="en-US" sz="1100" dirty="0">
                          <a:solidFill>
                            <a:schemeClr val="bg2"/>
                          </a:solidFill>
                          <a:latin typeface="Meiryo UI" panose="020B0604030504040204" pitchFamily="50" charset="-128"/>
                          <a:ea typeface="Meiryo UI" panose="020B0604030504040204" pitchFamily="50" charset="-128"/>
                        </a:rPr>
                        <a:t>支社総務からメンター依頼を受けて品証部中心に活動開始</a:t>
                      </a:r>
                    </a:p>
                  </a:txBody>
                  <a:tcPr marL="0" marR="0" marT="36000" marB="36000" anchor="ctr"/>
                </a:tc>
                <a:tc>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完</a:t>
                      </a:r>
                    </a:p>
                  </a:txBody>
                  <a:tcPr marL="36000" marR="36000" marT="36000" marB="36000" anchor="ctr"/>
                </a:tc>
                <a:tc>
                  <a:txBody>
                    <a:bodyPr/>
                    <a:lstStyle/>
                    <a:p>
                      <a:endParaRPr kumimoji="1" lang="ja-JP" altLang="en-US" sz="110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2026532321"/>
                  </a:ext>
                </a:extLst>
              </a:tr>
              <a:tr h="0">
                <a:tc vMerge="1">
                  <a:txBody>
                    <a:bodyPr/>
                    <a:lstStyle/>
                    <a:p>
                      <a:endParaRPr kumimoji="1" lang="ja-JP" altLang="en-US"/>
                    </a:p>
                  </a:txBody>
                  <a:tcPr/>
                </a:tc>
                <a:tc vMerge="1">
                  <a:txBody>
                    <a:bodyPr/>
                    <a:lstStyle/>
                    <a:p>
                      <a:endParaRPr kumimoji="1" lang="ja-JP" altLang="en-US"/>
                    </a:p>
                  </a:txBody>
                  <a:tcPr/>
                </a:tc>
                <a:tc>
                  <a:txBody>
                    <a:bodyPr/>
                    <a:lstStyle/>
                    <a:p>
                      <a:pPr marL="171450" indent="-171450">
                        <a:buFont typeface="Wingdings" panose="05000000000000000000" pitchFamily="2" charset="2"/>
                        <a:buChar char="l"/>
                      </a:pPr>
                      <a:r>
                        <a:rPr kumimoji="1" lang="ja-JP" altLang="en-US" sz="1100" dirty="0">
                          <a:solidFill>
                            <a:schemeClr val="bg2"/>
                          </a:solidFill>
                          <a:latin typeface="Meiryo UI" panose="020B0604030504040204" pitchFamily="50" charset="-128"/>
                          <a:ea typeface="Meiryo UI" panose="020B0604030504040204" pitchFamily="50" charset="-128"/>
                        </a:rPr>
                        <a:t>延岡高校生徒への講演会</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恒川</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a:txBody>
                    <a:bodyPr/>
                    <a:lstStyle/>
                    <a:p>
                      <a:r>
                        <a:rPr kumimoji="1" lang="en-US" altLang="ja-JP" sz="1100" b="1" spc="-110" baseline="0" dirty="0">
                          <a:solidFill>
                            <a:schemeClr val="bg2"/>
                          </a:solidFill>
                          <a:latin typeface="Meiryo UI" panose="020B0604030504040204" pitchFamily="50" charset="-128"/>
                          <a:ea typeface="Meiryo UI" panose="020B0604030504040204" pitchFamily="50" charset="-128"/>
                        </a:rPr>
                        <a:t>7/6</a:t>
                      </a:r>
                      <a:r>
                        <a:rPr kumimoji="1" lang="ja-JP" altLang="en-US" sz="1100" b="1" spc="-110" baseline="0" dirty="0">
                          <a:solidFill>
                            <a:schemeClr val="bg2"/>
                          </a:solidFill>
                          <a:latin typeface="Meiryo UI" panose="020B0604030504040204" pitchFamily="50" charset="-128"/>
                          <a:ea typeface="Meiryo UI" panose="020B0604030504040204" pitchFamily="50" charset="-128"/>
                        </a:rPr>
                        <a:t>完</a:t>
                      </a:r>
                      <a:r>
                        <a:rPr kumimoji="1" lang="en-US" altLang="ja-JP" sz="1100" b="1" spc="-110" baseline="0" dirty="0">
                          <a:solidFill>
                            <a:schemeClr val="bg2"/>
                          </a:solidFill>
                          <a:latin typeface="Meiryo UI" panose="020B0604030504040204" pitchFamily="50" charset="-128"/>
                          <a:ea typeface="Meiryo UI" panose="020B0604030504040204" pitchFamily="50" charset="-128"/>
                        </a:rPr>
                        <a:t>(</a:t>
                      </a:r>
                      <a:r>
                        <a:rPr kumimoji="1" lang="ja-JP" altLang="en-US" sz="1100" b="1" spc="-110" baseline="0" dirty="0">
                          <a:solidFill>
                            <a:schemeClr val="bg2"/>
                          </a:solidFill>
                          <a:latin typeface="Meiryo UI" panose="020B0604030504040204" pitchFamily="50" charset="-128"/>
                          <a:ea typeface="Meiryo UI" panose="020B0604030504040204" pitchFamily="50" charset="-128"/>
                        </a:rPr>
                        <a:t>好評</a:t>
                      </a:r>
                      <a:r>
                        <a:rPr kumimoji="1" lang="en-US" altLang="ja-JP" sz="1100" b="1" spc="-110" baseline="0" dirty="0">
                          <a:solidFill>
                            <a:schemeClr val="bg2"/>
                          </a:solidFill>
                          <a:latin typeface="Meiryo UI" panose="020B0604030504040204" pitchFamily="50" charset="-128"/>
                          <a:ea typeface="Meiryo UI" panose="020B0604030504040204" pitchFamily="50" charset="-128"/>
                        </a:rPr>
                        <a:t>)</a:t>
                      </a:r>
                      <a:endParaRPr kumimoji="1" lang="ja-JP" altLang="en-US" sz="1100" b="1" spc="-110" baseline="0" dirty="0">
                        <a:solidFill>
                          <a:schemeClr val="bg2"/>
                        </a:solidFill>
                        <a:latin typeface="Meiryo UI" panose="020B0604030504040204" pitchFamily="50" charset="-128"/>
                        <a:ea typeface="Meiryo UI" panose="020B0604030504040204" pitchFamily="50" charset="-128"/>
                      </a:endParaRPr>
                    </a:p>
                  </a:txBody>
                  <a:tcPr marL="0" marR="36000" marT="36000" marB="36000" anchor="ctr"/>
                </a:tc>
                <a:tc gridSpan="9">
                  <a:txBody>
                    <a:bodyPr/>
                    <a:lstStyle/>
                    <a:p>
                      <a:r>
                        <a:rPr kumimoji="1" lang="en-US" altLang="ja-JP" sz="1100" dirty="0">
                          <a:solidFill>
                            <a:schemeClr val="bg2"/>
                          </a:solidFill>
                          <a:latin typeface="Meiryo UI" panose="020B0604030504040204" pitchFamily="50" charset="-128"/>
                          <a:ea typeface="Meiryo UI" panose="020B0604030504040204" pitchFamily="50" charset="-128"/>
                        </a:rPr>
                        <a:t>2024</a:t>
                      </a:r>
                      <a:r>
                        <a:rPr kumimoji="1" lang="ja-JP" altLang="en-US" sz="1100" dirty="0">
                          <a:solidFill>
                            <a:schemeClr val="bg2"/>
                          </a:solidFill>
                          <a:latin typeface="Meiryo UI" panose="020B0604030504040204" pitchFamily="50" charset="-128"/>
                          <a:ea typeface="Meiryo UI" panose="020B0604030504040204" pitchFamily="50" charset="-128"/>
                        </a:rPr>
                        <a:t>年度も要請がある可能性有</a:t>
                      </a:r>
                    </a:p>
                  </a:txBody>
                  <a:tcPr marL="36000" marR="36000" marT="36000" marB="3600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35325579"/>
                  </a:ext>
                </a:extLst>
              </a:tr>
              <a:tr h="0">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a:txBody>
                    <a:bodyPr/>
                    <a:lstStyle/>
                    <a:p>
                      <a:pPr marL="171450" indent="-171450">
                        <a:buFont typeface="Wingdings" panose="05000000000000000000" pitchFamily="2" charset="2"/>
                        <a:buChar char="l"/>
                      </a:pPr>
                      <a:r>
                        <a:rPr kumimoji="1" lang="ja-JP" altLang="en-US" sz="1100" dirty="0">
                          <a:solidFill>
                            <a:schemeClr val="bg2"/>
                          </a:solidFill>
                          <a:latin typeface="Meiryo UI" panose="020B0604030504040204" pitchFamily="50" charset="-128"/>
                          <a:ea typeface="Meiryo UI" panose="020B0604030504040204" pitchFamily="50" charset="-128"/>
                        </a:rPr>
                        <a:t>初年度の活動の展開中</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樹脂の劣化評価</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赤外分析技術活用</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a:txBody>
                    <a:bodyPr/>
                    <a:lstStyle/>
                    <a:p>
                      <a:r>
                        <a:rPr kumimoji="1" lang="ja-JP" altLang="en-US" sz="1100" spc="-100" baseline="0" dirty="0">
                          <a:solidFill>
                            <a:schemeClr val="bg2"/>
                          </a:solidFill>
                          <a:latin typeface="Meiryo UI" panose="020B0604030504040204" pitchFamily="50" charset="-128"/>
                          <a:ea typeface="Meiryo UI" panose="020B0604030504040204" pitchFamily="50" charset="-128"/>
                        </a:rPr>
                        <a:t>ポスター発表</a:t>
                      </a:r>
                    </a:p>
                  </a:txBody>
                  <a:tcPr marL="36000" marR="36000" marT="36000" marB="36000" anchor="ctr"/>
                </a:tc>
                <a:tc gridSpan="9">
                  <a:txBody>
                    <a:bodyPr/>
                    <a:lstStyle/>
                    <a:p>
                      <a:r>
                        <a:rPr kumimoji="1" lang="ja-JP" altLang="en-US" sz="1100" dirty="0">
                          <a:solidFill>
                            <a:schemeClr val="bg2"/>
                          </a:solidFill>
                          <a:latin typeface="Meiryo UI" panose="020B0604030504040204" pitchFamily="50" charset="-128"/>
                          <a:ea typeface="Meiryo UI" panose="020B0604030504040204" pitchFamily="50" charset="-128"/>
                        </a:rPr>
                        <a:t>翌年度の計画</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未定だが</a:t>
                      </a:r>
                      <a:r>
                        <a:rPr kumimoji="1" lang="en-US" altLang="ja-JP" sz="1100" dirty="0">
                          <a:solidFill>
                            <a:schemeClr val="bg2"/>
                          </a:solidFill>
                          <a:latin typeface="Meiryo UI" panose="020B0604030504040204" pitchFamily="50" charset="-128"/>
                          <a:ea typeface="Meiryo UI" panose="020B0604030504040204" pitchFamily="50" charset="-128"/>
                        </a:rPr>
                        <a:t>SSH</a:t>
                      </a:r>
                      <a:r>
                        <a:rPr kumimoji="1" lang="ja-JP" altLang="en-US" sz="1100" dirty="0">
                          <a:solidFill>
                            <a:schemeClr val="bg2"/>
                          </a:solidFill>
                          <a:latin typeface="Meiryo UI" panose="020B0604030504040204" pitchFamily="50" charset="-128"/>
                          <a:ea typeface="Meiryo UI" panose="020B0604030504040204" pitchFamily="50" charset="-128"/>
                        </a:rPr>
                        <a:t>は</a:t>
                      </a:r>
                      <a:r>
                        <a:rPr kumimoji="1" lang="en-US" altLang="ja-JP" sz="1100" dirty="0">
                          <a:solidFill>
                            <a:schemeClr val="bg2"/>
                          </a:solidFill>
                          <a:latin typeface="Meiryo UI" panose="020B0604030504040204" pitchFamily="50" charset="-128"/>
                          <a:ea typeface="Meiryo UI" panose="020B0604030504040204" pitchFamily="50" charset="-128"/>
                        </a:rPr>
                        <a:t>2</a:t>
                      </a:r>
                      <a:r>
                        <a:rPr kumimoji="1" lang="ja-JP" altLang="en-US" sz="1100" dirty="0">
                          <a:solidFill>
                            <a:schemeClr val="bg2"/>
                          </a:solidFill>
                          <a:latin typeface="Meiryo UI" panose="020B0604030504040204" pitchFamily="50" charset="-128"/>
                          <a:ea typeface="Meiryo UI" panose="020B0604030504040204" pitchFamily="50" charset="-128"/>
                        </a:rPr>
                        <a:t>年間の事業として活動中</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人事</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黒木</a:t>
                      </a:r>
                      <a:r>
                        <a:rPr kumimoji="1" lang="en-US" altLang="ja-JP" sz="1100" dirty="0">
                          <a:solidFill>
                            <a:schemeClr val="bg2"/>
                          </a:solidFill>
                          <a:latin typeface="Meiryo UI" panose="020B0604030504040204" pitchFamily="50" charset="-128"/>
                          <a:ea typeface="Meiryo UI" panose="020B0604030504040204" pitchFamily="50" charset="-128"/>
                        </a:rPr>
                        <a:t>)</a:t>
                      </a:r>
                      <a:r>
                        <a:rPr kumimoji="1" lang="ja-JP" altLang="en-US" sz="1100" dirty="0">
                          <a:solidFill>
                            <a:schemeClr val="bg2"/>
                          </a:solidFill>
                          <a:latin typeface="Meiryo UI" panose="020B0604030504040204" pitchFamily="50" charset="-128"/>
                          <a:ea typeface="Meiryo UI" panose="020B0604030504040204" pitchFamily="50" charset="-128"/>
                        </a:rPr>
                        <a:t>が事務局</a:t>
                      </a:r>
                      <a:r>
                        <a:rPr kumimoji="1" lang="en-US" altLang="ja-JP" sz="1100" dirty="0">
                          <a:solidFill>
                            <a:schemeClr val="bg2"/>
                          </a:solidFill>
                          <a:latin typeface="Meiryo UI" panose="020B0604030504040204" pitchFamily="50" charset="-128"/>
                          <a:ea typeface="Meiryo UI" panose="020B0604030504040204" pitchFamily="50" charset="-128"/>
                        </a:rPr>
                        <a:t>)</a:t>
                      </a: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marL="36000" marR="36000" marT="36000" marB="36000"/>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tc hMerge="1">
                  <a:txBody>
                    <a:bodyPr/>
                    <a:lstStyle/>
                    <a:p>
                      <a:endParaRPr kumimoji="1" lang="ja-JP" altLang="en-US" sz="1100" dirty="0">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2986884276"/>
                  </a:ext>
                </a:extLst>
              </a:tr>
              <a:tr h="0">
                <a:tc vMerge="1">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marL="36000" marR="36000" marT="36000" marB="36000" vert="eaVert"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bg2"/>
                          </a:solidFill>
                          <a:latin typeface="Meiryo UI" panose="020B0604030504040204" pitchFamily="50" charset="-128"/>
                          <a:ea typeface="Meiryo UI" panose="020B0604030504040204" pitchFamily="50" charset="-128"/>
                        </a:rPr>
                        <a:t>その他</a:t>
                      </a:r>
                    </a:p>
                  </a:txBody>
                  <a:tcPr marL="36000" marR="36000" marT="36000" marB="36000" anchor="ctr"/>
                </a:tc>
                <a:tc>
                  <a:txBody>
                    <a:bodyPr/>
                    <a:lstStyle/>
                    <a:p>
                      <a:pPr marL="171450" indent="-171450">
                        <a:buFont typeface="Wingdings" panose="05000000000000000000" pitchFamily="2" charset="2"/>
                        <a:buChar char="l"/>
                      </a:pPr>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0" marR="0" marT="36000" marB="36000" anchor="ctr"/>
                </a:tc>
                <a:tc>
                  <a:txBody>
                    <a:bodyPr/>
                    <a:lstStyle/>
                    <a:p>
                      <a:endParaRPr kumimoji="1" lang="ja-JP" altLang="en-US" sz="1100" spc="-100" baseline="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tc>
                  <a:txBody>
                    <a:bodyPr/>
                    <a:lstStyle/>
                    <a:p>
                      <a:endParaRPr kumimoji="1" lang="ja-JP" altLang="en-US" sz="1100" dirty="0">
                        <a:solidFill>
                          <a:schemeClr val="bg2"/>
                        </a:solidFill>
                        <a:latin typeface="Meiryo UI" panose="020B0604030504040204" pitchFamily="50" charset="-128"/>
                        <a:ea typeface="Meiryo UI" panose="020B0604030504040204" pitchFamily="50" charset="-128"/>
                      </a:endParaRPr>
                    </a:p>
                  </a:txBody>
                  <a:tcPr marL="36000" marR="36000" marT="36000" marB="36000" anchor="ctr"/>
                </a:tc>
                <a:extLst>
                  <a:ext uri="{0D108BD9-81ED-4DB2-BD59-A6C34878D82A}">
                    <a16:rowId xmlns:a16="http://schemas.microsoft.com/office/drawing/2014/main" val="148038483"/>
                  </a:ext>
                </a:extLst>
              </a:tr>
            </a:tbl>
          </a:graphicData>
        </a:graphic>
      </p:graphicFrame>
      <p:sp>
        <p:nvSpPr>
          <p:cNvPr id="6" name="テキスト ボックス 5">
            <a:extLst>
              <a:ext uri="{FF2B5EF4-FFF2-40B4-BE49-F238E27FC236}">
                <a16:creationId xmlns:a16="http://schemas.microsoft.com/office/drawing/2014/main" id="{E73DC790-21C7-E160-100F-FB93DF2624F2}"/>
              </a:ext>
            </a:extLst>
          </p:cNvPr>
          <p:cNvSpPr txBox="1"/>
          <p:nvPr/>
        </p:nvSpPr>
        <p:spPr>
          <a:xfrm>
            <a:off x="2753578" y="430726"/>
            <a:ext cx="5649303" cy="307777"/>
          </a:xfrm>
          <a:prstGeom prst="rect">
            <a:avLst/>
          </a:prstGeom>
          <a:noFill/>
        </p:spPr>
        <p:txBody>
          <a:bodyPr wrap="none" rtlCol="0">
            <a:spAutoFit/>
          </a:bodyPr>
          <a:lstStyle/>
          <a:p>
            <a:r>
              <a:rPr kumimoji="1" lang="ja-JP" altLang="en-US" b="1" dirty="0">
                <a:latin typeface="Meiryo UI" panose="020B0604030504040204" pitchFamily="50" charset="-128"/>
                <a:ea typeface="Meiryo UI" panose="020B0604030504040204" pitchFamily="50" charset="-128"/>
              </a:rPr>
              <a:t>社長付業務内容の総括と</a:t>
            </a:r>
            <a:r>
              <a:rPr kumimoji="1" lang="en-US" altLang="ja-JP" b="1" dirty="0">
                <a:latin typeface="Meiryo UI" panose="020B0604030504040204" pitchFamily="50" charset="-128"/>
                <a:ea typeface="Meiryo UI" panose="020B0604030504040204" pitchFamily="50" charset="-128"/>
              </a:rPr>
              <a:t>2023</a:t>
            </a:r>
            <a:r>
              <a:rPr kumimoji="1" lang="ja-JP" altLang="en-US" b="1" dirty="0">
                <a:latin typeface="Meiryo UI" panose="020B0604030504040204" pitchFamily="50" charset="-128"/>
                <a:ea typeface="Meiryo UI" panose="020B0604030504040204" pitchFamily="50" charset="-128"/>
              </a:rPr>
              <a:t>下期の活動及び業務主体の検討について</a:t>
            </a:r>
          </a:p>
        </p:txBody>
      </p:sp>
      <p:sp>
        <p:nvSpPr>
          <p:cNvPr id="7" name="テキスト ボックス 6">
            <a:extLst>
              <a:ext uri="{FF2B5EF4-FFF2-40B4-BE49-F238E27FC236}">
                <a16:creationId xmlns:a16="http://schemas.microsoft.com/office/drawing/2014/main" id="{B862632A-DDE7-3B69-C7D9-10DB0AAB0D35}"/>
              </a:ext>
            </a:extLst>
          </p:cNvPr>
          <p:cNvSpPr txBox="1"/>
          <p:nvPr/>
        </p:nvSpPr>
        <p:spPr>
          <a:xfrm>
            <a:off x="10404506" y="262378"/>
            <a:ext cx="1255719" cy="442035"/>
          </a:xfrm>
          <a:prstGeom prst="rect">
            <a:avLst/>
          </a:prstGeom>
          <a:noFill/>
        </p:spPr>
        <p:txBody>
          <a:bodyPr wrap="none" lIns="36000" tIns="36000" rIns="36000" bIns="36000" rtlCol="0">
            <a:spAutoFit/>
          </a:bodyPr>
          <a:lstStyle/>
          <a:p>
            <a:r>
              <a:rPr kumimoji="1" lang="en-US" altLang="ja-JP" sz="1200" dirty="0">
                <a:latin typeface="Meiryo UI" panose="020B0604030504040204" pitchFamily="50" charset="-128"/>
                <a:ea typeface="Meiryo UI" panose="020B0604030504040204" pitchFamily="50" charset="-128"/>
              </a:rPr>
              <a:t>2023.10.27</a:t>
            </a:r>
          </a:p>
          <a:p>
            <a:r>
              <a:rPr kumimoji="1" lang="ja-JP" altLang="en-US" sz="1200" dirty="0">
                <a:latin typeface="Meiryo UI" panose="020B0604030504040204" pitchFamily="50" charset="-128"/>
                <a:ea typeface="Meiryo UI" panose="020B0604030504040204" pitchFamily="50" charset="-128"/>
              </a:rPr>
              <a:t>社長付 奈須 正昭</a:t>
            </a:r>
          </a:p>
        </p:txBody>
      </p:sp>
      <p:graphicFrame>
        <p:nvGraphicFramePr>
          <p:cNvPr id="46" name="inei1:奈須 正昭">
            <a:extLst>
              <a:ext uri="{FF2B5EF4-FFF2-40B4-BE49-F238E27FC236}">
                <a16:creationId xmlns:a16="http://schemas.microsoft.com/office/drawing/2014/main" id="{C28CC4DE-8A18-81B7-E8A1-5A12C2703E42}"/>
              </a:ext>
            </a:extLst>
          </p:cNvPr>
          <p:cNvGraphicFramePr>
            <a:graphicFrameLocks noChangeAspect="1"/>
          </p:cNvGraphicFramePr>
          <p:nvPr/>
        </p:nvGraphicFramePr>
        <p:xfrm>
          <a:off x="11513663" y="350055"/>
          <a:ext cx="363793" cy="438059"/>
        </p:xfrm>
        <a:graphic>
          <a:graphicData uri="http://schemas.openxmlformats.org/presentationml/2006/ole">
            <mc:AlternateContent xmlns:mc="http://schemas.openxmlformats.org/markup-compatibility/2006">
              <mc:Choice xmlns:v="urn:schemas-microsoft-com:vml" Requires="v">
                <p:oleObj name="パソコン決裁７" r:id="rId2" imgW="536040" imgH="645480" progId="Dstmp.StampObject.7">
                  <p:embed/>
                </p:oleObj>
              </mc:Choice>
              <mc:Fallback>
                <p:oleObj name="パソコン決裁７" r:id="rId2" imgW="536040" imgH="645480" progId="Dstmp.StampObject.7">
                  <p:embed/>
                  <p:pic>
                    <p:nvPicPr>
                      <p:cNvPr id="46" name="inei1:奈須 正昭">
                        <a:extLst>
                          <a:ext uri="{FF2B5EF4-FFF2-40B4-BE49-F238E27FC236}">
                            <a16:creationId xmlns:a16="http://schemas.microsoft.com/office/drawing/2014/main" id="{C28CC4DE-8A18-81B7-E8A1-5A12C2703E42}"/>
                          </a:ext>
                        </a:extLst>
                      </p:cNvPr>
                      <p:cNvPicPr/>
                      <p:nvPr/>
                    </p:nvPicPr>
                    <p:blipFill>
                      <a:blip r:embed="rId3"/>
                      <a:stretch>
                        <a:fillRect/>
                      </a:stretch>
                    </p:blipFill>
                    <p:spPr>
                      <a:xfrm>
                        <a:off x="11513663" y="350055"/>
                        <a:ext cx="363793" cy="438059"/>
                      </a:xfrm>
                      <a:prstGeom prst="rect">
                        <a:avLst/>
                      </a:prstGeom>
                    </p:spPr>
                  </p:pic>
                </p:oleObj>
              </mc:Fallback>
            </mc:AlternateContent>
          </a:graphicData>
        </a:graphic>
      </p:graphicFrame>
      <p:sp>
        <p:nvSpPr>
          <p:cNvPr id="2" name="Google Shape;863;p31">
            <a:extLst>
              <a:ext uri="{FF2B5EF4-FFF2-40B4-BE49-F238E27FC236}">
                <a16:creationId xmlns:a16="http://schemas.microsoft.com/office/drawing/2014/main" id="{B54F040E-4B07-7BF0-E63D-B1AC49D63F5C}"/>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ja-JP" altLang="en-US" sz="900" dirty="0">
                <a:latin typeface="Meiryo UI" panose="020B0604030504040204" pitchFamily="50" charset="-128"/>
                <a:ea typeface="Meiryo UI" panose="020B0604030504040204" pitchFamily="50" charset="-128"/>
              </a:rPr>
              <a:t>はじめに</a:t>
            </a:r>
            <a:endParaRPr lang="en-US" dirty="0">
              <a:latin typeface="Meiryo UI" panose="020B0604030504040204" pitchFamily="50" charset="-128"/>
              <a:ea typeface="Meiryo UI" panose="020B0604030504040204" pitchFamily="50" charset="-128"/>
            </a:endParaRPr>
          </a:p>
        </p:txBody>
      </p:sp>
      <p:sp>
        <p:nvSpPr>
          <p:cNvPr id="3" name="Google Shape;864;p31">
            <a:extLst>
              <a:ext uri="{FF2B5EF4-FFF2-40B4-BE49-F238E27FC236}">
                <a16:creationId xmlns:a16="http://schemas.microsoft.com/office/drawing/2014/main" id="{80668D6C-D873-3B5B-95B4-AD1FE1731EAA}"/>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826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15"/>
          <p:cNvPicPr preferRelativeResize="0"/>
          <p:nvPr/>
        </p:nvPicPr>
        <p:blipFill rotWithShape="1">
          <a:blip r:embed="rId3">
            <a:alphaModFix/>
          </a:blip>
          <a:srcRect/>
          <a:stretch/>
        </p:blipFill>
        <p:spPr>
          <a:xfrm>
            <a:off x="6729511" y="1901522"/>
            <a:ext cx="5462489" cy="4956478"/>
          </a:xfrm>
          <a:prstGeom prst="rect">
            <a:avLst/>
          </a:prstGeom>
          <a:noFill/>
          <a:ln>
            <a:noFill/>
          </a:ln>
        </p:spPr>
      </p:pic>
      <p:sp>
        <p:nvSpPr>
          <p:cNvPr id="366" name="Google Shape;366;p15"/>
          <p:cNvSpPr txBox="1">
            <a:spLocks noGrp="1"/>
          </p:cNvSpPr>
          <p:nvPr>
            <p:ph type="title"/>
          </p:nvPr>
        </p:nvSpPr>
        <p:spPr>
          <a:xfrm>
            <a:off x="826736" y="1380066"/>
            <a:ext cx="10566850" cy="83715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
                <a:schemeClr val="lt1"/>
              </a:buClr>
              <a:buSzPts val="6000"/>
              <a:buFont typeface="Noto Sans JP"/>
              <a:buNone/>
              <a:tabLst/>
              <a:defRPr/>
            </a:pPr>
            <a:r>
              <a:rPr lang="en-US" altLang="ja-JP"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a:t>
            </a:r>
            <a:r>
              <a:rPr lang="ja-JP" altLang="en-US"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テーマ１</a:t>
            </a:r>
            <a:r>
              <a:rPr lang="en-US" altLang="ja-JP"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 </a:t>
            </a:r>
            <a:r>
              <a:rPr lang="ja-JP" altLang="ja-JP" sz="3600" b="1" i="0" u="none" strike="noStrike" cap="none" dirty="0">
                <a:solidFill>
                  <a:schemeClr val="lt1"/>
                </a:solidFill>
                <a:effectLst/>
                <a:latin typeface="Meiryo UI" panose="020B0604030504040204" pitchFamily="50" charset="-128"/>
                <a:ea typeface="Meiryo UI" panose="020B0604030504040204" pitchFamily="50" charset="-128"/>
                <a:cs typeface="Meiryo UI" panose="020B0604030504040204" pitchFamily="50" charset="-128"/>
                <a:sym typeface="Noto Sans JP"/>
              </a:rPr>
              <a:t>安全確保</a:t>
            </a:r>
            <a:endParaRPr sz="3600" b="1" dirty="0"/>
          </a:p>
        </p:txBody>
      </p:sp>
      <p:sp>
        <p:nvSpPr>
          <p:cNvPr id="367" name="Google Shape;367;p15"/>
          <p:cNvSpPr/>
          <p:nvPr/>
        </p:nvSpPr>
        <p:spPr>
          <a:xfrm>
            <a:off x="7084706" y="4422645"/>
            <a:ext cx="3975756" cy="369751"/>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en-US" altLang="ja-JP" sz="1400" b="1" dirty="0">
                <a:solidFill>
                  <a:schemeClr val="lt1"/>
                </a:solidFill>
                <a:latin typeface="Meiryo UI" panose="020B0604030504040204" pitchFamily="50" charset="-128"/>
                <a:ea typeface="Meiryo UI" panose="020B0604030504040204" pitchFamily="50" charset="-128"/>
                <a:cs typeface="Noto Sans JP"/>
                <a:sym typeface="Noto Sans JP"/>
              </a:rPr>
              <a:t>2023</a:t>
            </a:r>
            <a:r>
              <a:rPr lang="ja-JP" altLang="en-US" sz="1400" b="1" dirty="0">
                <a:solidFill>
                  <a:schemeClr val="lt1"/>
                </a:solidFill>
                <a:latin typeface="Meiryo UI" panose="020B0604030504040204" pitchFamily="50" charset="-128"/>
                <a:ea typeface="Meiryo UI" panose="020B0604030504040204" pitchFamily="50" charset="-128"/>
                <a:cs typeface="Noto Sans JP"/>
                <a:sym typeface="Noto Sans JP"/>
              </a:rPr>
              <a:t>年度の総括</a:t>
            </a:r>
            <a:endParaRPr dirty="0">
              <a:latin typeface="Meiryo UI" panose="020B0604030504040204" pitchFamily="50" charset="-128"/>
              <a:ea typeface="Meiryo UI" panose="020B0604030504040204" pitchFamily="50" charset="-128"/>
            </a:endParaRPr>
          </a:p>
        </p:txBody>
      </p:sp>
      <p:sp>
        <p:nvSpPr>
          <p:cNvPr id="369" name="Google Shape;369;p15"/>
          <p:cNvSpPr/>
          <p:nvPr/>
        </p:nvSpPr>
        <p:spPr>
          <a:xfrm>
            <a:off x="7084706" y="4897214"/>
            <a:ext cx="3975756" cy="369751"/>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en-US" altLang="ja-JP" sz="1400" b="1" dirty="0">
                <a:solidFill>
                  <a:schemeClr val="bg1"/>
                </a:solidFill>
                <a:latin typeface="Meiryo UI" panose="020B0604030504040204" pitchFamily="50" charset="-128"/>
                <a:ea typeface="Meiryo UI" panose="020B0604030504040204" pitchFamily="50" charset="-128"/>
                <a:cs typeface="Noto Sans JP"/>
                <a:sym typeface="Noto Sans JP"/>
              </a:rPr>
              <a:t>2024</a:t>
            </a:r>
            <a:r>
              <a:rPr lang="ja-JP" altLang="en-US" sz="1400" b="1" dirty="0">
                <a:solidFill>
                  <a:schemeClr val="bg1"/>
                </a:solidFill>
                <a:latin typeface="Meiryo UI" panose="020B0604030504040204" pitchFamily="50" charset="-128"/>
                <a:ea typeface="Meiryo UI" panose="020B0604030504040204" pitchFamily="50" charset="-128"/>
                <a:cs typeface="Noto Sans JP"/>
                <a:sym typeface="Noto Sans JP"/>
              </a:rPr>
              <a:t>年度の目標</a:t>
            </a:r>
            <a:endParaRPr b="1" dirty="0">
              <a:solidFill>
                <a:schemeClr val="bg1"/>
              </a:solidFill>
              <a:latin typeface="Meiryo UI" panose="020B0604030504040204" pitchFamily="50" charset="-128"/>
              <a:ea typeface="Meiryo UI" panose="020B0604030504040204" pitchFamily="50" charset="-128"/>
            </a:endParaRPr>
          </a:p>
        </p:txBody>
      </p:sp>
      <p:sp>
        <p:nvSpPr>
          <p:cNvPr id="371" name="Google Shape;371;p15"/>
          <p:cNvSpPr/>
          <p:nvPr/>
        </p:nvSpPr>
        <p:spPr>
          <a:xfrm>
            <a:off x="7084706" y="5371782"/>
            <a:ext cx="4245604" cy="369751"/>
          </a:xfrm>
          <a:prstGeom prst="rect">
            <a:avLst/>
          </a:prstGeom>
          <a:noFill/>
          <a:ln>
            <a:noFill/>
          </a:ln>
        </p:spPr>
        <p:txBody>
          <a:bodyPr spcFirstLastPara="1" wrap="square" lIns="0" tIns="0" rIns="0" bIns="0" anchor="ctr" anchorCtr="0">
            <a:noAutofit/>
          </a:bodyPr>
          <a:lstStyle/>
          <a:p>
            <a:pPr marL="0" marR="0" lvl="0" indent="0" algn="l" rtl="0">
              <a:lnSpc>
                <a:spcPct val="110000"/>
              </a:lnSpc>
              <a:spcBef>
                <a:spcPts val="0"/>
              </a:spcBef>
              <a:spcAft>
                <a:spcPts val="0"/>
              </a:spcAft>
              <a:buNone/>
            </a:pPr>
            <a:r>
              <a:rPr lang="ja-JP" altLang="en-US" sz="1400" b="1" dirty="0">
                <a:solidFill>
                  <a:schemeClr val="bg1"/>
                </a:solidFill>
                <a:latin typeface="Meiryo UI" panose="020B0604030504040204" pitchFamily="50" charset="-128"/>
                <a:ea typeface="Meiryo UI" panose="020B0604030504040204" pitchFamily="50" charset="-128"/>
                <a:cs typeface="Noto Sans JP"/>
                <a:sym typeface="Noto Sans JP"/>
              </a:rPr>
              <a:t>取り組み</a:t>
            </a:r>
            <a:endParaRPr b="1" dirty="0">
              <a:solidFill>
                <a:schemeClr val="bg1"/>
              </a:solidFill>
              <a:latin typeface="Meiryo UI" panose="020B0604030504040204" pitchFamily="50" charset="-128"/>
              <a:ea typeface="Meiryo UI" panose="020B0604030504040204" pitchFamily="50" charset="-128"/>
            </a:endParaRPr>
          </a:p>
        </p:txBody>
      </p:sp>
      <p:pic>
        <p:nvPicPr>
          <p:cNvPr id="2" name="図 96">
            <a:extLst>
              <a:ext uri="{FF2B5EF4-FFF2-40B4-BE49-F238E27FC236}">
                <a16:creationId xmlns:a16="http://schemas.microsoft.com/office/drawing/2014/main" id="{2E24BBD3-F727-4A20-0AF2-0C601E9EB9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863;p31">
            <a:extLst>
              <a:ext uri="{FF2B5EF4-FFF2-40B4-BE49-F238E27FC236}">
                <a16:creationId xmlns:a16="http://schemas.microsoft.com/office/drawing/2014/main" id="{C8A406BB-1FD4-1F81-2EBF-60B8BE4DEDE5}"/>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ja-JP" altLang="en-US" sz="900" dirty="0">
                <a:latin typeface="Meiryo UI" panose="020B0604030504040204" pitchFamily="50" charset="-128"/>
                <a:ea typeface="Meiryo UI" panose="020B0604030504040204" pitchFamily="50" charset="-128"/>
              </a:rPr>
              <a:t>安全確保</a:t>
            </a:r>
            <a:endParaRPr lang="en-US" dirty="0">
              <a:latin typeface="Meiryo UI" panose="020B0604030504040204" pitchFamily="50" charset="-128"/>
              <a:ea typeface="Meiryo UI" panose="020B0604030504040204" pitchFamily="50" charset="-128"/>
            </a:endParaRPr>
          </a:p>
        </p:txBody>
      </p:sp>
      <p:sp>
        <p:nvSpPr>
          <p:cNvPr id="4" name="Google Shape;864;p31">
            <a:extLst>
              <a:ext uri="{FF2B5EF4-FFF2-40B4-BE49-F238E27FC236}">
                <a16:creationId xmlns:a16="http://schemas.microsoft.com/office/drawing/2014/main" id="{C059C344-3080-5A5D-4715-842426508A9A}"/>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02</a:t>
            </a:r>
            <a:endParaRPr lang="ja-JP" altLang="en-US" sz="900" dirty="0">
              <a:latin typeface="Meiryo UI" panose="020B0604030504040204" pitchFamily="50" charset="-128"/>
              <a:ea typeface="Meiryo UI" panose="020B0604030504040204" pitchFamily="50" charset="-128"/>
            </a:endParaRPr>
          </a:p>
        </p:txBody>
      </p:sp>
      <p:sp>
        <p:nvSpPr>
          <p:cNvPr id="5" name="フローチャート: 端子 4">
            <a:extLst>
              <a:ext uri="{FF2B5EF4-FFF2-40B4-BE49-F238E27FC236}">
                <a16:creationId xmlns:a16="http://schemas.microsoft.com/office/drawing/2014/main" id="{1374A418-38D8-102D-9273-F612C1E5E627}"/>
              </a:ext>
            </a:extLst>
          </p:cNvPr>
          <p:cNvSpPr/>
          <p:nvPr/>
        </p:nvSpPr>
        <p:spPr>
          <a:xfrm>
            <a:off x="6308297" y="4481520"/>
            <a:ext cx="598811" cy="252000"/>
          </a:xfrm>
          <a:prstGeom prst="flowChartTerminator">
            <a:avLst/>
          </a:prstGeom>
          <a:solidFill>
            <a:schemeClr val="lt1"/>
          </a:solidFill>
          <a:ln>
            <a:noFill/>
          </a:ln>
        </p:spPr>
        <p:txBody>
          <a:bodyPr spcFirstLastPara="1" wrap="none" lIns="0" tIns="0" rIns="0" bIns="0" anchor="ctr" anchorCtr="0">
            <a:noAutofit/>
          </a:bodyPr>
          <a:lstStyle/>
          <a:p>
            <a:pPr algn="ctr">
              <a:lnSpc>
                <a:spcPct val="110000"/>
              </a:lnSpc>
            </a:pPr>
            <a:r>
              <a:rPr lang="en-US" altLang="ja-JP" b="1" dirty="0">
                <a:solidFill>
                  <a:schemeClr val="accent1"/>
                </a:solidFill>
                <a:latin typeface="Meiryo UI" panose="020B0604030504040204" pitchFamily="50" charset="-128"/>
                <a:ea typeface="Meiryo UI" panose="020B0604030504040204" pitchFamily="50" charset="-128"/>
              </a:rPr>
              <a:t>1-01</a:t>
            </a:r>
            <a:endParaRPr lang="ja-JP" altLang="en-US" b="1" dirty="0">
              <a:solidFill>
                <a:schemeClr val="accent1"/>
              </a:solidFill>
              <a:latin typeface="Meiryo UI" panose="020B0604030504040204" pitchFamily="50" charset="-128"/>
              <a:ea typeface="Meiryo UI" panose="020B0604030504040204" pitchFamily="50" charset="-128"/>
            </a:endParaRPr>
          </a:p>
        </p:txBody>
      </p:sp>
      <p:sp>
        <p:nvSpPr>
          <p:cNvPr id="6" name="フローチャート: 端子 5">
            <a:extLst>
              <a:ext uri="{FF2B5EF4-FFF2-40B4-BE49-F238E27FC236}">
                <a16:creationId xmlns:a16="http://schemas.microsoft.com/office/drawing/2014/main" id="{CBDEDD72-4E44-B427-6A15-23FDCA00FEA8}"/>
              </a:ext>
            </a:extLst>
          </p:cNvPr>
          <p:cNvSpPr/>
          <p:nvPr/>
        </p:nvSpPr>
        <p:spPr>
          <a:xfrm>
            <a:off x="6313327" y="4956089"/>
            <a:ext cx="598811" cy="252000"/>
          </a:xfrm>
          <a:prstGeom prst="flowChartTerminator">
            <a:avLst/>
          </a:prstGeom>
          <a:solidFill>
            <a:schemeClr val="lt1"/>
          </a:solidFill>
          <a:ln>
            <a:noFill/>
          </a:ln>
        </p:spPr>
        <p:txBody>
          <a:bodyPr spcFirstLastPara="1" wrap="none" lIns="0" tIns="0" rIns="0" bIns="0" anchor="ctr" anchorCtr="0">
            <a:noAutofit/>
          </a:bodyPr>
          <a:lstStyle/>
          <a:p>
            <a:pPr algn="ctr">
              <a:lnSpc>
                <a:spcPct val="110000"/>
              </a:lnSpc>
            </a:pPr>
            <a:r>
              <a:rPr lang="en-US" altLang="ja-JP" b="1" dirty="0">
                <a:solidFill>
                  <a:schemeClr val="accent1"/>
                </a:solidFill>
                <a:latin typeface="Meiryo UI" panose="020B0604030504040204" pitchFamily="50" charset="-128"/>
                <a:ea typeface="Meiryo UI" panose="020B0604030504040204" pitchFamily="50" charset="-128"/>
              </a:rPr>
              <a:t>1-02</a:t>
            </a:r>
            <a:endParaRPr lang="ja-JP" altLang="en-US" b="1" dirty="0">
              <a:solidFill>
                <a:schemeClr val="accent1"/>
              </a:solidFill>
              <a:latin typeface="Meiryo UI" panose="020B0604030504040204" pitchFamily="50" charset="-128"/>
              <a:ea typeface="Meiryo UI" panose="020B0604030504040204" pitchFamily="50" charset="-128"/>
            </a:endParaRPr>
          </a:p>
        </p:txBody>
      </p:sp>
      <p:sp>
        <p:nvSpPr>
          <p:cNvPr id="7" name="フローチャート: 端子 6">
            <a:extLst>
              <a:ext uri="{FF2B5EF4-FFF2-40B4-BE49-F238E27FC236}">
                <a16:creationId xmlns:a16="http://schemas.microsoft.com/office/drawing/2014/main" id="{97F1677F-A239-8EB1-E51D-D6855D5F0B18}"/>
              </a:ext>
            </a:extLst>
          </p:cNvPr>
          <p:cNvSpPr/>
          <p:nvPr/>
        </p:nvSpPr>
        <p:spPr>
          <a:xfrm>
            <a:off x="6321419" y="5430658"/>
            <a:ext cx="598811" cy="252000"/>
          </a:xfrm>
          <a:prstGeom prst="flowChartTerminator">
            <a:avLst/>
          </a:prstGeom>
          <a:solidFill>
            <a:schemeClr val="lt1"/>
          </a:solidFill>
          <a:ln>
            <a:noFill/>
          </a:ln>
        </p:spPr>
        <p:txBody>
          <a:bodyPr spcFirstLastPara="1" wrap="none" lIns="0" tIns="0" rIns="0" bIns="0" anchor="ctr" anchorCtr="0">
            <a:noAutofit/>
          </a:bodyPr>
          <a:lstStyle/>
          <a:p>
            <a:pPr algn="ctr">
              <a:lnSpc>
                <a:spcPct val="110000"/>
              </a:lnSpc>
            </a:pPr>
            <a:r>
              <a:rPr lang="en-US" altLang="ja-JP" b="1" dirty="0">
                <a:solidFill>
                  <a:schemeClr val="accent1"/>
                </a:solidFill>
                <a:latin typeface="Meiryo UI" panose="020B0604030504040204" pitchFamily="50" charset="-128"/>
                <a:ea typeface="Meiryo UI" panose="020B0604030504040204" pitchFamily="50" charset="-128"/>
              </a:rPr>
              <a:t>1-03</a:t>
            </a:r>
            <a:endParaRPr lang="ja-JP" altLang="en-US" b="1" dirty="0">
              <a:solidFill>
                <a:schemeClr val="accent1"/>
              </a:solidFill>
              <a:latin typeface="Meiryo UI" panose="020B0604030504040204" pitchFamily="50" charset="-128"/>
              <a:ea typeface="Meiryo UI" panose="020B0604030504040204"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14" name="図 96">
            <a:extLst>
              <a:ext uri="{FF2B5EF4-FFF2-40B4-BE49-F238E27FC236}">
                <a16:creationId xmlns:a16="http://schemas.microsoft.com/office/drawing/2014/main" id="{D5F6C834-C68D-B646-D918-E98100F9E9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863;p31">
            <a:extLst>
              <a:ext uri="{FF2B5EF4-FFF2-40B4-BE49-F238E27FC236}">
                <a16:creationId xmlns:a16="http://schemas.microsoft.com/office/drawing/2014/main" id="{797C9F6D-C4E3-3CD6-2E9A-E896A0EFD8F6}"/>
              </a:ext>
            </a:extLst>
          </p:cNvPr>
          <p:cNvSpPr txBox="1">
            <a:spLocks/>
          </p:cNvSpPr>
          <p:nvPr/>
        </p:nvSpPr>
        <p:spPr>
          <a:xfrm flipH="1">
            <a:off x="859579" y="294572"/>
            <a:ext cx="5545137"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defRPr/>
            </a:pPr>
            <a:r>
              <a:rPr lang="ja-JP" altLang="en-US" sz="900" dirty="0">
                <a:latin typeface="Meiryo UI" panose="020B0604030504040204" pitchFamily="50" charset="-128"/>
                <a:ea typeface="Meiryo UI" panose="020B0604030504040204" pitchFamily="50" charset="-128"/>
              </a:rPr>
              <a:t>安全確保</a:t>
            </a:r>
            <a:endParaRPr lang="en-US" dirty="0">
              <a:latin typeface="Meiryo UI" panose="020B0604030504040204" pitchFamily="50" charset="-128"/>
              <a:ea typeface="Meiryo UI" panose="020B0604030504040204" pitchFamily="50" charset="-128"/>
            </a:endParaRPr>
          </a:p>
        </p:txBody>
      </p:sp>
      <p:sp>
        <p:nvSpPr>
          <p:cNvPr id="3" name="Google Shape;864;p31">
            <a:extLst>
              <a:ext uri="{FF2B5EF4-FFF2-40B4-BE49-F238E27FC236}">
                <a16:creationId xmlns:a16="http://schemas.microsoft.com/office/drawing/2014/main" id="{D4729FAE-B81A-00F2-81D2-0B4687239BFB}"/>
              </a:ext>
            </a:extLst>
          </p:cNvPr>
          <p:cNvSpPr txBox="1">
            <a:spLocks/>
          </p:cNvSpPr>
          <p:nvPr/>
        </p:nvSpPr>
        <p:spPr>
          <a:xfrm flipH="1">
            <a:off x="550863" y="294572"/>
            <a:ext cx="260351" cy="1661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7F7F7F"/>
              </a:buClr>
              <a:buSzPts val="900"/>
            </a:pPr>
            <a:r>
              <a:rPr lang="en-US" altLang="ja-JP" sz="900" dirty="0">
                <a:latin typeface="Meiryo UI" panose="020B0604030504040204" pitchFamily="50" charset="-128"/>
                <a:ea typeface="Meiryo UI" panose="020B0604030504040204" pitchFamily="50" charset="-128"/>
              </a:rPr>
              <a:t>02</a:t>
            </a:r>
            <a:endParaRPr lang="ja-JP" altLang="en-US" sz="9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18441D71-4C48-3EF5-391C-DF448A8BB24B}"/>
              </a:ext>
            </a:extLst>
          </p:cNvPr>
          <p:cNvSpPr txBox="1"/>
          <p:nvPr/>
        </p:nvSpPr>
        <p:spPr>
          <a:xfrm>
            <a:off x="550800" y="518400"/>
            <a:ext cx="529824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2023</a:t>
            </a:r>
            <a:r>
              <a:rPr kumimoji="1" lang="ja-JP" altLang="en-US"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年度の総括</a:t>
            </a:r>
            <a:r>
              <a:rPr kumimoji="1" lang="en-US" altLang="ja-JP"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製造手順確認会議</a:t>
            </a:r>
            <a:r>
              <a:rPr kumimoji="1" lang="en-US" altLang="ja-JP"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endParaRPr kumimoji="1" lang="ja-JP" altLang="en-US" sz="2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endParaRPr>
          </a:p>
        </p:txBody>
      </p:sp>
      <p:sp>
        <p:nvSpPr>
          <p:cNvPr id="5" name="Google Shape;873;p31">
            <a:extLst>
              <a:ext uri="{FF2B5EF4-FFF2-40B4-BE49-F238E27FC236}">
                <a16:creationId xmlns:a16="http://schemas.microsoft.com/office/drawing/2014/main" id="{9349402E-0965-17F8-177A-73AAB9F833E7}"/>
              </a:ext>
            </a:extLst>
          </p:cNvPr>
          <p:cNvSpPr/>
          <p:nvPr/>
        </p:nvSpPr>
        <p:spPr>
          <a:xfrm>
            <a:off x="859579" y="1231307"/>
            <a:ext cx="9598914" cy="461666"/>
          </a:xfrm>
          <a:prstGeom prst="rect">
            <a:avLst/>
          </a:prstGeom>
          <a:noFill/>
          <a:ln>
            <a:solidFill>
              <a:schemeClr val="accent1"/>
            </a:solidFill>
          </a:ln>
        </p:spPr>
        <p:txBody>
          <a:bodyPr spcFirstLastPara="1" wrap="square" lIns="0" tIns="0" rIns="0" bIns="0" anchor="t" anchorCtr="0">
            <a:noAutofit/>
          </a:bodyPr>
          <a:lstStyle/>
          <a:p>
            <a:pPr marL="171450" marR="0" lvl="0" indent="-171450" algn="l" rtl="0">
              <a:lnSpc>
                <a:spcPct val="110000"/>
              </a:lnSpc>
              <a:spcBef>
                <a:spcPts val="0"/>
              </a:spcBef>
              <a:spcAft>
                <a:spcPts val="0"/>
              </a:spcAft>
              <a:buClr>
                <a:schemeClr val="bg1"/>
              </a:buClr>
              <a:buFont typeface="Wingdings" panose="05000000000000000000" pitchFamily="2" charset="2"/>
              <a:buChar char="l"/>
            </a:pP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2023</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年度は製造手順確認会議を継続し製造手順見直しをほぼ終了した</a:t>
            </a: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下表</a:t>
            </a:r>
            <a:r>
              <a:rPr lang="en-US" altLang="ja-JP" dirty="0">
                <a:solidFill>
                  <a:schemeClr val="bg1"/>
                </a:solidFill>
                <a:latin typeface="Meiryo UI" panose="020B0604030504040204" pitchFamily="50" charset="-128"/>
                <a:ea typeface="Meiryo UI" panose="020B0604030504040204" pitchFamily="50" charset="-128"/>
                <a:cs typeface="Noto Sans JP"/>
                <a:sym typeface="Noto Sans JP"/>
              </a:rPr>
              <a:t>)</a:t>
            </a: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a:t>
            </a:r>
            <a:endParaRPr lang="en-US" altLang="ja-JP" dirty="0">
              <a:solidFill>
                <a:schemeClr val="bg1"/>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10000"/>
              </a:lnSpc>
              <a:spcBef>
                <a:spcPts val="0"/>
              </a:spcBef>
              <a:spcAft>
                <a:spcPts val="0"/>
              </a:spcAft>
              <a:buClr>
                <a:schemeClr val="bg1"/>
              </a:buClr>
              <a:buFont typeface="Wingdings" panose="05000000000000000000" pitchFamily="2" charset="2"/>
              <a:buChar char="l"/>
            </a:pPr>
            <a:r>
              <a:rPr lang="ja-JP" altLang="en-US" dirty="0">
                <a:solidFill>
                  <a:schemeClr val="bg1"/>
                </a:solidFill>
                <a:latin typeface="Meiryo UI" panose="020B0604030504040204" pitchFamily="50" charset="-128"/>
                <a:ea typeface="Meiryo UI" panose="020B0604030504040204" pitchFamily="50" charset="-128"/>
                <a:cs typeface="Noto Sans JP"/>
                <a:sym typeface="Noto Sans JP"/>
              </a:rPr>
              <a:t>製造手順の乖離確認作業は職長、係員、係長の業務多忙で困難と予想、ウエアラブルカメラが活用できないか考え中。</a:t>
            </a:r>
          </a:p>
        </p:txBody>
      </p:sp>
      <p:graphicFrame>
        <p:nvGraphicFramePr>
          <p:cNvPr id="6" name="表 5">
            <a:extLst>
              <a:ext uri="{FF2B5EF4-FFF2-40B4-BE49-F238E27FC236}">
                <a16:creationId xmlns:a16="http://schemas.microsoft.com/office/drawing/2014/main" id="{C2EA61F2-2A75-AE20-C33E-10230AEC6F27}"/>
              </a:ext>
            </a:extLst>
          </p:cNvPr>
          <p:cNvGraphicFramePr>
            <a:graphicFrameLocks noGrp="1"/>
          </p:cNvGraphicFramePr>
          <p:nvPr>
            <p:extLst>
              <p:ext uri="{D42A27DB-BD31-4B8C-83A1-F6EECF244321}">
                <p14:modId xmlns:p14="http://schemas.microsoft.com/office/powerpoint/2010/main" val="275137106"/>
              </p:ext>
            </p:extLst>
          </p:nvPr>
        </p:nvGraphicFramePr>
        <p:xfrm>
          <a:off x="1231804" y="1834195"/>
          <a:ext cx="9728391" cy="4379720"/>
        </p:xfrm>
        <a:graphic>
          <a:graphicData uri="http://schemas.openxmlformats.org/drawingml/2006/table">
            <a:tbl>
              <a:tblPr firstRow="1" firstCol="1" bandRow="1">
                <a:tableStyleId>{FABFCF23-3B69-468F-B69F-88F6DE6A72F2}</a:tableStyleId>
              </a:tblPr>
              <a:tblGrid>
                <a:gridCol w="1424110">
                  <a:extLst>
                    <a:ext uri="{9D8B030D-6E8A-4147-A177-3AD203B41FA5}">
                      <a16:colId xmlns:a16="http://schemas.microsoft.com/office/drawing/2014/main" val="452938551"/>
                    </a:ext>
                  </a:extLst>
                </a:gridCol>
                <a:gridCol w="2274742">
                  <a:extLst>
                    <a:ext uri="{9D8B030D-6E8A-4147-A177-3AD203B41FA5}">
                      <a16:colId xmlns:a16="http://schemas.microsoft.com/office/drawing/2014/main" val="1029138417"/>
                    </a:ext>
                  </a:extLst>
                </a:gridCol>
                <a:gridCol w="1980054">
                  <a:extLst>
                    <a:ext uri="{9D8B030D-6E8A-4147-A177-3AD203B41FA5}">
                      <a16:colId xmlns:a16="http://schemas.microsoft.com/office/drawing/2014/main" val="1240304523"/>
                    </a:ext>
                  </a:extLst>
                </a:gridCol>
                <a:gridCol w="1705046">
                  <a:extLst>
                    <a:ext uri="{9D8B030D-6E8A-4147-A177-3AD203B41FA5}">
                      <a16:colId xmlns:a16="http://schemas.microsoft.com/office/drawing/2014/main" val="3247915103"/>
                    </a:ext>
                  </a:extLst>
                </a:gridCol>
                <a:gridCol w="2344439">
                  <a:extLst>
                    <a:ext uri="{9D8B030D-6E8A-4147-A177-3AD203B41FA5}">
                      <a16:colId xmlns:a16="http://schemas.microsoft.com/office/drawing/2014/main" val="3326554178"/>
                    </a:ext>
                  </a:extLst>
                </a:gridCol>
              </a:tblGrid>
              <a:tr h="168738">
                <a:tc>
                  <a:txBody>
                    <a:bodyPr/>
                    <a:lstStyle/>
                    <a:p>
                      <a:pPr marL="804863" marR="0" indent="0" algn="l" rtl="0" fontAlgn="ctr">
                        <a:lnSpc>
                          <a:spcPct val="100000"/>
                        </a:lnSpc>
                        <a:spcBef>
                          <a:spcPts val="0"/>
                        </a:spcBef>
                        <a:spcAft>
                          <a:spcPts val="0"/>
                        </a:spcAft>
                        <a:buClr>
                          <a:srgbClr val="000000"/>
                        </a:buClr>
                        <a:buFont typeface="Arial"/>
                        <a:tabLst/>
                      </a:pPr>
                      <a:r>
                        <a:rPr lang="ja-JP"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項目</a:t>
                      </a:r>
                      <a:endParaRPr lang="en-US" altLang="ja-JP"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endParaRPr>
                    </a:p>
                    <a:p>
                      <a:pPr marL="179388" marR="0" indent="0" algn="l" rtl="0" fontAlgn="ctr">
                        <a:lnSpc>
                          <a:spcPct val="100000"/>
                        </a:lnSpc>
                        <a:spcBef>
                          <a:spcPts val="0"/>
                        </a:spcBef>
                        <a:spcAft>
                          <a:spcPts val="0"/>
                        </a:spcAft>
                        <a:buClr>
                          <a:srgbClr val="000000"/>
                        </a:buClr>
                        <a:buFont typeface="Arial"/>
                      </a:pPr>
                      <a:r>
                        <a:rPr lang="ja-JP"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品目</a:t>
                      </a: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gradFill>
                      <a:gsLst>
                        <a:gs pos="0">
                          <a:schemeClr val="accent1"/>
                        </a:gs>
                        <a:gs pos="20000">
                          <a:schemeClr val="accent1"/>
                        </a:gs>
                        <a:gs pos="80000">
                          <a:schemeClr val="accent4"/>
                        </a:gs>
                        <a:gs pos="100000">
                          <a:schemeClr val="accent4"/>
                        </a:gs>
                      </a:gsLst>
                      <a:lin ang="0" scaled="0"/>
                    </a:gradFill>
                  </a:tcPr>
                </a:tc>
                <a:tc>
                  <a:txBody>
                    <a:bodyPr/>
                    <a:lstStyle/>
                    <a:p>
                      <a:pPr marR="0" algn="ctr" rtl="0" fontAlgn="ctr">
                        <a:lnSpc>
                          <a:spcPct val="100000"/>
                        </a:lnSpc>
                        <a:spcBef>
                          <a:spcPts val="0"/>
                        </a:spcBef>
                        <a:spcAft>
                          <a:spcPts val="0"/>
                        </a:spcAft>
                        <a:buClr>
                          <a:srgbClr val="000000"/>
                        </a:buClr>
                        <a:buFont typeface="Arial"/>
                      </a:pPr>
                      <a:r>
                        <a:rPr lang="ja-JP"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点検時にリストした件数</a:t>
                      </a:r>
                      <a:r>
                        <a:rPr lang="en-US" altLang="ja-JP"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a:t>
                      </a:r>
                      <a:r>
                        <a:rPr lang="ja-JP"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件</a:t>
                      </a:r>
                      <a:r>
                        <a:rPr lang="en-US" altLang="ja-JP"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a:t>
                      </a: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gradFill>
                      <a:gsLst>
                        <a:gs pos="0">
                          <a:schemeClr val="accent1"/>
                        </a:gs>
                        <a:gs pos="20000">
                          <a:schemeClr val="accent1"/>
                        </a:gs>
                        <a:gs pos="80000">
                          <a:schemeClr val="accent4"/>
                        </a:gs>
                        <a:gs pos="100000">
                          <a:schemeClr val="accent4"/>
                        </a:gs>
                      </a:gsLst>
                      <a:lin ang="0" scaled="0"/>
                    </a:gradFill>
                  </a:tcPr>
                </a:tc>
                <a:tc>
                  <a:txBody>
                    <a:bodyPr/>
                    <a:lstStyle/>
                    <a:p>
                      <a:pPr marR="0" algn="ctr" rtl="0" fontAlgn="ctr">
                        <a:lnSpc>
                          <a:spcPct val="100000"/>
                        </a:lnSpc>
                        <a:spcBef>
                          <a:spcPts val="0"/>
                        </a:spcBef>
                        <a:spcAft>
                          <a:spcPts val="0"/>
                        </a:spcAft>
                        <a:buClr>
                          <a:srgbClr val="000000"/>
                        </a:buClr>
                        <a:buFont typeface="Arial"/>
                      </a:pPr>
                      <a:r>
                        <a:rPr lang="ja-JP"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手順改定完了件数</a:t>
                      </a:r>
                      <a:r>
                        <a:rPr lang="en-US" altLang="ja-JP"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a:t>
                      </a:r>
                      <a:r>
                        <a:rPr lang="ja-JP"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件</a:t>
                      </a:r>
                      <a:r>
                        <a:rPr lang="en-US" altLang="ja-JP"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gradFill>
                      <a:gsLst>
                        <a:gs pos="0">
                          <a:schemeClr val="accent1"/>
                        </a:gs>
                        <a:gs pos="20000">
                          <a:schemeClr val="accent1"/>
                        </a:gs>
                        <a:gs pos="80000">
                          <a:schemeClr val="accent4"/>
                        </a:gs>
                        <a:gs pos="100000">
                          <a:schemeClr val="accent4"/>
                        </a:gs>
                      </a:gsLst>
                      <a:lin ang="0" scaled="0"/>
                    </a:gradFill>
                  </a:tcPr>
                </a:tc>
                <a:tc>
                  <a:txBody>
                    <a:bodyPr/>
                    <a:lstStyle/>
                    <a:p>
                      <a:pPr marR="0" algn="ctr" rtl="0" fontAlgn="ctr">
                        <a:lnSpc>
                          <a:spcPct val="100000"/>
                        </a:lnSpc>
                        <a:spcBef>
                          <a:spcPts val="0"/>
                        </a:spcBef>
                        <a:spcAft>
                          <a:spcPts val="0"/>
                        </a:spcAft>
                        <a:buClr>
                          <a:srgbClr val="000000"/>
                        </a:buClr>
                        <a:buFont typeface="Arial"/>
                      </a:pPr>
                      <a:r>
                        <a:rPr lang="ja-JP"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未完了件数</a:t>
                      </a:r>
                      <a:r>
                        <a:rPr lang="en-US" altLang="ja-JP"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a:t>
                      </a:r>
                      <a:r>
                        <a:rPr lang="ja-JP"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件</a:t>
                      </a:r>
                      <a:r>
                        <a:rPr lang="en-US" altLang="ja-JP"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gradFill>
                      <a:gsLst>
                        <a:gs pos="0">
                          <a:schemeClr val="accent1"/>
                        </a:gs>
                        <a:gs pos="20000">
                          <a:schemeClr val="accent1"/>
                        </a:gs>
                        <a:gs pos="80000">
                          <a:schemeClr val="accent4"/>
                        </a:gs>
                        <a:gs pos="100000">
                          <a:schemeClr val="accent4"/>
                        </a:gs>
                      </a:gsLst>
                      <a:lin ang="0" scaled="0"/>
                    </a:gradFill>
                  </a:tcPr>
                </a:tc>
                <a:tc>
                  <a:txBody>
                    <a:bodyPr/>
                    <a:lstStyle/>
                    <a:p>
                      <a:pPr marR="0" algn="ctr" rtl="0" fontAlgn="ctr">
                        <a:lnSpc>
                          <a:spcPct val="100000"/>
                        </a:lnSpc>
                        <a:spcBef>
                          <a:spcPts val="0"/>
                        </a:spcBef>
                        <a:spcAft>
                          <a:spcPts val="0"/>
                        </a:spcAft>
                        <a:buClr>
                          <a:srgbClr val="000000"/>
                        </a:buClr>
                        <a:buFont typeface="Arial"/>
                      </a:pPr>
                      <a:r>
                        <a:rPr lang="ja-JP"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rPr>
                        <a:t>現在の状態または備考</a:t>
                      </a:r>
                      <a:endParaRPr lang="zh-TW" altLang="en-US" sz="1400" b="1" i="0" u="none" strike="noStrike" cap="none" dirty="0">
                        <a:solidFill>
                          <a:srgbClr val="FFFFFF"/>
                        </a:solidFill>
                        <a:effectLst/>
                        <a:latin typeface="Meiryo UI" panose="020B0604030504040204" pitchFamily="50" charset="-128"/>
                        <a:ea typeface="Meiryo UI" panose="020B0604030504040204" pitchFamily="50" charset="-128"/>
                        <a:cs typeface="+mn-cs"/>
                        <a:sym typeface="Arial"/>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gradFill>
                      <a:gsLst>
                        <a:gs pos="0">
                          <a:schemeClr val="accent1"/>
                        </a:gs>
                        <a:gs pos="20000">
                          <a:schemeClr val="accent1"/>
                        </a:gs>
                        <a:gs pos="80000">
                          <a:schemeClr val="accent4"/>
                        </a:gs>
                        <a:gs pos="100000">
                          <a:schemeClr val="accent4"/>
                        </a:gs>
                      </a:gsLst>
                      <a:lin ang="0" scaled="0"/>
                    </a:gradFill>
                  </a:tcPr>
                </a:tc>
                <a:extLst>
                  <a:ext uri="{0D108BD9-81ED-4DB2-BD59-A6C34878D82A}">
                    <a16:rowId xmlns:a16="http://schemas.microsoft.com/office/drawing/2014/main" val="3635361225"/>
                  </a:ext>
                </a:extLst>
              </a:tr>
              <a:tr h="399564">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chemeClr val="bg2"/>
                          </a:solidFill>
                          <a:effectLst/>
                          <a:latin typeface="Meiryo UI" panose="020B0604030504040204" pitchFamily="50" charset="-128"/>
                          <a:ea typeface="Meiryo UI" panose="020B0604030504040204" pitchFamily="50" charset="-128"/>
                          <a:cs typeface="+mn-cs"/>
                          <a:sym typeface="Arial"/>
                        </a:rPr>
                        <a:t>ATBC</a:t>
                      </a: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marR="0" algn="ctr" rtl="0" fontAlgn="ctr">
                        <a:lnSpc>
                          <a:spcPct val="100000"/>
                        </a:lnSpc>
                        <a:spcBef>
                          <a:spcPts val="0"/>
                        </a:spcBef>
                        <a:spcAft>
                          <a:spcPts val="0"/>
                        </a:spcAft>
                        <a:buClr>
                          <a:srgbClr val="000000"/>
                        </a:buClr>
                        <a:buFont typeface="Arial"/>
                      </a:pPr>
                      <a:r>
                        <a:rPr lang="en-US" altLang="ja-JP" sz="1400" b="1" i="0" u="none" strike="noStrike" cap="none" dirty="0">
                          <a:solidFill>
                            <a:schemeClr val="bg2"/>
                          </a:solidFill>
                          <a:effectLst/>
                          <a:latin typeface="Meiryo UI" panose="020B0604030504040204" pitchFamily="50" charset="-128"/>
                          <a:ea typeface="Meiryo UI" panose="020B0604030504040204" pitchFamily="50" charset="-128"/>
                          <a:cs typeface="+mn-cs"/>
                          <a:sym typeface="Arial"/>
                        </a:rPr>
                        <a:t>277</a:t>
                      </a:r>
                      <a:endParaRPr lang="ja-JP" altLang="en-US" sz="1400" b="1" i="0" u="none" strike="noStrike" cap="none" dirty="0">
                        <a:solidFill>
                          <a:schemeClr val="bg2"/>
                        </a:solidFill>
                        <a:effectLst/>
                        <a:latin typeface="Meiryo UI" panose="020B0604030504040204" pitchFamily="50" charset="-128"/>
                        <a:ea typeface="Meiryo UI" panose="020B0604030504040204" pitchFamily="50" charset="-128"/>
                        <a:cs typeface="+mn-cs"/>
                        <a:sym typeface="Arial"/>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marR="0" algn="ctr" rtl="0" fontAlgn="ctr">
                        <a:lnSpc>
                          <a:spcPct val="100000"/>
                        </a:lnSpc>
                        <a:spcBef>
                          <a:spcPts val="0"/>
                        </a:spcBef>
                        <a:spcAft>
                          <a:spcPts val="0"/>
                        </a:spcAft>
                        <a:buClr>
                          <a:srgbClr val="000000"/>
                        </a:buClr>
                        <a:buFont typeface="Arial"/>
                      </a:pPr>
                      <a:r>
                        <a:rPr lang="en-US" altLang="ja-JP" sz="1400" b="1" i="0" u="none" strike="noStrike" cap="none" dirty="0">
                          <a:solidFill>
                            <a:schemeClr val="bg2"/>
                          </a:solidFill>
                          <a:effectLst/>
                          <a:latin typeface="Meiryo UI" panose="020B0604030504040204" pitchFamily="50" charset="-128"/>
                          <a:ea typeface="Meiryo UI" panose="020B0604030504040204" pitchFamily="50" charset="-128"/>
                          <a:cs typeface="+mn-cs"/>
                          <a:sym typeface="Arial"/>
                        </a:rPr>
                        <a:t>222</a:t>
                      </a:r>
                      <a:endParaRPr lang="ja-JP" altLang="en-US" sz="1400" b="1" i="0" u="none" strike="noStrike" cap="none" dirty="0">
                        <a:solidFill>
                          <a:schemeClr val="bg2"/>
                        </a:solidFill>
                        <a:effectLst/>
                        <a:latin typeface="Meiryo UI" panose="020B0604030504040204" pitchFamily="50" charset="-128"/>
                        <a:ea typeface="Meiryo UI" panose="020B0604030504040204" pitchFamily="50" charset="-128"/>
                        <a:cs typeface="+mn-cs"/>
                        <a:sym typeface="Arial"/>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marR="0" algn="ctr" rtl="0" fontAlgn="ctr">
                        <a:lnSpc>
                          <a:spcPct val="100000"/>
                        </a:lnSpc>
                        <a:spcBef>
                          <a:spcPts val="0"/>
                        </a:spcBef>
                        <a:spcAft>
                          <a:spcPts val="0"/>
                        </a:spcAft>
                        <a:buClr>
                          <a:srgbClr val="000000"/>
                        </a:buClr>
                        <a:buFont typeface="Arial"/>
                      </a:pPr>
                      <a:r>
                        <a:rPr lang="en-US" altLang="ja-JP" sz="1400" b="1" i="0" u="none" strike="noStrike" cap="none" dirty="0">
                          <a:solidFill>
                            <a:schemeClr val="bg2"/>
                          </a:solidFill>
                          <a:effectLst/>
                          <a:latin typeface="Meiryo UI" panose="020B0604030504040204" pitchFamily="50" charset="-128"/>
                          <a:ea typeface="Meiryo UI" panose="020B0604030504040204" pitchFamily="50" charset="-128"/>
                          <a:cs typeface="+mn-cs"/>
                          <a:sym typeface="Arial"/>
                        </a:rPr>
                        <a:t>55</a:t>
                      </a:r>
                      <a:endParaRPr lang="ja-JP" altLang="en-US" sz="1400" b="1" i="0" u="none" strike="noStrike" cap="none" dirty="0">
                        <a:solidFill>
                          <a:schemeClr val="bg2"/>
                        </a:solidFill>
                        <a:effectLst/>
                        <a:latin typeface="Meiryo UI" panose="020B0604030504040204" pitchFamily="50" charset="-128"/>
                        <a:ea typeface="Meiryo UI" panose="020B0604030504040204" pitchFamily="50" charset="-128"/>
                        <a:cs typeface="+mn-cs"/>
                        <a:sym typeface="Arial"/>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marR="0" algn="ctr" rtl="0" fontAlgn="ctr">
                        <a:lnSpc>
                          <a:spcPct val="100000"/>
                        </a:lnSpc>
                        <a:spcBef>
                          <a:spcPts val="0"/>
                        </a:spcBef>
                        <a:spcAft>
                          <a:spcPts val="0"/>
                        </a:spcAft>
                        <a:buClr>
                          <a:srgbClr val="000000"/>
                        </a:buClr>
                        <a:buFont typeface="Arial"/>
                      </a:pPr>
                      <a:r>
                        <a:rPr lang="ja-JP" altLang="en-US" sz="1400" b="1" i="0" u="none" strike="noStrike" cap="none" dirty="0">
                          <a:solidFill>
                            <a:schemeClr val="bg2"/>
                          </a:solidFill>
                          <a:effectLst/>
                          <a:latin typeface="Meiryo UI" panose="020B0604030504040204" pitchFamily="50" charset="-128"/>
                          <a:ea typeface="Meiryo UI" panose="020B0604030504040204" pitchFamily="50" charset="-128"/>
                          <a:cs typeface="+mn-cs"/>
                          <a:sym typeface="Arial"/>
                        </a:rPr>
                        <a:t>継続実施中</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extLst>
                  <a:ext uri="{0D108BD9-81ED-4DB2-BD59-A6C34878D82A}">
                    <a16:rowId xmlns:a16="http://schemas.microsoft.com/office/drawing/2014/main" val="1357210214"/>
                  </a:ext>
                </a:extLst>
              </a:tr>
              <a:tr h="206908">
                <a:tc>
                  <a:txBody>
                    <a:bodyPr/>
                    <a:lstStyle/>
                    <a:p>
                      <a:pPr algn="ctr" fontAlgn="ctr"/>
                      <a:r>
                        <a:rPr lang="en-US" sz="1400" b="0" u="none" strike="noStrike" dirty="0">
                          <a:solidFill>
                            <a:schemeClr val="bg2"/>
                          </a:solidFill>
                          <a:effectLst/>
                          <a:latin typeface="Meiryo UI" panose="020B0604030504040204" pitchFamily="50" charset="-128"/>
                          <a:ea typeface="Meiryo UI" panose="020B0604030504040204" pitchFamily="50" charset="-128"/>
                        </a:rPr>
                        <a:t>H-3</a:t>
                      </a:r>
                      <a:endParaRPr 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197</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197</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400" b="0" i="0" u="none" strike="noStrike" dirty="0">
                          <a:solidFill>
                            <a:schemeClr val="bg2"/>
                          </a:solidFill>
                          <a:effectLst/>
                          <a:latin typeface="Meiryo UI" panose="020B0604030504040204" pitchFamily="50" charset="-128"/>
                          <a:ea typeface="Meiryo UI" panose="020B0604030504040204" pitchFamily="50" charset="-128"/>
                        </a:rPr>
                        <a:t>完了</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69131294"/>
                  </a:ext>
                </a:extLst>
              </a:tr>
              <a:tr h="231201">
                <a:tc>
                  <a:txBody>
                    <a:bodyPr/>
                    <a:lstStyle/>
                    <a:p>
                      <a:pPr algn="ctr" fontAlgn="ctr"/>
                      <a:r>
                        <a:rPr lang="en-US" sz="1400" b="0" u="none" strike="noStrike" dirty="0">
                          <a:solidFill>
                            <a:schemeClr val="bg2"/>
                          </a:solidFill>
                          <a:effectLst/>
                          <a:latin typeface="Meiryo UI" panose="020B0604030504040204" pitchFamily="50" charset="-128"/>
                          <a:ea typeface="Meiryo UI" panose="020B0604030504040204" pitchFamily="50" charset="-128"/>
                        </a:rPr>
                        <a:t>EBS</a:t>
                      </a:r>
                      <a:endParaRPr 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196</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196</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400" b="0" i="0" u="none" strike="noStrike" dirty="0">
                          <a:solidFill>
                            <a:schemeClr val="bg2"/>
                          </a:solidFill>
                          <a:effectLst/>
                          <a:latin typeface="Meiryo UI" panose="020B0604030504040204" pitchFamily="50" charset="-128"/>
                          <a:ea typeface="Meiryo UI" panose="020B0604030504040204" pitchFamily="50" charset="-128"/>
                        </a:rPr>
                        <a:t>完了</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57692376"/>
                  </a:ext>
                </a:extLst>
              </a:tr>
              <a:tr h="415680">
                <a:tc>
                  <a:txBody>
                    <a:bodyPr/>
                    <a:lstStyle/>
                    <a:p>
                      <a:pPr algn="ctr" fontAlgn="ctr"/>
                      <a:r>
                        <a:rPr lang="en-US" sz="1400" b="1" u="none" strike="noStrike" dirty="0">
                          <a:solidFill>
                            <a:schemeClr val="bg2"/>
                          </a:solidFill>
                          <a:effectLst/>
                          <a:latin typeface="Meiryo UI" panose="020B0604030504040204" pitchFamily="50" charset="-128"/>
                          <a:ea typeface="Meiryo UI" panose="020B0604030504040204" pitchFamily="50" charset="-128"/>
                        </a:rPr>
                        <a:t>SVS</a:t>
                      </a:r>
                      <a:endParaRPr lang="en-US" sz="1400" b="1"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ctr"/>
                      <a:r>
                        <a:rPr lang="en-US" altLang="ja-JP" sz="1400" b="1" i="0" u="none" strike="noStrike" dirty="0">
                          <a:solidFill>
                            <a:schemeClr val="bg2"/>
                          </a:solidFill>
                          <a:effectLst/>
                          <a:latin typeface="Meiryo UI" panose="020B0604030504040204" pitchFamily="50" charset="-128"/>
                          <a:ea typeface="Meiryo UI" panose="020B0604030504040204" pitchFamily="50" charset="-128"/>
                        </a:rPr>
                        <a:t>278</a:t>
                      </a:r>
                      <a:endParaRPr lang="ja-JP" altLang="en-US" sz="1400" b="1"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ctr"/>
                      <a:r>
                        <a:rPr lang="en-US" altLang="ja-JP" sz="1400" b="1"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1"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ctr"/>
                      <a:r>
                        <a:rPr lang="en-US" altLang="ja-JP" sz="1400" b="1" i="0" u="none" strike="noStrike" dirty="0">
                          <a:solidFill>
                            <a:schemeClr val="bg2"/>
                          </a:solidFill>
                          <a:effectLst/>
                          <a:latin typeface="Meiryo UI" panose="020B0604030504040204" pitchFamily="50" charset="-128"/>
                          <a:ea typeface="Meiryo UI" panose="020B0604030504040204" pitchFamily="50" charset="-128"/>
                        </a:rPr>
                        <a:t>278</a:t>
                      </a:r>
                      <a:endParaRPr lang="ja-JP" altLang="en-US" sz="1400" b="1"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ctr"/>
                      <a:r>
                        <a:rPr lang="ja-JP" altLang="en-US" sz="1400" b="1" i="0" u="none" strike="noStrike" dirty="0">
                          <a:solidFill>
                            <a:schemeClr val="bg2"/>
                          </a:solidFill>
                          <a:effectLst/>
                          <a:latin typeface="Meiryo UI" panose="020B0604030504040204" pitchFamily="50" charset="-128"/>
                          <a:ea typeface="Meiryo UI" panose="020B0604030504040204" pitchFamily="50" charset="-128"/>
                        </a:rPr>
                        <a:t>撤退製品のため未実施</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extLst>
                  <a:ext uri="{0D108BD9-81ED-4DB2-BD59-A6C34878D82A}">
                    <a16:rowId xmlns:a16="http://schemas.microsoft.com/office/drawing/2014/main" val="4163789193"/>
                  </a:ext>
                </a:extLst>
              </a:tr>
              <a:tr h="240280">
                <a:tc>
                  <a:txBody>
                    <a:bodyPr/>
                    <a:lstStyle/>
                    <a:p>
                      <a:pPr algn="ctr" fontAlgn="ctr"/>
                      <a:r>
                        <a:rPr lang="en-US" sz="1400" b="0" u="none" strike="noStrike" dirty="0">
                          <a:solidFill>
                            <a:schemeClr val="bg2"/>
                          </a:solidFill>
                          <a:effectLst/>
                          <a:latin typeface="Meiryo UI" panose="020B0604030504040204" pitchFamily="50" charset="-128"/>
                          <a:ea typeface="Meiryo UI" panose="020B0604030504040204" pitchFamily="50" charset="-128"/>
                        </a:rPr>
                        <a:t>AS(</a:t>
                      </a:r>
                      <a:r>
                        <a:rPr lang="ja-JP" altLang="en-US" sz="1400" b="0" u="none" strike="noStrike" dirty="0">
                          <a:solidFill>
                            <a:schemeClr val="bg2"/>
                          </a:solidFill>
                          <a:effectLst/>
                          <a:latin typeface="Meiryo UI" panose="020B0604030504040204" pitchFamily="50" charset="-128"/>
                          <a:ea typeface="Meiryo UI" panose="020B0604030504040204" pitchFamily="50" charset="-128"/>
                        </a:rPr>
                        <a:t>反応工程</a:t>
                      </a:r>
                      <a:r>
                        <a:rPr lang="en-US" altLang="ja-JP" sz="1400" b="0" u="none" strike="noStrike" dirty="0">
                          <a:solidFill>
                            <a:schemeClr val="bg2"/>
                          </a:solidFill>
                          <a:effectLst/>
                          <a:latin typeface="Meiryo UI" panose="020B0604030504040204" pitchFamily="50" charset="-128"/>
                          <a:ea typeface="Meiryo UI" panose="020B0604030504040204" pitchFamily="50" charset="-128"/>
                        </a:rPr>
                        <a:t>)</a:t>
                      </a:r>
                      <a:endParaRPr lang="en-US" altLang="ja-JP"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233</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233</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400" b="0" i="0" u="none" strike="noStrike" dirty="0">
                          <a:solidFill>
                            <a:schemeClr val="bg2"/>
                          </a:solidFill>
                          <a:effectLst/>
                          <a:latin typeface="Meiryo UI" panose="020B0604030504040204" pitchFamily="50" charset="-128"/>
                          <a:ea typeface="Meiryo UI" panose="020B0604030504040204" pitchFamily="50" charset="-128"/>
                        </a:rPr>
                        <a:t>完了</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657775252"/>
                  </a:ext>
                </a:extLst>
              </a:tr>
              <a:tr h="319548">
                <a:tc>
                  <a:txBody>
                    <a:bodyPr/>
                    <a:lstStyle/>
                    <a:p>
                      <a:pPr algn="ctr" fontAlgn="ctr"/>
                      <a:r>
                        <a:rPr lang="en-US" sz="1400" b="0" u="none" strike="noStrike" dirty="0">
                          <a:solidFill>
                            <a:schemeClr val="bg2"/>
                          </a:solidFill>
                          <a:effectLst/>
                          <a:latin typeface="Meiryo UI" panose="020B0604030504040204" pitchFamily="50" charset="-128"/>
                          <a:ea typeface="Meiryo UI" panose="020B0604030504040204" pitchFamily="50" charset="-128"/>
                        </a:rPr>
                        <a:t>AS(</a:t>
                      </a:r>
                      <a:r>
                        <a:rPr lang="ja-JP" altLang="en-US" sz="1400" b="0" u="none" strike="noStrike" dirty="0">
                          <a:solidFill>
                            <a:schemeClr val="bg2"/>
                          </a:solidFill>
                          <a:effectLst/>
                          <a:latin typeface="Meiryo UI" panose="020B0604030504040204" pitchFamily="50" charset="-128"/>
                          <a:ea typeface="Meiryo UI" panose="020B0604030504040204" pitchFamily="50" charset="-128"/>
                        </a:rPr>
                        <a:t>充填工程</a:t>
                      </a:r>
                      <a:r>
                        <a:rPr lang="en-US" altLang="ja-JP" sz="1400" b="0" u="none" strike="noStrike" dirty="0">
                          <a:solidFill>
                            <a:schemeClr val="bg2"/>
                          </a:solidFill>
                          <a:effectLst/>
                          <a:latin typeface="Meiryo UI" panose="020B0604030504040204" pitchFamily="50" charset="-128"/>
                          <a:ea typeface="Meiryo UI" panose="020B0604030504040204" pitchFamily="50" charset="-128"/>
                        </a:rPr>
                        <a:t>)</a:t>
                      </a:r>
                      <a:endParaRPr lang="en-US" altLang="ja-JP"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71</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71</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400" b="0" i="0" u="none" strike="noStrike" dirty="0">
                          <a:solidFill>
                            <a:schemeClr val="bg2"/>
                          </a:solidFill>
                          <a:effectLst/>
                          <a:latin typeface="Meiryo UI" panose="020B0604030504040204" pitchFamily="50" charset="-128"/>
                          <a:ea typeface="Meiryo UI" panose="020B0604030504040204" pitchFamily="50" charset="-128"/>
                        </a:rPr>
                        <a:t>完了</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63477949"/>
                  </a:ext>
                </a:extLst>
              </a:tr>
              <a:tr h="319548">
                <a:tc>
                  <a:txBody>
                    <a:bodyPr/>
                    <a:lstStyle/>
                    <a:p>
                      <a:pPr algn="ctr" fontAlgn="ctr"/>
                      <a:r>
                        <a:rPr lang="en-US" sz="1400" b="0" u="none" strike="noStrike" dirty="0">
                          <a:solidFill>
                            <a:schemeClr val="bg2"/>
                          </a:solidFill>
                          <a:effectLst/>
                          <a:latin typeface="Meiryo UI" panose="020B0604030504040204" pitchFamily="50" charset="-128"/>
                          <a:ea typeface="Meiryo UI" panose="020B0604030504040204" pitchFamily="50" charset="-128"/>
                        </a:rPr>
                        <a:t>HMA・MB</a:t>
                      </a:r>
                      <a:endParaRPr 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135</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135</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400" b="0" i="0" u="none" strike="noStrike" dirty="0">
                          <a:solidFill>
                            <a:schemeClr val="bg2"/>
                          </a:solidFill>
                          <a:effectLst/>
                          <a:latin typeface="Meiryo UI" panose="020B0604030504040204" pitchFamily="50" charset="-128"/>
                          <a:ea typeface="Meiryo UI" panose="020B0604030504040204" pitchFamily="50" charset="-128"/>
                        </a:rPr>
                        <a:t>完了</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643162376"/>
                  </a:ext>
                </a:extLst>
              </a:tr>
              <a:tr h="319548">
                <a:tc>
                  <a:txBody>
                    <a:bodyPr/>
                    <a:lstStyle/>
                    <a:p>
                      <a:pPr algn="ctr" fontAlgn="ctr"/>
                      <a:r>
                        <a:rPr lang="en-US" sz="1400" b="0" u="none" strike="noStrike" dirty="0">
                          <a:solidFill>
                            <a:schemeClr val="bg2"/>
                          </a:solidFill>
                          <a:effectLst/>
                          <a:latin typeface="Meiryo UI" panose="020B0604030504040204" pitchFamily="50" charset="-128"/>
                          <a:ea typeface="Meiryo UI" panose="020B0604030504040204" pitchFamily="50" charset="-128"/>
                        </a:rPr>
                        <a:t>UL</a:t>
                      </a:r>
                      <a:endParaRPr 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206</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206</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400" b="0" i="0" u="none" strike="noStrike" dirty="0">
                          <a:solidFill>
                            <a:schemeClr val="bg2"/>
                          </a:solidFill>
                          <a:effectLst/>
                          <a:latin typeface="Meiryo UI" panose="020B0604030504040204" pitchFamily="50" charset="-128"/>
                          <a:ea typeface="Meiryo UI" panose="020B0604030504040204" pitchFamily="50" charset="-128"/>
                        </a:rPr>
                        <a:t>完了</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213588070"/>
                  </a:ext>
                </a:extLst>
              </a:tr>
              <a:tr h="319548">
                <a:tc>
                  <a:txBody>
                    <a:bodyPr/>
                    <a:lstStyle/>
                    <a:p>
                      <a:pPr algn="ctr" fontAlgn="ctr"/>
                      <a:r>
                        <a:rPr lang="en-US" sz="1400" b="0" u="none" strike="noStrike" dirty="0">
                          <a:solidFill>
                            <a:schemeClr val="bg2"/>
                          </a:solidFill>
                          <a:effectLst/>
                          <a:latin typeface="Meiryo UI" panose="020B0604030504040204" pitchFamily="50" charset="-128"/>
                          <a:ea typeface="Meiryo UI" panose="020B0604030504040204" pitchFamily="50" charset="-128"/>
                        </a:rPr>
                        <a:t>FM4401</a:t>
                      </a:r>
                      <a:endParaRPr 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47</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47</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400" b="0" i="0" u="none" strike="noStrike" dirty="0">
                          <a:solidFill>
                            <a:schemeClr val="bg2"/>
                          </a:solidFill>
                          <a:effectLst/>
                          <a:latin typeface="Meiryo UI" panose="020B0604030504040204" pitchFamily="50" charset="-128"/>
                          <a:ea typeface="Meiryo UI" panose="020B0604030504040204" pitchFamily="50" charset="-128"/>
                        </a:rPr>
                        <a:t>完了</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314607092"/>
                  </a:ext>
                </a:extLst>
              </a:tr>
              <a:tr h="319548">
                <a:tc>
                  <a:txBody>
                    <a:bodyPr/>
                    <a:lstStyle/>
                    <a:p>
                      <a:pPr algn="ctr" fontAlgn="ctr"/>
                      <a:r>
                        <a:rPr lang="en-US" sz="1400" b="0" u="none" strike="noStrike" dirty="0">
                          <a:solidFill>
                            <a:schemeClr val="bg2"/>
                          </a:solidFill>
                          <a:effectLst/>
                          <a:latin typeface="Meiryo UI" panose="020B0604030504040204" pitchFamily="50" charset="-128"/>
                          <a:ea typeface="Meiryo UI" panose="020B0604030504040204" pitchFamily="50" charset="-128"/>
                        </a:rPr>
                        <a:t>M3U</a:t>
                      </a:r>
                      <a:endParaRPr 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102</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102</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400" b="0" i="0" u="none" strike="noStrike" dirty="0">
                          <a:solidFill>
                            <a:schemeClr val="bg2"/>
                          </a:solidFill>
                          <a:effectLst/>
                          <a:latin typeface="Meiryo UI" panose="020B0604030504040204" pitchFamily="50" charset="-128"/>
                          <a:ea typeface="Meiryo UI" panose="020B0604030504040204" pitchFamily="50" charset="-128"/>
                        </a:rPr>
                        <a:t>完了</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64940971"/>
                  </a:ext>
                </a:extLst>
              </a:tr>
              <a:tr h="319548">
                <a:tc>
                  <a:txBody>
                    <a:bodyPr/>
                    <a:lstStyle/>
                    <a:p>
                      <a:pPr algn="ctr" fontAlgn="ctr"/>
                      <a:r>
                        <a:rPr lang="en-US" sz="1400" b="0" u="none" strike="noStrike" dirty="0">
                          <a:solidFill>
                            <a:schemeClr val="bg2"/>
                          </a:solidFill>
                          <a:effectLst/>
                          <a:latin typeface="Meiryo UI" panose="020B0604030504040204" pitchFamily="50" charset="-128"/>
                          <a:ea typeface="Meiryo UI" panose="020B0604030504040204" pitchFamily="50" charset="-128"/>
                        </a:rPr>
                        <a:t>M5A</a:t>
                      </a:r>
                      <a:endParaRPr 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106</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106</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400" b="0"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0"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400" b="0" i="0" u="none" strike="noStrike" dirty="0">
                          <a:solidFill>
                            <a:schemeClr val="bg2"/>
                          </a:solidFill>
                          <a:effectLst/>
                          <a:latin typeface="Meiryo UI" panose="020B0604030504040204" pitchFamily="50" charset="-128"/>
                          <a:ea typeface="Meiryo UI" panose="020B0604030504040204" pitchFamily="50" charset="-128"/>
                        </a:rPr>
                        <a:t>完了</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569264431"/>
                  </a:ext>
                </a:extLst>
              </a:tr>
              <a:tr h="436388">
                <a:tc>
                  <a:txBody>
                    <a:bodyPr/>
                    <a:lstStyle/>
                    <a:p>
                      <a:pPr algn="ctr" fontAlgn="ctr"/>
                      <a:r>
                        <a:rPr lang="ja-JP" altLang="en-US" sz="1400" b="1" u="none" strike="noStrike" dirty="0">
                          <a:solidFill>
                            <a:schemeClr val="bg2"/>
                          </a:solidFill>
                          <a:effectLst/>
                          <a:latin typeface="Meiryo UI" panose="020B0604030504040204" pitchFamily="50" charset="-128"/>
                          <a:ea typeface="Meiryo UI" panose="020B0604030504040204" pitchFamily="50" charset="-128"/>
                        </a:rPr>
                        <a:t>ペリセア</a:t>
                      </a:r>
                      <a:endParaRPr lang="ja-JP" altLang="en-US" sz="1400" b="1"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ctr"/>
                      <a:r>
                        <a:rPr lang="en-US" altLang="ja-JP" sz="1400" b="1" i="0" u="none" strike="noStrike" dirty="0">
                          <a:solidFill>
                            <a:schemeClr val="bg2"/>
                          </a:solidFill>
                          <a:effectLst/>
                          <a:latin typeface="Meiryo UI" panose="020B0604030504040204" pitchFamily="50" charset="-128"/>
                          <a:ea typeface="Meiryo UI" panose="020B0604030504040204" pitchFamily="50" charset="-128"/>
                        </a:rPr>
                        <a:t>136</a:t>
                      </a:r>
                      <a:endParaRPr lang="ja-JP" altLang="en-US" sz="1400" b="1"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ctr"/>
                      <a:r>
                        <a:rPr lang="en-US" altLang="ja-JP" sz="1400" b="1" i="0" u="none" strike="noStrike" dirty="0">
                          <a:solidFill>
                            <a:schemeClr val="bg2"/>
                          </a:solidFill>
                          <a:effectLst/>
                          <a:latin typeface="Meiryo UI" panose="020B0604030504040204" pitchFamily="50" charset="-128"/>
                          <a:ea typeface="Meiryo UI" panose="020B0604030504040204" pitchFamily="50" charset="-128"/>
                        </a:rPr>
                        <a:t>0</a:t>
                      </a:r>
                      <a:endParaRPr lang="ja-JP" altLang="en-US" sz="1400" b="1"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ctr"/>
                      <a:r>
                        <a:rPr lang="en-US" altLang="ja-JP" sz="1400" b="1" i="0" u="none" strike="noStrike" dirty="0">
                          <a:solidFill>
                            <a:schemeClr val="bg2"/>
                          </a:solidFill>
                          <a:effectLst/>
                          <a:latin typeface="Meiryo UI" panose="020B0604030504040204" pitchFamily="50" charset="-128"/>
                          <a:ea typeface="Meiryo UI" panose="020B0604030504040204" pitchFamily="50" charset="-128"/>
                        </a:rPr>
                        <a:t>136</a:t>
                      </a:r>
                      <a:endParaRPr lang="ja-JP" altLang="en-US" sz="1400" b="1" i="0" u="none" strike="noStrike" dirty="0">
                        <a:solidFill>
                          <a:schemeClr val="bg2"/>
                        </a:solidFill>
                        <a:effectLst/>
                        <a:latin typeface="Meiryo UI" panose="020B0604030504040204" pitchFamily="50" charset="-128"/>
                        <a:ea typeface="Meiryo UI" panose="020B0604030504040204" pitchFamily="50" charset="-128"/>
                      </a:endParaRP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ctr"/>
                      <a:r>
                        <a:rPr lang="en-US" altLang="ja-JP" sz="1400" b="1" i="0" u="none" strike="noStrike" dirty="0">
                          <a:solidFill>
                            <a:schemeClr val="bg2"/>
                          </a:solidFill>
                          <a:effectLst/>
                          <a:latin typeface="Meiryo UI" panose="020B0604030504040204" pitchFamily="50" charset="-128"/>
                          <a:ea typeface="Meiryo UI" panose="020B0604030504040204" pitchFamily="50" charset="-128"/>
                        </a:rPr>
                        <a:t>PV</a:t>
                      </a:r>
                      <a:r>
                        <a:rPr lang="ja-JP" altLang="en-US" sz="1400" b="1" i="0" u="none" strike="noStrike" dirty="0">
                          <a:solidFill>
                            <a:schemeClr val="bg2"/>
                          </a:solidFill>
                          <a:effectLst/>
                          <a:latin typeface="Meiryo UI" panose="020B0604030504040204" pitchFamily="50" charset="-128"/>
                          <a:ea typeface="Meiryo UI" panose="020B0604030504040204" pitchFamily="50" charset="-128"/>
                        </a:rPr>
                        <a:t>前に実施予定</a:t>
                      </a:r>
                    </a:p>
                  </a:txBody>
                  <a:tcPr marL="18000" marR="18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extLst>
                  <a:ext uri="{0D108BD9-81ED-4DB2-BD59-A6C34878D82A}">
                    <a16:rowId xmlns:a16="http://schemas.microsoft.com/office/drawing/2014/main" val="3233829585"/>
                  </a:ext>
                </a:extLst>
              </a:tr>
            </a:tbl>
          </a:graphicData>
        </a:graphic>
      </p:graphicFrame>
    </p:spTree>
    <p:extLst>
      <p:ext uri="{BB962C8B-B14F-4D97-AF65-F5344CB8AC3E}">
        <p14:creationId xmlns:p14="http://schemas.microsoft.com/office/powerpoint/2010/main" val="420929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pic>
        <p:nvPicPr>
          <p:cNvPr id="556" name="Google Shape;556;p21"/>
          <p:cNvPicPr preferRelativeResize="0"/>
          <p:nvPr/>
        </p:nvPicPr>
        <p:blipFill rotWithShape="1">
          <a:blip r:embed="rId3">
            <a:alphaModFix/>
          </a:blip>
          <a:srcRect/>
          <a:stretch/>
        </p:blipFill>
        <p:spPr>
          <a:xfrm>
            <a:off x="995253" y="3658291"/>
            <a:ext cx="4566300" cy="2755631"/>
          </a:xfrm>
          <a:prstGeom prst="rect">
            <a:avLst/>
          </a:prstGeom>
          <a:noFill/>
          <a:ln>
            <a:noFill/>
          </a:ln>
        </p:spPr>
      </p:pic>
      <p:pic>
        <p:nvPicPr>
          <p:cNvPr id="557" name="Google Shape;557;p21"/>
          <p:cNvPicPr preferRelativeResize="0"/>
          <p:nvPr/>
        </p:nvPicPr>
        <p:blipFill rotWithShape="1">
          <a:blip r:embed="rId4">
            <a:alphaModFix/>
          </a:blip>
          <a:srcRect/>
          <a:stretch/>
        </p:blipFill>
        <p:spPr>
          <a:xfrm>
            <a:off x="7770498" y="3640002"/>
            <a:ext cx="2286198" cy="2773920"/>
          </a:xfrm>
          <a:prstGeom prst="rect">
            <a:avLst/>
          </a:prstGeom>
          <a:noFill/>
          <a:ln>
            <a:noFill/>
          </a:ln>
        </p:spPr>
      </p:pic>
      <p:pic>
        <p:nvPicPr>
          <p:cNvPr id="558" name="Google Shape;558;p21"/>
          <p:cNvPicPr preferRelativeResize="0"/>
          <p:nvPr/>
        </p:nvPicPr>
        <p:blipFill rotWithShape="1">
          <a:blip r:embed="rId5">
            <a:alphaModFix/>
          </a:blip>
          <a:srcRect/>
          <a:stretch/>
        </p:blipFill>
        <p:spPr>
          <a:xfrm>
            <a:off x="7913767" y="4426454"/>
            <a:ext cx="1999661" cy="1987468"/>
          </a:xfrm>
          <a:prstGeom prst="rect">
            <a:avLst/>
          </a:prstGeom>
          <a:noFill/>
          <a:ln>
            <a:noFill/>
          </a:ln>
        </p:spPr>
      </p:pic>
      <p:sp>
        <p:nvSpPr>
          <p:cNvPr id="559" name="Google Shape;559;p21"/>
          <p:cNvSpPr/>
          <p:nvPr/>
        </p:nvSpPr>
        <p:spPr>
          <a:xfrm>
            <a:off x="550863" y="1949872"/>
            <a:ext cx="5455081" cy="4464050"/>
          </a:xfrm>
          <a:prstGeom prst="roundRect">
            <a:avLst>
              <a:gd name="adj" fmla="val 352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b="1">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60" name="Google Shape;560;p21"/>
          <p:cNvSpPr/>
          <p:nvPr/>
        </p:nvSpPr>
        <p:spPr>
          <a:xfrm>
            <a:off x="6186057" y="1949872"/>
            <a:ext cx="5455081" cy="4464050"/>
          </a:xfrm>
          <a:prstGeom prst="roundRect">
            <a:avLst>
              <a:gd name="adj" fmla="val 3520"/>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endParaRPr sz="1800" b="1">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61" name="Google Shape;561;p21"/>
          <p:cNvSpPr txBox="1">
            <a:spLocks noGrp="1"/>
          </p:cNvSpPr>
          <p:nvPr>
            <p:ph type="body" idx="1"/>
          </p:nvPr>
        </p:nvSpPr>
        <p:spPr>
          <a:xfrm flipH="1">
            <a:off x="859579" y="294572"/>
            <a:ext cx="5545137"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altLang="en-US" dirty="0"/>
              <a:t>安全確保</a:t>
            </a:r>
            <a:endParaRPr dirty="0"/>
          </a:p>
        </p:txBody>
      </p:sp>
      <p:sp>
        <p:nvSpPr>
          <p:cNvPr id="562" name="Google Shape;562;p21"/>
          <p:cNvSpPr txBox="1">
            <a:spLocks noGrp="1"/>
          </p:cNvSpPr>
          <p:nvPr>
            <p:ph type="body" idx="2"/>
          </p:nvPr>
        </p:nvSpPr>
        <p:spPr>
          <a:xfrm flipH="1">
            <a:off x="550863" y="294572"/>
            <a:ext cx="260351" cy="16619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7F7F7F"/>
              </a:buClr>
              <a:buSzPts val="900"/>
              <a:buNone/>
            </a:pPr>
            <a:r>
              <a:rPr lang="ja-JP" dirty="0"/>
              <a:t>0</a:t>
            </a:r>
            <a:r>
              <a:rPr lang="en-US" altLang="ja-JP" dirty="0"/>
              <a:t>2</a:t>
            </a:r>
            <a:endParaRPr dirty="0"/>
          </a:p>
        </p:txBody>
      </p:sp>
      <p:sp>
        <p:nvSpPr>
          <p:cNvPr id="563" name="Google Shape;563;p21"/>
          <p:cNvSpPr txBox="1">
            <a:spLocks noGrp="1"/>
          </p:cNvSpPr>
          <p:nvPr>
            <p:ph type="title"/>
          </p:nvPr>
        </p:nvSpPr>
        <p:spPr>
          <a:xfrm>
            <a:off x="550863" y="519490"/>
            <a:ext cx="11090273" cy="43910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2400"/>
              <a:buFont typeface="Noto Sans JP"/>
              <a:buNone/>
            </a:pPr>
            <a:r>
              <a:rPr lang="en-US" altLang="ja-JP" dirty="0"/>
              <a:t>2024</a:t>
            </a:r>
            <a:r>
              <a:rPr lang="ja-JP" altLang="en-US" dirty="0"/>
              <a:t>年度の目標 ・ 取り組み</a:t>
            </a:r>
            <a:endParaRPr dirty="0"/>
          </a:p>
        </p:txBody>
      </p:sp>
      <p:sp>
        <p:nvSpPr>
          <p:cNvPr id="564" name="Google Shape;564;p21"/>
          <p:cNvSpPr txBox="1">
            <a:spLocks noGrp="1"/>
          </p:cNvSpPr>
          <p:nvPr>
            <p:ph type="body" idx="3"/>
          </p:nvPr>
        </p:nvSpPr>
        <p:spPr>
          <a:xfrm flipH="1">
            <a:off x="550860" y="1075062"/>
            <a:ext cx="11090271" cy="720000"/>
          </a:xfrm>
          <a:prstGeom prst="rect">
            <a:avLst/>
          </a:prstGeom>
          <a:noFill/>
          <a:ln>
            <a:noFill/>
          </a:ln>
        </p:spPr>
        <p:txBody>
          <a:bodyPr spcFirstLastPara="1" wrap="square" lIns="0" tIns="0" rIns="0" bIns="0" anchor="t" anchorCtr="0">
            <a:noAutofit/>
          </a:bodyPr>
          <a:lstStyle/>
          <a:p>
            <a:pPr marL="647700" lvl="0" indent="-647700" algn="l" rtl="0">
              <a:lnSpc>
                <a:spcPct val="120000"/>
              </a:lnSpc>
              <a:spcBef>
                <a:spcPts val="0"/>
              </a:spcBef>
              <a:spcAft>
                <a:spcPts val="0"/>
              </a:spcAft>
              <a:buClr>
                <a:srgbClr val="3F3F3F"/>
              </a:buClr>
              <a:buSzPts val="1400"/>
              <a:buNone/>
            </a:pPr>
            <a:r>
              <a:rPr lang="ja-JP" altLang="en-US" dirty="0"/>
              <a:t>目標 ； 製造手順確認会議の計画を確実に推進する</a:t>
            </a:r>
            <a:r>
              <a:rPr lang="ja-JP" dirty="0"/>
              <a:t>。</a:t>
            </a:r>
            <a:br>
              <a:rPr lang="ja-JP" dirty="0"/>
            </a:br>
            <a:r>
              <a:rPr lang="ja-JP" altLang="en-US" dirty="0"/>
              <a:t>製造手順の確認及び改定作業を完了させ手順と実作業の乖離確認活動を展開する。</a:t>
            </a:r>
            <a:endParaRPr lang="en-US" altLang="ja-JP" dirty="0"/>
          </a:p>
          <a:p>
            <a:pPr marL="647700" lvl="0" indent="-25400" algn="l" rtl="0">
              <a:lnSpc>
                <a:spcPct val="120000"/>
              </a:lnSpc>
              <a:spcBef>
                <a:spcPts val="0"/>
              </a:spcBef>
              <a:spcAft>
                <a:spcPts val="0"/>
              </a:spcAft>
              <a:buClr>
                <a:srgbClr val="3F3F3F"/>
              </a:buClr>
              <a:buSzPts val="1400"/>
              <a:buNone/>
            </a:pPr>
            <a:r>
              <a:rPr lang="ja-JP" altLang="en-US" dirty="0"/>
              <a:t>安全確保のための</a:t>
            </a:r>
            <a:r>
              <a:rPr lang="en-US" altLang="ja-JP" dirty="0"/>
              <a:t>DX</a:t>
            </a:r>
            <a:r>
              <a:rPr lang="ja-JP" altLang="en-US" dirty="0"/>
              <a:t>推進活動は積極的に展開する。</a:t>
            </a:r>
            <a:endParaRPr dirty="0"/>
          </a:p>
        </p:txBody>
      </p:sp>
      <p:sp>
        <p:nvSpPr>
          <p:cNvPr id="565" name="Google Shape;565;p21"/>
          <p:cNvSpPr/>
          <p:nvPr/>
        </p:nvSpPr>
        <p:spPr>
          <a:xfrm>
            <a:off x="1979315" y="3413670"/>
            <a:ext cx="2598176" cy="344976"/>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2000" b="1" dirty="0">
                <a:solidFill>
                  <a:schemeClr val="accent1"/>
                </a:solidFill>
                <a:latin typeface="Meiryo UI" panose="020B0604030504040204" pitchFamily="50" charset="-128"/>
                <a:ea typeface="Meiryo UI" panose="020B0604030504040204" pitchFamily="50" charset="-128"/>
                <a:sym typeface="Noto Sans JP"/>
              </a:rPr>
              <a:t>製造手順確認</a:t>
            </a:r>
            <a:endParaRPr dirty="0">
              <a:latin typeface="Meiryo UI" panose="020B0604030504040204" pitchFamily="50" charset="-128"/>
              <a:ea typeface="Meiryo UI" panose="020B0604030504040204" pitchFamily="50" charset="-128"/>
            </a:endParaRPr>
          </a:p>
        </p:txBody>
      </p:sp>
      <p:sp>
        <p:nvSpPr>
          <p:cNvPr id="569" name="Google Shape;569;p21"/>
          <p:cNvSpPr/>
          <p:nvPr/>
        </p:nvSpPr>
        <p:spPr>
          <a:xfrm>
            <a:off x="7009197" y="4377660"/>
            <a:ext cx="3808800" cy="1371698"/>
          </a:xfrm>
          <a:prstGeom prst="rect">
            <a:avLst/>
          </a:prstGeom>
          <a:noFill/>
          <a:ln>
            <a:noFill/>
          </a:ln>
        </p:spPr>
        <p:txBody>
          <a:bodyPr spcFirstLastPara="1" wrap="square" lIns="0" tIns="0" rIns="0" bIns="0" anchor="t" anchorCtr="0">
            <a:noAutofit/>
          </a:bodyPr>
          <a:lstStyle/>
          <a:p>
            <a:pPr marL="171450" marR="0" lvl="0" indent="-171450" algn="l" rtl="0">
              <a:lnSpc>
                <a:spcPct val="110000"/>
              </a:lnSpc>
              <a:spcBef>
                <a:spcPts val="0"/>
              </a:spcBef>
              <a:spcAft>
                <a:spcPts val="0"/>
              </a:spcAft>
              <a:buClr>
                <a:srgbClr val="BFBFBF"/>
              </a:buClr>
              <a:buSzPts val="750"/>
              <a:buFont typeface="Wingdings" panose="05000000000000000000" pitchFamily="2" charset="2"/>
              <a:buChar char="l"/>
            </a:pPr>
            <a:r>
              <a:rPr lang="ja-JP" altLang="en-US" sz="1200" dirty="0">
                <a:solidFill>
                  <a:srgbClr val="3F3F3F"/>
                </a:solidFill>
                <a:latin typeface="Meiryo UI" panose="020B0604030504040204" pitchFamily="50" charset="-128"/>
                <a:ea typeface="Meiryo UI" panose="020B0604030504040204" pitchFamily="50" charset="-128"/>
                <a:sym typeface="Noto Sans JP"/>
              </a:rPr>
              <a:t>ウエアラブルカメラを活用して実作業を録画し、手順書と比較することで乖離確認を行う方法の検討をする。</a:t>
            </a:r>
            <a:endParaRPr sz="1200" dirty="0">
              <a:solidFill>
                <a:srgbClr val="3F3F3F"/>
              </a:solidFill>
              <a:latin typeface="Meiryo UI" panose="020B0604030504040204" pitchFamily="50" charset="-128"/>
              <a:ea typeface="Meiryo UI" panose="020B0604030504040204" pitchFamily="50" charset="-128"/>
              <a:sym typeface="Noto Sans JP"/>
            </a:endParaRPr>
          </a:p>
          <a:p>
            <a:pPr marL="171450" marR="0" lvl="0" indent="-171450" algn="l" rtl="0">
              <a:lnSpc>
                <a:spcPct val="110000"/>
              </a:lnSpc>
              <a:spcBef>
                <a:spcPts val="600"/>
              </a:spcBef>
              <a:spcAft>
                <a:spcPts val="0"/>
              </a:spcAft>
              <a:buClr>
                <a:srgbClr val="BFBFBF"/>
              </a:buClr>
              <a:buSzPts val="750"/>
              <a:buFont typeface="Wingdings" panose="05000000000000000000" pitchFamily="2" charset="2"/>
              <a:buChar char="l"/>
            </a:pPr>
            <a:r>
              <a:rPr lang="ja-JP" altLang="en-US" sz="1200" dirty="0">
                <a:solidFill>
                  <a:srgbClr val="3F3F3F"/>
                </a:solidFill>
                <a:latin typeface="Meiryo UI" panose="020B0604030504040204" pitchFamily="50" charset="-128"/>
                <a:ea typeface="Meiryo UI" panose="020B0604030504040204" pitchFamily="50" charset="-128"/>
                <a:sym typeface="Noto Sans JP"/>
              </a:rPr>
              <a:t>工程係員</a:t>
            </a:r>
            <a:r>
              <a:rPr lang="en-US" altLang="ja-JP" sz="1200" dirty="0">
                <a:solidFill>
                  <a:srgbClr val="3F3F3F"/>
                </a:solidFill>
                <a:latin typeface="Meiryo UI" panose="020B0604030504040204" pitchFamily="50" charset="-128"/>
                <a:ea typeface="Meiryo UI" panose="020B0604030504040204" pitchFamily="50" charset="-128"/>
                <a:sym typeface="Noto Sans JP"/>
              </a:rPr>
              <a:t>(</a:t>
            </a:r>
            <a:r>
              <a:rPr lang="ja-JP" altLang="en-US" sz="1200" dirty="0">
                <a:solidFill>
                  <a:srgbClr val="3F3F3F"/>
                </a:solidFill>
                <a:latin typeface="Meiryo UI" panose="020B0604030504040204" pitchFamily="50" charset="-128"/>
                <a:ea typeface="Meiryo UI" panose="020B0604030504040204" pitchFamily="50" charset="-128"/>
                <a:sym typeface="Noto Sans JP"/>
              </a:rPr>
              <a:t>課付</a:t>
            </a:r>
            <a:r>
              <a:rPr lang="en-US" altLang="ja-JP" sz="1200" dirty="0">
                <a:solidFill>
                  <a:srgbClr val="3F3F3F"/>
                </a:solidFill>
                <a:latin typeface="Meiryo UI" panose="020B0604030504040204" pitchFamily="50" charset="-128"/>
                <a:ea typeface="Meiryo UI" panose="020B0604030504040204" pitchFamily="50" charset="-128"/>
                <a:sym typeface="Noto Sans JP"/>
              </a:rPr>
              <a:t>)</a:t>
            </a:r>
            <a:r>
              <a:rPr lang="ja-JP" altLang="en-US" sz="1200" dirty="0">
                <a:solidFill>
                  <a:srgbClr val="3F3F3F"/>
                </a:solidFill>
                <a:latin typeface="Meiryo UI" panose="020B0604030504040204" pitchFamily="50" charset="-128"/>
                <a:ea typeface="Meiryo UI" panose="020B0604030504040204" pitchFamily="50" charset="-128"/>
                <a:sym typeface="Noto Sans JP"/>
              </a:rPr>
              <a:t>との協業を検討する。</a:t>
            </a:r>
            <a:endParaRPr sz="1200" dirty="0">
              <a:solidFill>
                <a:srgbClr val="3F3F3F"/>
              </a:solidFill>
              <a:latin typeface="Meiryo UI" panose="020B0604030504040204" pitchFamily="50" charset="-128"/>
              <a:ea typeface="Meiryo UI" panose="020B0604030504040204" pitchFamily="50" charset="-128"/>
            </a:endParaRPr>
          </a:p>
          <a:p>
            <a:pPr marL="171450" marR="0" lvl="0" indent="-171450" algn="l" rtl="0">
              <a:lnSpc>
                <a:spcPct val="110000"/>
              </a:lnSpc>
              <a:spcBef>
                <a:spcPts val="600"/>
              </a:spcBef>
              <a:spcAft>
                <a:spcPts val="0"/>
              </a:spcAft>
              <a:buClr>
                <a:srgbClr val="BFBFBF"/>
              </a:buClr>
              <a:buSzPts val="750"/>
              <a:buFont typeface="Wingdings" panose="05000000000000000000" pitchFamily="2" charset="2"/>
              <a:buChar char="l"/>
            </a:pPr>
            <a:r>
              <a:rPr lang="ja-JP" altLang="en-US" sz="1200" dirty="0">
                <a:solidFill>
                  <a:srgbClr val="3F3F3F"/>
                </a:solidFill>
                <a:latin typeface="Meiryo UI" panose="020B0604030504040204" pitchFamily="50" charset="-128"/>
                <a:ea typeface="Meiryo UI" panose="020B0604030504040204" pitchFamily="50" charset="-128"/>
              </a:rPr>
              <a:t>検証した動画は手順書とリンクし手順の動画化につなげる検討を行う。</a:t>
            </a:r>
            <a:endParaRPr sz="1200" dirty="0">
              <a:solidFill>
                <a:srgbClr val="3F3F3F"/>
              </a:solidFill>
              <a:latin typeface="Meiryo UI" panose="020B0604030504040204" pitchFamily="50" charset="-128"/>
              <a:ea typeface="Meiryo UI" panose="020B0604030504040204" pitchFamily="50" charset="-128"/>
            </a:endParaRPr>
          </a:p>
        </p:txBody>
      </p:sp>
      <p:sp>
        <p:nvSpPr>
          <p:cNvPr id="570" name="Google Shape;570;p21"/>
          <p:cNvSpPr/>
          <p:nvPr/>
        </p:nvSpPr>
        <p:spPr>
          <a:xfrm>
            <a:off x="1373403" y="4377660"/>
            <a:ext cx="3810001" cy="1273745"/>
          </a:xfrm>
          <a:prstGeom prst="rect">
            <a:avLst/>
          </a:prstGeom>
          <a:noFill/>
          <a:ln>
            <a:noFill/>
          </a:ln>
        </p:spPr>
        <p:txBody>
          <a:bodyPr spcFirstLastPara="1" wrap="square" lIns="0" tIns="0" rIns="0" bIns="0" anchor="t" anchorCtr="0">
            <a:noAutofit/>
          </a:bodyPr>
          <a:lstStyle/>
          <a:p>
            <a:pPr marL="171450" marR="0" lvl="0" indent="-171450" algn="l" rtl="0">
              <a:lnSpc>
                <a:spcPct val="120000"/>
              </a:lnSpc>
              <a:spcBef>
                <a:spcPts val="0"/>
              </a:spcBef>
              <a:spcAft>
                <a:spcPts val="0"/>
              </a:spcAft>
              <a:buClr>
                <a:schemeClr val="tx2">
                  <a:lumMod val="75000"/>
                </a:schemeClr>
              </a:buClr>
              <a:buSzPts val="900"/>
              <a:buFont typeface="Wingdings" panose="05000000000000000000" pitchFamily="2" charset="2"/>
              <a:buChar char="l"/>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残っている</a:t>
            </a:r>
            <a:r>
              <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rPr>
              <a:t>ATBC</a:t>
            </a: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を完了させ、ペリセアは</a:t>
            </a:r>
            <a:r>
              <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rPr>
              <a:t>PV</a:t>
            </a: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前に改定状況を確認する。</a:t>
            </a:r>
            <a:r>
              <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rPr>
              <a:t>SVS</a:t>
            </a: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は改定内容確認を行うか検討する。</a:t>
            </a:r>
            <a:endParaRPr sz="12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20000"/>
              </a:lnSpc>
              <a:spcBef>
                <a:spcPts val="600"/>
              </a:spcBef>
              <a:spcAft>
                <a:spcPts val="0"/>
              </a:spcAft>
              <a:buClr>
                <a:schemeClr val="tx2">
                  <a:lumMod val="75000"/>
                </a:schemeClr>
              </a:buClr>
              <a:buSzPts val="900"/>
              <a:buFont typeface="Wingdings" panose="05000000000000000000" pitchFamily="2" charset="2"/>
              <a:buChar char="l"/>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完成した手順書は見やすい場所</a:t>
            </a:r>
            <a:r>
              <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rPr>
              <a:t>(SharePoint)</a:t>
            </a: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に置き、活用しやすさを訴求する</a:t>
            </a:r>
            <a:r>
              <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rPr>
              <a:t>(GMP</a:t>
            </a: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製品と特技情報製品は不可</a:t>
            </a:r>
            <a:r>
              <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rPr>
              <a:t>)</a:t>
            </a: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a:t>
            </a:r>
            <a:endParaRPr lang="en-US" altLang="ja-JP" sz="1200" dirty="0">
              <a:solidFill>
                <a:srgbClr val="3F3F3F"/>
              </a:solidFill>
              <a:latin typeface="Meiryo UI" panose="020B0604030504040204" pitchFamily="50" charset="-128"/>
              <a:ea typeface="Meiryo UI" panose="020B0604030504040204" pitchFamily="50" charset="-128"/>
              <a:cs typeface="Noto Sans JP"/>
              <a:sym typeface="Noto Sans JP"/>
            </a:endParaRPr>
          </a:p>
          <a:p>
            <a:pPr marL="171450" marR="0" lvl="0" indent="-171450" algn="l" rtl="0">
              <a:lnSpc>
                <a:spcPct val="120000"/>
              </a:lnSpc>
              <a:spcBef>
                <a:spcPts val="600"/>
              </a:spcBef>
              <a:spcAft>
                <a:spcPts val="0"/>
              </a:spcAft>
              <a:buClr>
                <a:schemeClr val="tx2">
                  <a:lumMod val="75000"/>
                </a:schemeClr>
              </a:buClr>
              <a:buSzPts val="900"/>
              <a:buFont typeface="Wingdings" panose="05000000000000000000" pitchFamily="2" charset="2"/>
              <a:buChar char="l"/>
            </a:pPr>
            <a:r>
              <a:rPr lang="ja-JP" altLang="en-US" sz="1200" dirty="0">
                <a:solidFill>
                  <a:srgbClr val="3F3F3F"/>
                </a:solidFill>
                <a:latin typeface="Meiryo UI" panose="020B0604030504040204" pitchFamily="50" charset="-128"/>
                <a:ea typeface="Meiryo UI" panose="020B0604030504040204" pitchFamily="50" charset="-128"/>
                <a:cs typeface="Noto Sans JP"/>
                <a:sym typeface="Noto Sans JP"/>
              </a:rPr>
              <a:t>今後も活用と改定を推進する。動画化</a:t>
            </a:r>
            <a:endParaRPr sz="1200" dirty="0">
              <a:solidFill>
                <a:srgbClr val="3F3F3F"/>
              </a:solidFill>
              <a:latin typeface="Meiryo UI" panose="020B0604030504040204" pitchFamily="50" charset="-128"/>
              <a:ea typeface="Meiryo UI" panose="020B0604030504040204" pitchFamily="50" charset="-128"/>
              <a:cs typeface="Noto Sans JP"/>
              <a:sym typeface="Noto Sans JP"/>
            </a:endParaRPr>
          </a:p>
        </p:txBody>
      </p:sp>
      <p:sp>
        <p:nvSpPr>
          <p:cNvPr id="571" name="Google Shape;571;p21"/>
          <p:cNvSpPr/>
          <p:nvPr/>
        </p:nvSpPr>
        <p:spPr>
          <a:xfrm>
            <a:off x="7614580" y="3413670"/>
            <a:ext cx="2598034" cy="344976"/>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2000" b="1" dirty="0">
                <a:solidFill>
                  <a:schemeClr val="accent1"/>
                </a:solidFill>
                <a:latin typeface="Meiryo UI" panose="020B0604030504040204" pitchFamily="50" charset="-128"/>
                <a:ea typeface="Meiryo UI" panose="020B0604030504040204" pitchFamily="50" charset="-128"/>
                <a:sym typeface="Noto Sans JP"/>
              </a:rPr>
              <a:t>乖離確認方法の検討</a:t>
            </a:r>
            <a:endParaRPr dirty="0">
              <a:latin typeface="Meiryo UI" panose="020B0604030504040204" pitchFamily="50" charset="-128"/>
              <a:ea typeface="Meiryo UI" panose="020B0604030504040204" pitchFamily="50" charset="-128"/>
            </a:endParaRPr>
          </a:p>
        </p:txBody>
      </p:sp>
      <p:sp>
        <p:nvSpPr>
          <p:cNvPr id="578" name="Google Shape;578;p21"/>
          <p:cNvSpPr/>
          <p:nvPr/>
        </p:nvSpPr>
        <p:spPr>
          <a:xfrm>
            <a:off x="550864" y="1951557"/>
            <a:ext cx="5455079" cy="697167"/>
          </a:xfrm>
          <a:prstGeom prst="round2SameRect">
            <a:avLst>
              <a:gd name="adj1" fmla="val 13435"/>
              <a:gd name="adj2" fmla="val 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2400" b="1" dirty="0">
                <a:solidFill>
                  <a:schemeClr val="lt1"/>
                </a:solidFill>
                <a:latin typeface="Meiryo UI" panose="020B0604030504040204" pitchFamily="50" charset="-128"/>
                <a:ea typeface="Meiryo UI" panose="020B0604030504040204" pitchFamily="50" charset="-128"/>
                <a:cs typeface="Noto Sans JP"/>
                <a:sym typeface="Noto Sans JP"/>
              </a:rPr>
              <a:t>製造手順確認会議</a:t>
            </a:r>
            <a:endParaRPr sz="2400" b="1" dirty="0">
              <a:solidFill>
                <a:schemeClr val="lt1"/>
              </a:solidFill>
              <a:latin typeface="Meiryo UI" panose="020B0604030504040204" pitchFamily="50" charset="-128"/>
              <a:ea typeface="Meiryo UI" panose="020B0604030504040204" pitchFamily="50" charset="-128"/>
              <a:cs typeface="Noto Sans JP"/>
              <a:sym typeface="Noto Sans JP"/>
            </a:endParaRPr>
          </a:p>
          <a:p>
            <a:pPr marL="0" marR="0" lvl="0" indent="0" algn="ctr" rtl="0">
              <a:lnSpc>
                <a:spcPct val="110000"/>
              </a:lnSpc>
              <a:spcBef>
                <a:spcPts val="600"/>
              </a:spcBef>
              <a:spcAft>
                <a:spcPts val="0"/>
              </a:spcAft>
              <a:buNone/>
            </a:pPr>
            <a:r>
              <a:rPr lang="ja-JP" sz="1200" dirty="0">
                <a:solidFill>
                  <a:schemeClr val="lt1"/>
                </a:solidFill>
                <a:latin typeface="Meiryo UI" panose="020B0604030504040204" pitchFamily="50" charset="-128"/>
                <a:ea typeface="Meiryo UI" panose="020B0604030504040204" pitchFamily="50" charset="-128"/>
                <a:cs typeface="Noto Sans JP"/>
                <a:sym typeface="Noto Sans JP"/>
              </a:rPr>
              <a:t>「 </a:t>
            </a:r>
            <a:r>
              <a:rPr lang="ja-JP" altLang="en-US" sz="1200" dirty="0">
                <a:solidFill>
                  <a:schemeClr val="lt1"/>
                </a:solidFill>
                <a:latin typeface="Meiryo UI" panose="020B0604030504040204" pitchFamily="50" charset="-128"/>
                <a:ea typeface="Meiryo UI" panose="020B0604030504040204" pitchFamily="50" charset="-128"/>
                <a:cs typeface="Noto Sans JP"/>
                <a:sym typeface="Noto Sans JP"/>
              </a:rPr>
              <a:t>全品目の製造手順を見直し</a:t>
            </a:r>
            <a:r>
              <a:rPr lang="ja-JP" sz="1200" b="1" dirty="0">
                <a:solidFill>
                  <a:schemeClr val="lt1"/>
                </a:solidFill>
                <a:latin typeface="Meiryo UI" panose="020B0604030504040204" pitchFamily="50" charset="-128"/>
                <a:ea typeface="Meiryo UI" panose="020B0604030504040204" pitchFamily="50" charset="-128"/>
                <a:cs typeface="Noto Sans JP"/>
                <a:sym typeface="Noto Sans JP"/>
              </a:rPr>
              <a:t> </a:t>
            </a:r>
            <a:r>
              <a:rPr lang="ja-JP" sz="1200" dirty="0">
                <a:solidFill>
                  <a:schemeClr val="lt1"/>
                </a:solidFill>
                <a:latin typeface="Meiryo UI" panose="020B0604030504040204" pitchFamily="50" charset="-128"/>
                <a:ea typeface="Meiryo UI" panose="020B0604030504040204" pitchFamily="50" charset="-128"/>
                <a:cs typeface="Noto Sans JP"/>
                <a:sym typeface="Noto Sans JP"/>
              </a:rPr>
              <a:t>」</a:t>
            </a:r>
            <a:r>
              <a:rPr lang="ja-JP" altLang="en-US" sz="1200" dirty="0">
                <a:solidFill>
                  <a:schemeClr val="lt1"/>
                </a:solidFill>
                <a:latin typeface="Meiryo UI" panose="020B0604030504040204" pitchFamily="50" charset="-128"/>
                <a:ea typeface="Meiryo UI" panose="020B0604030504040204" pitchFamily="50" charset="-128"/>
                <a:cs typeface="Noto Sans JP"/>
                <a:sym typeface="Noto Sans JP"/>
              </a:rPr>
              <a:t>　活用したくなる手順書へ</a:t>
            </a:r>
            <a:endParaRPr sz="1200" dirty="0">
              <a:solidFill>
                <a:schemeClr val="lt1"/>
              </a:solidFill>
              <a:latin typeface="Meiryo UI" panose="020B0604030504040204" pitchFamily="50" charset="-128"/>
              <a:ea typeface="Meiryo UI" panose="020B0604030504040204" pitchFamily="50" charset="-128"/>
              <a:cs typeface="Noto Sans JP"/>
              <a:sym typeface="Noto Sans JP"/>
            </a:endParaRPr>
          </a:p>
        </p:txBody>
      </p:sp>
      <p:sp>
        <p:nvSpPr>
          <p:cNvPr id="579" name="Google Shape;579;p21"/>
          <p:cNvSpPr/>
          <p:nvPr/>
        </p:nvSpPr>
        <p:spPr>
          <a:xfrm>
            <a:off x="6186058" y="1951557"/>
            <a:ext cx="5455079" cy="697167"/>
          </a:xfrm>
          <a:prstGeom prst="round2SameRect">
            <a:avLst>
              <a:gd name="adj1" fmla="val 13435"/>
              <a:gd name="adj2" fmla="val 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ja-JP" altLang="en-US" sz="2400" b="1" dirty="0">
                <a:solidFill>
                  <a:schemeClr val="lt1"/>
                </a:solidFill>
                <a:latin typeface="Meiryo UI" panose="020B0604030504040204" pitchFamily="50" charset="-128"/>
                <a:ea typeface="Meiryo UI" panose="020B0604030504040204" pitchFamily="50" charset="-128"/>
                <a:cs typeface="Noto Sans JP"/>
                <a:sym typeface="Noto Sans JP"/>
              </a:rPr>
              <a:t>乖離確認活動</a:t>
            </a:r>
            <a:endParaRPr sz="2400" b="1" dirty="0">
              <a:solidFill>
                <a:schemeClr val="lt1"/>
              </a:solidFill>
              <a:latin typeface="Meiryo UI" panose="020B0604030504040204" pitchFamily="50" charset="-128"/>
              <a:ea typeface="Meiryo UI" panose="020B0604030504040204" pitchFamily="50" charset="-128"/>
              <a:cs typeface="Noto Sans JP"/>
              <a:sym typeface="Noto Sans JP"/>
            </a:endParaRPr>
          </a:p>
          <a:p>
            <a:pPr marL="0" marR="0" lvl="0" indent="0" algn="ctr" rtl="0">
              <a:lnSpc>
                <a:spcPct val="110000"/>
              </a:lnSpc>
              <a:spcBef>
                <a:spcPts val="600"/>
              </a:spcBef>
              <a:spcAft>
                <a:spcPts val="0"/>
              </a:spcAft>
              <a:buNone/>
            </a:pPr>
            <a:r>
              <a:rPr lang="ja-JP" sz="1200" dirty="0">
                <a:solidFill>
                  <a:schemeClr val="lt1"/>
                </a:solidFill>
                <a:latin typeface="Meiryo UI" panose="020B0604030504040204" pitchFamily="50" charset="-128"/>
                <a:ea typeface="Meiryo UI" panose="020B0604030504040204" pitchFamily="50" charset="-128"/>
                <a:cs typeface="Noto Sans JP"/>
                <a:sym typeface="Noto Sans JP"/>
              </a:rPr>
              <a:t>「 </a:t>
            </a:r>
            <a:r>
              <a:rPr lang="ja-JP" altLang="en-US" sz="1200" dirty="0">
                <a:solidFill>
                  <a:schemeClr val="lt1"/>
                </a:solidFill>
                <a:latin typeface="Meiryo UI" panose="020B0604030504040204" pitchFamily="50" charset="-128"/>
                <a:ea typeface="Meiryo UI" panose="020B0604030504040204" pitchFamily="50" charset="-128"/>
                <a:cs typeface="Noto Sans JP"/>
                <a:sym typeface="Noto Sans JP"/>
              </a:rPr>
              <a:t>正しい手順書を実作業に活かす</a:t>
            </a:r>
            <a:r>
              <a:rPr lang="ja-JP" sz="1200" b="1" dirty="0">
                <a:solidFill>
                  <a:schemeClr val="lt1"/>
                </a:solidFill>
                <a:latin typeface="Meiryo UI" panose="020B0604030504040204" pitchFamily="50" charset="-128"/>
                <a:ea typeface="Meiryo UI" panose="020B0604030504040204" pitchFamily="50" charset="-128"/>
                <a:cs typeface="Noto Sans JP"/>
                <a:sym typeface="Noto Sans JP"/>
              </a:rPr>
              <a:t> </a:t>
            </a:r>
            <a:r>
              <a:rPr lang="ja-JP" sz="1200" dirty="0">
                <a:solidFill>
                  <a:schemeClr val="lt1"/>
                </a:solidFill>
                <a:latin typeface="Meiryo UI" panose="020B0604030504040204" pitchFamily="50" charset="-128"/>
                <a:ea typeface="Meiryo UI" panose="020B0604030504040204" pitchFamily="50" charset="-128"/>
                <a:cs typeface="Noto Sans JP"/>
                <a:sym typeface="Noto Sans JP"/>
              </a:rPr>
              <a:t>」</a:t>
            </a:r>
            <a:r>
              <a:rPr lang="ja-JP" altLang="en-US" sz="1200" dirty="0">
                <a:solidFill>
                  <a:schemeClr val="lt1"/>
                </a:solidFill>
                <a:latin typeface="Meiryo UI" panose="020B0604030504040204" pitchFamily="50" charset="-128"/>
                <a:ea typeface="Meiryo UI" panose="020B0604030504040204" pitchFamily="50" charset="-128"/>
                <a:cs typeface="Noto Sans JP"/>
                <a:sym typeface="Noto Sans JP"/>
              </a:rPr>
              <a:t>　正しい手順ができなければ異常と判断！</a:t>
            </a:r>
            <a:endParaRPr sz="1200" dirty="0">
              <a:solidFill>
                <a:schemeClr val="lt1"/>
              </a:solidFill>
              <a:latin typeface="Meiryo UI" panose="020B0604030504040204" pitchFamily="50" charset="-128"/>
              <a:ea typeface="Meiryo UI" panose="020B0604030504040204" pitchFamily="50" charset="-128"/>
              <a:cs typeface="Noto Sans JP"/>
              <a:sym typeface="Noto Sans JP"/>
            </a:endParaRPr>
          </a:p>
        </p:txBody>
      </p:sp>
      <p:pic>
        <p:nvPicPr>
          <p:cNvPr id="2" name="図 96">
            <a:extLst>
              <a:ext uri="{FF2B5EF4-FFF2-40B4-BE49-F238E27FC236}">
                <a16:creationId xmlns:a16="http://schemas.microsoft.com/office/drawing/2014/main" id="{FC7D93AB-FCF1-D68D-9297-747D2E9FA1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13813" y="6663111"/>
            <a:ext cx="216437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594066"/>
      </p:ext>
    </p:extLst>
  </p:cSld>
  <p:clrMapOvr>
    <a:masterClrMapping/>
  </p:clrMapOvr>
</p:sld>
</file>

<file path=ppt/theme/theme1.xml><?xml version="1.0" encoding="utf-8"?>
<a:theme xmlns:a="http://schemas.openxmlformats.org/drawingml/2006/main" name="Office テーマ">
  <a:themeElements>
    <a:clrScheme name="ユーザー定義 3">
      <a:dk1>
        <a:srgbClr val="FF7F7F"/>
      </a:dk1>
      <a:lt1>
        <a:srgbClr val="FFFFFF"/>
      </a:lt1>
      <a:dk2>
        <a:srgbClr val="404040"/>
      </a:dk2>
      <a:lt2>
        <a:srgbClr val="E6E6E6"/>
      </a:lt2>
      <a:accent1>
        <a:srgbClr val="37AABA"/>
      </a:accent1>
      <a:accent2>
        <a:srgbClr val="F2E157"/>
      </a:accent2>
      <a:accent3>
        <a:srgbClr val="10AC83"/>
      </a:accent3>
      <a:accent4>
        <a:srgbClr val="2BA0E2"/>
      </a:accent4>
      <a:accent5>
        <a:srgbClr val="0070C0"/>
      </a:accent5>
      <a:accent6>
        <a:srgbClr val="C00000"/>
      </a:accent6>
      <a:hlink>
        <a:srgbClr val="0F0F0F"/>
      </a:hlink>
      <a:folHlink>
        <a:srgbClr val="919191"/>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FC94D48FD9ECF4592EECD8056A6E25E" ma:contentTypeVersion="4" ma:contentTypeDescription="新しいドキュメントを作成します。" ma:contentTypeScope="" ma:versionID="8450e4cc65c6f8c9f5937c0617843f9e">
  <xsd:schema xmlns:xsd="http://www.w3.org/2001/XMLSchema" xmlns:xs="http://www.w3.org/2001/XMLSchema" xmlns:p="http://schemas.microsoft.com/office/2006/metadata/properties" xmlns:ns2="e110ed7c-46bc-4a75-8145-fd0b4e3ec74f" targetNamespace="http://schemas.microsoft.com/office/2006/metadata/properties" ma:root="true" ma:fieldsID="cdb982c5ab52da0281ba981e34ec4c5b" ns2:_="">
    <xsd:import namespace="e110ed7c-46bc-4a75-8145-fd0b4e3ec74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10ed7c-46bc-4a75-8145-fd0b4e3ec7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4AE8E1-AA64-44A5-A099-65F4927ABFDD}">
  <ds:schemaRefs>
    <ds:schemaRef ds:uri="http://schemas.microsoft.com/sharepoint/v3/contenttype/forms"/>
  </ds:schemaRefs>
</ds:datastoreItem>
</file>

<file path=customXml/itemProps2.xml><?xml version="1.0" encoding="utf-8"?>
<ds:datastoreItem xmlns:ds="http://schemas.openxmlformats.org/officeDocument/2006/customXml" ds:itemID="{77C0173C-E5F3-454F-95F6-C4FCE40B7ECC}">
  <ds:schemaRefs>
    <ds:schemaRef ds:uri="e110ed7c-46bc-4a75-8145-fd0b4e3ec74f"/>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E59E1E-AC6A-4F4C-96BC-EBBB9753DB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10ed7c-46bc-4a75-8145-fd0b4e3ec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1508</TotalTime>
  <Words>4309</Words>
  <Application>Microsoft Office PowerPoint</Application>
  <PresentationFormat>ワイド画面</PresentationFormat>
  <Paragraphs>534</Paragraphs>
  <Slides>23</Slides>
  <Notes>22</Notes>
  <HiddenSlides>0</HiddenSlides>
  <MMClips>0</MMClips>
  <ScaleCrop>false</ScaleCrop>
  <HeadingPairs>
    <vt:vector size="8" baseType="variant">
      <vt:variant>
        <vt:lpstr>使用されているフォント</vt:lpstr>
      </vt:variant>
      <vt:variant>
        <vt:i4>11</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36" baseType="lpstr">
      <vt:lpstr>Meiryo UI</vt:lpstr>
      <vt:lpstr>Noto Sans JP</vt:lpstr>
      <vt:lpstr>Noto Sans Symbols</vt:lpstr>
      <vt:lpstr>游ゴシック</vt:lpstr>
      <vt:lpstr>游ゴシック Light</vt:lpstr>
      <vt:lpstr>游明朝</vt:lpstr>
      <vt:lpstr>Arial</vt:lpstr>
      <vt:lpstr>Courier New</vt:lpstr>
      <vt:lpstr>Symbol</vt:lpstr>
      <vt:lpstr>Wingdings</vt:lpstr>
      <vt:lpstr>Wingdings 3</vt:lpstr>
      <vt:lpstr>Office テーマ</vt:lpstr>
      <vt:lpstr>パソコン決裁７</vt:lpstr>
      <vt:lpstr>PowerPoint プレゼンテーション</vt:lpstr>
      <vt:lpstr>社長付業務；三つの活動の各「 Concept！」</vt:lpstr>
      <vt:lpstr>PowerPoint プレゼンテーション</vt:lpstr>
      <vt:lpstr>PowerPoint プレゼンテーション</vt:lpstr>
      <vt:lpstr>PowerPoint プレゼンテーション</vt:lpstr>
      <vt:lpstr>PowerPoint プレゼンテーション</vt:lpstr>
      <vt:lpstr>【テーマ１】 安全確保</vt:lpstr>
      <vt:lpstr>PowerPoint プレゼンテーション</vt:lpstr>
      <vt:lpstr>2024年度の目標 ・ 取り組み</vt:lpstr>
      <vt:lpstr>【テーマ２】 DX推進</vt:lpstr>
      <vt:lpstr>PowerPoint プレゼンテーション</vt:lpstr>
      <vt:lpstr>2024年度の目標 ・ 取り組み</vt:lpstr>
      <vt:lpstr>アジャイルアプリ候補</vt:lpstr>
      <vt:lpstr>【テーマ３】 人財育成</vt:lpstr>
      <vt:lpstr>PowerPoint プレゼンテーション</vt:lpstr>
      <vt:lpstr>PowerPoint プレゼンテーション</vt:lpstr>
      <vt:lpstr>カリキュラム(案)の提案</vt:lpstr>
      <vt:lpstr>まとめ</vt:lpstr>
      <vt:lpstr>社長付業務；三つの活動の各「 Concept！」</vt:lpstr>
      <vt:lpstr>PowerPoint プレゼンテーション</vt:lpstr>
      <vt:lpstr>以下、予備資料</vt:lpstr>
      <vt:lpstr>PowerPoint プレゼンテーション</vt:lpstr>
      <vt:lpstr>実施項目とスケジュール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奈須　正昭(Nasu, Masaaki)</dc:creator>
  <cp:lastModifiedBy>奈須　正昭(Nasu, Masaaki)</cp:lastModifiedBy>
  <cp:revision>81</cp:revision>
  <dcterms:created xsi:type="dcterms:W3CDTF">2023-05-26T10:13:42Z</dcterms:created>
  <dcterms:modified xsi:type="dcterms:W3CDTF">2024-02-27T02:28:14Z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0x0101009FC94D48FD9ECF4592EECD8056A6E25E</vt:lpwstr>
  </property>
</Properties>
</file>