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42" d="100"/>
          <a:sy n="42" d="100"/>
        </p:scale>
        <p:origin x="3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56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25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4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0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3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48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5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6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9C583-33B4-40AC-BFEE-DC289B349563}" type="datetimeFigureOut">
              <a:rPr kumimoji="1" lang="ja-JP" altLang="en-US" smtClean="0"/>
              <a:t>2022/5/28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F50C-76FA-4567-B515-782DB8B7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14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328160" y="4269939"/>
            <a:ext cx="72825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6600" dirty="0" smtClean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Evidence-based</a:t>
            </a:r>
            <a:endParaRPr lang="en-US" altLang="ja-JP" sz="6600" dirty="0">
              <a:solidFill>
                <a:schemeClr val="bg1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pPr algn="r"/>
            <a:r>
              <a:rPr lang="en-US" altLang="ja-JP" sz="6600" dirty="0" smtClean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Linguistics</a:t>
            </a:r>
            <a:endParaRPr lang="ja-JP" altLang="en-US" sz="6600" dirty="0">
              <a:solidFill>
                <a:schemeClr val="bg1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301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48AE92D7C994BA1FFFB5EC0217B44" ma:contentTypeVersion="29" ma:contentTypeDescription="新しいドキュメントを作成します。" ma:contentTypeScope="" ma:versionID="c1ece492b088b728ddc229bb90f269bb">
  <xsd:schema xmlns:xsd="http://www.w3.org/2001/XMLSchema" xmlns:xs="http://www.w3.org/2001/XMLSchema" xmlns:p="http://schemas.microsoft.com/office/2006/metadata/properties" xmlns:ns3="f3f512d3-6195-4655-8eda-4b4a84e395f6" xmlns:ns4="e56da3c0-a9e1-42c3-99ce-a9b98a1dde41" targetNamespace="http://schemas.microsoft.com/office/2006/metadata/properties" ma:root="true" ma:fieldsID="6e11460e12859cbbd19c5a12eafaba3f" ns3:_="" ns4:_="">
    <xsd:import namespace="f3f512d3-6195-4655-8eda-4b4a84e395f6"/>
    <xsd:import namespace="e56da3c0-a9e1-42c3-99ce-a9b98a1dde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Template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f512d3-6195-4655-8eda-4b4a84e395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da3c0-a9e1-42c3-99ce-a9b98a1dde41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3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LengthInSeconds" ma:index="3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56da3c0-a9e1-42c3-99ce-a9b98a1dde41" xsi:nil="true"/>
    <DefaultSectionNames xmlns="e56da3c0-a9e1-42c3-99ce-a9b98a1dde41" xsi:nil="true"/>
    <Is_Collaboration_Space_Locked xmlns="e56da3c0-a9e1-42c3-99ce-a9b98a1dde41" xsi:nil="true"/>
    <Has_Teacher_Only_SectionGroup xmlns="e56da3c0-a9e1-42c3-99ce-a9b98a1dde41" xsi:nil="true"/>
    <FolderType xmlns="e56da3c0-a9e1-42c3-99ce-a9b98a1dde41" xsi:nil="true"/>
    <Owner xmlns="e56da3c0-a9e1-42c3-99ce-a9b98a1dde41">
      <UserInfo>
        <DisplayName/>
        <AccountId xsi:nil="true"/>
        <AccountType/>
      </UserInfo>
    </Owner>
    <Invited_Teachers xmlns="e56da3c0-a9e1-42c3-99ce-a9b98a1dde41" xsi:nil="true"/>
    <NotebookType xmlns="e56da3c0-a9e1-42c3-99ce-a9b98a1dde41" xsi:nil="true"/>
    <CultureName xmlns="e56da3c0-a9e1-42c3-99ce-a9b98a1dde41" xsi:nil="true"/>
    <AppVersion xmlns="e56da3c0-a9e1-42c3-99ce-a9b98a1dde41" xsi:nil="true"/>
    <Self_Registration_Enabled xmlns="e56da3c0-a9e1-42c3-99ce-a9b98a1dde41" xsi:nil="true"/>
    <Templates xmlns="e56da3c0-a9e1-42c3-99ce-a9b98a1dde41" xsi:nil="true"/>
    <Students xmlns="e56da3c0-a9e1-42c3-99ce-a9b98a1dde41">
      <UserInfo>
        <DisplayName/>
        <AccountId xsi:nil="true"/>
        <AccountType/>
      </UserInfo>
    </Students>
    <Teachers xmlns="e56da3c0-a9e1-42c3-99ce-a9b98a1dde41">
      <UserInfo>
        <DisplayName/>
        <AccountId xsi:nil="true"/>
        <AccountType/>
      </UserInfo>
    </Teachers>
    <Student_Groups xmlns="e56da3c0-a9e1-42c3-99ce-a9b98a1dde41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71DBCBFA-514A-42F5-9FF8-7810BBD499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f512d3-6195-4655-8eda-4b4a84e395f6"/>
    <ds:schemaRef ds:uri="e56da3c0-a9e1-42c3-99ce-a9b98a1dde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9AC1F5-9F3A-400C-873B-B2F486A5B5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6A6007-5D61-4E46-939E-E1FA5C61F8FB}">
  <ds:schemaRefs>
    <ds:schemaRef ds:uri="http://purl.org/dc/terms/"/>
    <ds:schemaRef ds:uri="http://purl.org/dc/elements/1.1/"/>
    <ds:schemaRef ds:uri="f3f512d3-6195-4655-8eda-4b4a84e395f6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e56da3c0-a9e1-42c3-99ce-a9b98a1dde4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 Semibold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masayu-a</dc:creator>
  <cp:lastModifiedBy>masayu-a</cp:lastModifiedBy>
  <cp:revision>1</cp:revision>
  <dcterms:created xsi:type="dcterms:W3CDTF">2022-05-28T07:20:53Z</dcterms:created>
  <dcterms:modified xsi:type="dcterms:W3CDTF">2022-05-28T07:21:20Z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0x01010084F48AE92D7C994BA1FFFB5EC0217B44</vt:lpwstr>
  </property>
</Properties>
</file>