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38" d="100"/>
          <a:sy n="3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3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1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1EF6-7F8C-4943-B32F-0DCCB10ADD88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7500" y="393700"/>
            <a:ext cx="1326517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A3</a:t>
            </a:r>
            <a:r>
              <a:rPr kumimoji="1" lang="ja-JP" altLang="en-US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版下　</a:t>
            </a:r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A0 </a:t>
            </a:r>
            <a:r>
              <a:rPr kumimoji="1" lang="ja-JP" altLang="en-US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横印刷</a:t>
            </a:r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(118.9cmx84.1cm) </a:t>
            </a:r>
          </a:p>
          <a:p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MS </a:t>
            </a:r>
            <a:r>
              <a:rPr kumimoji="1" lang="ja-JP" altLang="en-US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ゴシック </a:t>
            </a:r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60pt</a:t>
            </a:r>
          </a:p>
          <a:p>
            <a:r>
              <a:rPr kumimoji="1" lang="en-US" altLang="ja-JP" sz="5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54pt</a:t>
            </a:r>
          </a:p>
          <a:p>
            <a:r>
              <a:rPr kumimoji="1" lang="en-US" altLang="ja-JP" sz="4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48pt</a:t>
            </a:r>
          </a:p>
          <a:p>
            <a:r>
              <a:rPr kumimoji="1" lang="en-US" altLang="ja-JP" sz="4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44pt</a:t>
            </a:r>
          </a:p>
          <a:p>
            <a:r>
              <a:rPr kumimoji="1" lang="en-US" altLang="ja-JP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40pt</a:t>
            </a:r>
          </a:p>
          <a:p>
            <a:r>
              <a:rPr kumimoji="1" lang="en-US" altLang="ja-JP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36pt</a:t>
            </a:r>
          </a:p>
          <a:p>
            <a:r>
              <a:rPr kumimoji="1" lang="en-US" altLang="ja-JP" sz="3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32pt</a:t>
            </a:r>
          </a:p>
          <a:p>
            <a:r>
              <a:rPr kumimoji="1"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28pt</a:t>
            </a:r>
            <a:endParaRPr kumimoji="1" lang="en-US" altLang="ja-JP" sz="3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24pt</a:t>
            </a:r>
          </a:p>
          <a:p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20pt</a:t>
            </a:r>
          </a:p>
        </p:txBody>
      </p:sp>
    </p:spTree>
    <p:extLst>
      <p:ext uri="{BB962C8B-B14F-4D97-AF65-F5344CB8AC3E}">
        <p14:creationId xmlns:p14="http://schemas.microsoft.com/office/powerpoint/2010/main" val="269072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48AE92D7C994BA1FFFB5EC0217B44" ma:contentTypeVersion="29" ma:contentTypeDescription="新しいドキュメントを作成します。" ma:contentTypeScope="" ma:versionID="c1ece492b088b728ddc229bb90f269bb">
  <xsd:schema xmlns:xsd="http://www.w3.org/2001/XMLSchema" xmlns:xs="http://www.w3.org/2001/XMLSchema" xmlns:p="http://schemas.microsoft.com/office/2006/metadata/properties" xmlns:ns3="f3f512d3-6195-4655-8eda-4b4a84e395f6" xmlns:ns4="e56da3c0-a9e1-42c3-99ce-a9b98a1dde41" targetNamespace="http://schemas.microsoft.com/office/2006/metadata/properties" ma:root="true" ma:fieldsID="6e11460e12859cbbd19c5a12eafaba3f" ns3:_="" ns4:_="">
    <xsd:import namespace="f3f512d3-6195-4655-8eda-4b4a84e395f6"/>
    <xsd:import namespace="e56da3c0-a9e1-42c3-99ce-a9b98a1dde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Template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512d3-6195-4655-8eda-4b4a84e39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da3c0-a9e1-42c3-99ce-a9b98a1dde41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LengthInSeconds" ma:index="3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56da3c0-a9e1-42c3-99ce-a9b98a1dde41" xsi:nil="true"/>
    <DefaultSectionNames xmlns="e56da3c0-a9e1-42c3-99ce-a9b98a1dde41" xsi:nil="true"/>
    <Is_Collaboration_Space_Locked xmlns="e56da3c0-a9e1-42c3-99ce-a9b98a1dde41" xsi:nil="true"/>
    <Has_Teacher_Only_SectionGroup xmlns="e56da3c0-a9e1-42c3-99ce-a9b98a1dde41" xsi:nil="true"/>
    <FolderType xmlns="e56da3c0-a9e1-42c3-99ce-a9b98a1dde41" xsi:nil="true"/>
    <Owner xmlns="e56da3c0-a9e1-42c3-99ce-a9b98a1dde41">
      <UserInfo>
        <DisplayName/>
        <AccountId xsi:nil="true"/>
        <AccountType/>
      </UserInfo>
    </Owner>
    <Invited_Teachers xmlns="e56da3c0-a9e1-42c3-99ce-a9b98a1dde41" xsi:nil="true"/>
    <NotebookType xmlns="e56da3c0-a9e1-42c3-99ce-a9b98a1dde41" xsi:nil="true"/>
    <CultureName xmlns="e56da3c0-a9e1-42c3-99ce-a9b98a1dde41" xsi:nil="true"/>
    <AppVersion xmlns="e56da3c0-a9e1-42c3-99ce-a9b98a1dde41" xsi:nil="true"/>
    <Self_Registration_Enabled xmlns="e56da3c0-a9e1-42c3-99ce-a9b98a1dde41" xsi:nil="true"/>
    <Templates xmlns="e56da3c0-a9e1-42c3-99ce-a9b98a1dde41" xsi:nil="true"/>
    <Students xmlns="e56da3c0-a9e1-42c3-99ce-a9b98a1dde41">
      <UserInfo>
        <DisplayName/>
        <AccountId xsi:nil="true"/>
        <AccountType/>
      </UserInfo>
    </Students>
    <Teachers xmlns="e56da3c0-a9e1-42c3-99ce-a9b98a1dde41">
      <UserInfo>
        <DisplayName/>
        <AccountId xsi:nil="true"/>
        <AccountType/>
      </UserInfo>
    </Teachers>
    <Student_Groups xmlns="e56da3c0-a9e1-42c3-99ce-a9b98a1dde41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A35DE227-425E-4416-9EC1-3EEC008E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f512d3-6195-4655-8eda-4b4a84e395f6"/>
    <ds:schemaRef ds:uri="e56da3c0-a9e1-42c3-99ce-a9b98a1dde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69177-49A6-4919-89E2-8CD0C5925A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16FDBE-9DBC-4C40-AA83-E57CA371793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e56da3c0-a9e1-42c3-99ce-a9b98a1dde41"/>
    <ds:schemaRef ds:uri="http://schemas.microsoft.com/office/infopath/2007/PartnerControls"/>
    <ds:schemaRef ds:uri="f3f512d3-6195-4655-8eda-4b4a84e395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masayu-a</dc:creator>
  <cp:lastModifiedBy>浅原 正幸</cp:lastModifiedBy>
  <cp:revision>4</cp:revision>
  <dcterms:created xsi:type="dcterms:W3CDTF">2022-08-09T23:11:12Z</dcterms:created>
  <dcterms:modified xsi:type="dcterms:W3CDTF">2023-07-17T05:21:51Z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0x01010084F48AE92D7C994BA1FFFB5EC0217B44</vt:lpwstr>
  </property>
</Properties>
</file>