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373" y="72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0" y="0"/>
            <a:ext cx="7561263" cy="10693400"/>
          </a:xfrm>
          <a:prstGeom prst="roundRect">
            <a:avLst>
              <a:gd name="adj" fmla="val 402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>
            <a:spLocks noChangeAspect="1"/>
          </p:cNvSpPr>
          <p:nvPr userDrawn="1"/>
        </p:nvSpPr>
        <p:spPr>
          <a:xfrm>
            <a:off x="89102" y="100462"/>
            <a:ext cx="7383059" cy="10492476"/>
          </a:xfrm>
          <a:prstGeom prst="roundRect">
            <a:avLst>
              <a:gd name="adj" fmla="val 402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1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534133" y="668338"/>
            <a:ext cx="1405923" cy="1422568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12427" y="668338"/>
            <a:ext cx="4095684" cy="1422568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6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287" y="6871500"/>
            <a:ext cx="6427074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287" y="4532320"/>
            <a:ext cx="6427074" cy="23391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68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12428" y="3891210"/>
            <a:ext cx="2750147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88595" y="3891210"/>
            <a:ext cx="2751460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7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393639"/>
            <a:ext cx="3340871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063" y="3391194"/>
            <a:ext cx="3340871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44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6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8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3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244" y="425756"/>
            <a:ext cx="4226956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73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05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AC35-F295-4FA2-A7D6-5ECCD52AEE8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1C28-DA14-44C6-A9F3-1B174139F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8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324247" y="2250356"/>
            <a:ext cx="6942334" cy="8136904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3887" y="666180"/>
            <a:ext cx="6922694" cy="1497068"/>
          </a:xfrm>
          <a:prstGeom prst="roundRect">
            <a:avLst>
              <a:gd name="adj" fmla="val 39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sp>
        <p:nvSpPr>
          <p:cNvPr id="8" name="タイトル 3"/>
          <p:cNvSpPr txBox="1">
            <a:spLocks/>
          </p:cNvSpPr>
          <p:nvPr/>
        </p:nvSpPr>
        <p:spPr>
          <a:xfrm>
            <a:off x="576275" y="162124"/>
            <a:ext cx="640871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かかりうけ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4848" y="2302619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latin typeface="Migu 1P" pitchFamily="50" charset="-128"/>
                <a:ea typeface="Migu 1P" pitchFamily="50" charset="-128"/>
                <a:cs typeface="Migu 1P" pitchFamily="50" charset="-128"/>
              </a:rPr>
              <a:t>　　　いろいろなかかりうけ関係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431399" y="2673731"/>
            <a:ext cx="3858345" cy="2944157"/>
          </a:xfrm>
          <a:prstGeom prst="roundRect">
            <a:avLst>
              <a:gd name="adj" fmla="val 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3805233" y="2673731"/>
            <a:ext cx="3359773" cy="482396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 rot="20819303">
            <a:off x="866641" y="3017959"/>
            <a:ext cx="2450775" cy="2639458"/>
            <a:chOff x="10102477" y="4000479"/>
            <a:chExt cx="1012825" cy="169862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102477" y="4025879"/>
              <a:ext cx="936625" cy="1673225"/>
            </a:xfrm>
            <a:custGeom>
              <a:avLst/>
              <a:gdLst>
                <a:gd name="T0" fmla="*/ 458 w 590"/>
                <a:gd name="T1" fmla="*/ 812 h 1054"/>
                <a:gd name="T2" fmla="*/ 456 w 590"/>
                <a:gd name="T3" fmla="*/ 812 h 1054"/>
                <a:gd name="T4" fmla="*/ 258 w 590"/>
                <a:gd name="T5" fmla="*/ 750 h 1054"/>
                <a:gd name="T6" fmla="*/ 248 w 590"/>
                <a:gd name="T7" fmla="*/ 742 h 1054"/>
                <a:gd name="T8" fmla="*/ 246 w 590"/>
                <a:gd name="T9" fmla="*/ 728 h 1054"/>
                <a:gd name="T10" fmla="*/ 250 w 590"/>
                <a:gd name="T11" fmla="*/ 722 h 1054"/>
                <a:gd name="T12" fmla="*/ 260 w 590"/>
                <a:gd name="T13" fmla="*/ 716 h 1054"/>
                <a:gd name="T14" fmla="*/ 434 w 590"/>
                <a:gd name="T15" fmla="*/ 768 h 1054"/>
                <a:gd name="T16" fmla="*/ 334 w 590"/>
                <a:gd name="T17" fmla="*/ 584 h 1054"/>
                <a:gd name="T18" fmla="*/ 94 w 590"/>
                <a:gd name="T19" fmla="*/ 510 h 1054"/>
                <a:gd name="T20" fmla="*/ 88 w 590"/>
                <a:gd name="T21" fmla="*/ 506 h 1054"/>
                <a:gd name="T22" fmla="*/ 82 w 590"/>
                <a:gd name="T23" fmla="*/ 496 h 1054"/>
                <a:gd name="T24" fmla="*/ 82 w 590"/>
                <a:gd name="T25" fmla="*/ 488 h 1054"/>
                <a:gd name="T26" fmla="*/ 90 w 590"/>
                <a:gd name="T27" fmla="*/ 478 h 1054"/>
                <a:gd name="T28" fmla="*/ 104 w 590"/>
                <a:gd name="T29" fmla="*/ 476 h 1054"/>
                <a:gd name="T30" fmla="*/ 198 w 590"/>
                <a:gd name="T31" fmla="*/ 334 h 1054"/>
                <a:gd name="T32" fmla="*/ 196 w 590"/>
                <a:gd name="T33" fmla="*/ 334 h 1054"/>
                <a:gd name="T34" fmla="*/ 64 w 590"/>
                <a:gd name="T35" fmla="*/ 294 h 1054"/>
                <a:gd name="T36" fmla="*/ 54 w 590"/>
                <a:gd name="T37" fmla="*/ 284 h 1054"/>
                <a:gd name="T38" fmla="*/ 52 w 590"/>
                <a:gd name="T39" fmla="*/ 272 h 1054"/>
                <a:gd name="T40" fmla="*/ 56 w 590"/>
                <a:gd name="T41" fmla="*/ 266 h 1054"/>
                <a:gd name="T42" fmla="*/ 68 w 590"/>
                <a:gd name="T43" fmla="*/ 260 h 1054"/>
                <a:gd name="T44" fmla="*/ 174 w 590"/>
                <a:gd name="T45" fmla="*/ 290 h 1054"/>
                <a:gd name="T46" fmla="*/ 18 w 590"/>
                <a:gd name="T47" fmla="*/ 0 h 1054"/>
                <a:gd name="T48" fmla="*/ 14 w 590"/>
                <a:gd name="T49" fmla="*/ 26 h 1054"/>
                <a:gd name="T50" fmla="*/ 4 w 590"/>
                <a:gd name="T51" fmla="*/ 106 h 1054"/>
                <a:gd name="T52" fmla="*/ 0 w 590"/>
                <a:gd name="T53" fmla="*/ 206 h 1054"/>
                <a:gd name="T54" fmla="*/ 0 w 590"/>
                <a:gd name="T55" fmla="*/ 256 h 1054"/>
                <a:gd name="T56" fmla="*/ 10 w 590"/>
                <a:gd name="T57" fmla="*/ 362 h 1054"/>
                <a:gd name="T58" fmla="*/ 34 w 590"/>
                <a:gd name="T59" fmla="*/ 474 h 1054"/>
                <a:gd name="T60" fmla="*/ 72 w 590"/>
                <a:gd name="T61" fmla="*/ 584 h 1054"/>
                <a:gd name="T62" fmla="*/ 98 w 590"/>
                <a:gd name="T63" fmla="*/ 638 h 1054"/>
                <a:gd name="T64" fmla="*/ 124 w 590"/>
                <a:gd name="T65" fmla="*/ 682 h 1054"/>
                <a:gd name="T66" fmla="*/ 184 w 590"/>
                <a:gd name="T67" fmla="*/ 764 h 1054"/>
                <a:gd name="T68" fmla="*/ 250 w 590"/>
                <a:gd name="T69" fmla="*/ 834 h 1054"/>
                <a:gd name="T70" fmla="*/ 320 w 590"/>
                <a:gd name="T71" fmla="*/ 894 h 1054"/>
                <a:gd name="T72" fmla="*/ 390 w 590"/>
                <a:gd name="T73" fmla="*/ 946 h 1054"/>
                <a:gd name="T74" fmla="*/ 488 w 590"/>
                <a:gd name="T75" fmla="*/ 1004 h 1054"/>
                <a:gd name="T76" fmla="*/ 590 w 590"/>
                <a:gd name="T77" fmla="*/ 1054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0" h="1054">
                  <a:moveTo>
                    <a:pt x="590" y="1054"/>
                  </a:moveTo>
                  <a:lnTo>
                    <a:pt x="458" y="812"/>
                  </a:lnTo>
                  <a:lnTo>
                    <a:pt x="458" y="812"/>
                  </a:lnTo>
                  <a:lnTo>
                    <a:pt x="456" y="812"/>
                  </a:lnTo>
                  <a:lnTo>
                    <a:pt x="258" y="750"/>
                  </a:lnTo>
                  <a:lnTo>
                    <a:pt x="258" y="750"/>
                  </a:lnTo>
                  <a:lnTo>
                    <a:pt x="252" y="748"/>
                  </a:lnTo>
                  <a:lnTo>
                    <a:pt x="248" y="742"/>
                  </a:lnTo>
                  <a:lnTo>
                    <a:pt x="246" y="736"/>
                  </a:lnTo>
                  <a:lnTo>
                    <a:pt x="246" y="728"/>
                  </a:lnTo>
                  <a:lnTo>
                    <a:pt x="246" y="728"/>
                  </a:lnTo>
                  <a:lnTo>
                    <a:pt x="250" y="722"/>
                  </a:lnTo>
                  <a:lnTo>
                    <a:pt x="254" y="718"/>
                  </a:lnTo>
                  <a:lnTo>
                    <a:pt x="260" y="716"/>
                  </a:lnTo>
                  <a:lnTo>
                    <a:pt x="268" y="718"/>
                  </a:lnTo>
                  <a:lnTo>
                    <a:pt x="434" y="768"/>
                  </a:lnTo>
                  <a:lnTo>
                    <a:pt x="334" y="584"/>
                  </a:lnTo>
                  <a:lnTo>
                    <a:pt x="334" y="584"/>
                  </a:lnTo>
                  <a:lnTo>
                    <a:pt x="332" y="582"/>
                  </a:lnTo>
                  <a:lnTo>
                    <a:pt x="94" y="510"/>
                  </a:lnTo>
                  <a:lnTo>
                    <a:pt x="94" y="510"/>
                  </a:lnTo>
                  <a:lnTo>
                    <a:pt x="88" y="506"/>
                  </a:lnTo>
                  <a:lnTo>
                    <a:pt x="84" y="502"/>
                  </a:lnTo>
                  <a:lnTo>
                    <a:pt x="82" y="496"/>
                  </a:lnTo>
                  <a:lnTo>
                    <a:pt x="82" y="488"/>
                  </a:lnTo>
                  <a:lnTo>
                    <a:pt x="82" y="488"/>
                  </a:lnTo>
                  <a:lnTo>
                    <a:pt x="86" y="482"/>
                  </a:lnTo>
                  <a:lnTo>
                    <a:pt x="90" y="478"/>
                  </a:lnTo>
                  <a:lnTo>
                    <a:pt x="98" y="476"/>
                  </a:lnTo>
                  <a:lnTo>
                    <a:pt x="104" y="476"/>
                  </a:lnTo>
                  <a:lnTo>
                    <a:pt x="310" y="540"/>
                  </a:lnTo>
                  <a:lnTo>
                    <a:pt x="198" y="334"/>
                  </a:lnTo>
                  <a:lnTo>
                    <a:pt x="198" y="334"/>
                  </a:lnTo>
                  <a:lnTo>
                    <a:pt x="196" y="334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58" y="290"/>
                  </a:lnTo>
                  <a:lnTo>
                    <a:pt x="54" y="284"/>
                  </a:lnTo>
                  <a:lnTo>
                    <a:pt x="52" y="278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6" y="266"/>
                  </a:lnTo>
                  <a:lnTo>
                    <a:pt x="60" y="262"/>
                  </a:lnTo>
                  <a:lnTo>
                    <a:pt x="68" y="260"/>
                  </a:lnTo>
                  <a:lnTo>
                    <a:pt x="74" y="260"/>
                  </a:lnTo>
                  <a:lnTo>
                    <a:pt x="174" y="29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62"/>
                  </a:lnTo>
                  <a:lnTo>
                    <a:pt x="4" y="106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56"/>
                  </a:lnTo>
                  <a:lnTo>
                    <a:pt x="4" y="308"/>
                  </a:lnTo>
                  <a:lnTo>
                    <a:pt x="10" y="362"/>
                  </a:lnTo>
                  <a:lnTo>
                    <a:pt x="20" y="418"/>
                  </a:lnTo>
                  <a:lnTo>
                    <a:pt x="34" y="474"/>
                  </a:lnTo>
                  <a:lnTo>
                    <a:pt x="50" y="528"/>
                  </a:lnTo>
                  <a:lnTo>
                    <a:pt x="72" y="584"/>
                  </a:lnTo>
                  <a:lnTo>
                    <a:pt x="84" y="612"/>
                  </a:lnTo>
                  <a:lnTo>
                    <a:pt x="98" y="638"/>
                  </a:lnTo>
                  <a:lnTo>
                    <a:pt x="98" y="638"/>
                  </a:lnTo>
                  <a:lnTo>
                    <a:pt x="124" y="682"/>
                  </a:lnTo>
                  <a:lnTo>
                    <a:pt x="154" y="724"/>
                  </a:lnTo>
                  <a:lnTo>
                    <a:pt x="184" y="764"/>
                  </a:lnTo>
                  <a:lnTo>
                    <a:pt x="216" y="800"/>
                  </a:lnTo>
                  <a:lnTo>
                    <a:pt x="250" y="834"/>
                  </a:lnTo>
                  <a:lnTo>
                    <a:pt x="284" y="864"/>
                  </a:lnTo>
                  <a:lnTo>
                    <a:pt x="320" y="894"/>
                  </a:lnTo>
                  <a:lnTo>
                    <a:pt x="354" y="920"/>
                  </a:lnTo>
                  <a:lnTo>
                    <a:pt x="390" y="946"/>
                  </a:lnTo>
                  <a:lnTo>
                    <a:pt x="424" y="968"/>
                  </a:lnTo>
                  <a:lnTo>
                    <a:pt x="488" y="1004"/>
                  </a:lnTo>
                  <a:lnTo>
                    <a:pt x="544" y="1034"/>
                  </a:lnTo>
                  <a:lnTo>
                    <a:pt x="590" y="1054"/>
                  </a:lnTo>
                  <a:lnTo>
                    <a:pt x="590" y="10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10178677" y="4000479"/>
              <a:ext cx="936625" cy="1673225"/>
            </a:xfrm>
            <a:custGeom>
              <a:avLst/>
              <a:gdLst>
                <a:gd name="T0" fmla="*/ 492 w 590"/>
                <a:gd name="T1" fmla="*/ 416 h 1054"/>
                <a:gd name="T2" fmla="*/ 436 w 590"/>
                <a:gd name="T3" fmla="*/ 330 h 1054"/>
                <a:gd name="T4" fmla="*/ 374 w 590"/>
                <a:gd name="T5" fmla="*/ 254 h 1054"/>
                <a:gd name="T6" fmla="*/ 306 w 590"/>
                <a:gd name="T7" fmla="*/ 190 h 1054"/>
                <a:gd name="T8" fmla="*/ 236 w 590"/>
                <a:gd name="T9" fmla="*/ 134 h 1054"/>
                <a:gd name="T10" fmla="*/ 166 w 590"/>
                <a:gd name="T11" fmla="*/ 88 h 1054"/>
                <a:gd name="T12" fmla="*/ 46 w 590"/>
                <a:gd name="T13" fmla="*/ 20 h 1054"/>
                <a:gd name="T14" fmla="*/ 156 w 590"/>
                <a:gd name="T15" fmla="*/ 286 h 1054"/>
                <a:gd name="T16" fmla="*/ 182 w 590"/>
                <a:gd name="T17" fmla="*/ 190 h 1054"/>
                <a:gd name="T18" fmla="*/ 190 w 590"/>
                <a:gd name="T19" fmla="*/ 180 h 1054"/>
                <a:gd name="T20" fmla="*/ 204 w 590"/>
                <a:gd name="T21" fmla="*/ 178 h 1054"/>
                <a:gd name="T22" fmla="*/ 210 w 590"/>
                <a:gd name="T23" fmla="*/ 182 h 1054"/>
                <a:gd name="T24" fmla="*/ 216 w 590"/>
                <a:gd name="T25" fmla="*/ 194 h 1054"/>
                <a:gd name="T26" fmla="*/ 180 w 590"/>
                <a:gd name="T27" fmla="*/ 330 h 1054"/>
                <a:gd name="T28" fmla="*/ 348 w 590"/>
                <a:gd name="T29" fmla="*/ 334 h 1054"/>
                <a:gd name="T30" fmla="*/ 352 w 590"/>
                <a:gd name="T31" fmla="*/ 328 h 1054"/>
                <a:gd name="T32" fmla="*/ 362 w 590"/>
                <a:gd name="T33" fmla="*/ 322 h 1054"/>
                <a:gd name="T34" fmla="*/ 370 w 590"/>
                <a:gd name="T35" fmla="*/ 322 h 1054"/>
                <a:gd name="T36" fmla="*/ 380 w 590"/>
                <a:gd name="T37" fmla="*/ 330 h 1054"/>
                <a:gd name="T38" fmla="*/ 382 w 590"/>
                <a:gd name="T39" fmla="*/ 344 h 1054"/>
                <a:gd name="T40" fmla="*/ 414 w 590"/>
                <a:gd name="T41" fmla="*/ 762 h 1054"/>
                <a:gd name="T42" fmla="*/ 460 w 590"/>
                <a:gd name="T43" fmla="*/ 602 h 1054"/>
                <a:gd name="T44" fmla="*/ 470 w 590"/>
                <a:gd name="T45" fmla="*/ 592 h 1054"/>
                <a:gd name="T46" fmla="*/ 482 w 590"/>
                <a:gd name="T47" fmla="*/ 590 h 1054"/>
                <a:gd name="T48" fmla="*/ 488 w 590"/>
                <a:gd name="T49" fmla="*/ 594 h 1054"/>
                <a:gd name="T50" fmla="*/ 496 w 590"/>
                <a:gd name="T51" fmla="*/ 604 h 1054"/>
                <a:gd name="T52" fmla="*/ 438 w 590"/>
                <a:gd name="T53" fmla="*/ 808 h 1054"/>
                <a:gd name="T54" fmla="*/ 572 w 590"/>
                <a:gd name="T55" fmla="*/ 1054 h 1054"/>
                <a:gd name="T56" fmla="*/ 576 w 590"/>
                <a:gd name="T57" fmla="*/ 1028 h 1054"/>
                <a:gd name="T58" fmla="*/ 586 w 590"/>
                <a:gd name="T59" fmla="*/ 948 h 1054"/>
                <a:gd name="T60" fmla="*/ 590 w 590"/>
                <a:gd name="T61" fmla="*/ 848 h 1054"/>
                <a:gd name="T62" fmla="*/ 590 w 590"/>
                <a:gd name="T63" fmla="*/ 798 h 1054"/>
                <a:gd name="T64" fmla="*/ 580 w 590"/>
                <a:gd name="T65" fmla="*/ 692 h 1054"/>
                <a:gd name="T66" fmla="*/ 556 w 590"/>
                <a:gd name="T67" fmla="*/ 582 h 1054"/>
                <a:gd name="T68" fmla="*/ 518 w 590"/>
                <a:gd name="T69" fmla="*/ 470 h 1054"/>
                <a:gd name="T70" fmla="*/ 492 w 590"/>
                <a:gd name="T71" fmla="*/ 416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1054">
                  <a:moveTo>
                    <a:pt x="492" y="416"/>
                  </a:moveTo>
                  <a:lnTo>
                    <a:pt x="492" y="416"/>
                  </a:lnTo>
                  <a:lnTo>
                    <a:pt x="466" y="372"/>
                  </a:lnTo>
                  <a:lnTo>
                    <a:pt x="436" y="330"/>
                  </a:lnTo>
                  <a:lnTo>
                    <a:pt x="406" y="292"/>
                  </a:lnTo>
                  <a:lnTo>
                    <a:pt x="374" y="254"/>
                  </a:lnTo>
                  <a:lnTo>
                    <a:pt x="340" y="220"/>
                  </a:lnTo>
                  <a:lnTo>
                    <a:pt x="306" y="190"/>
                  </a:lnTo>
                  <a:lnTo>
                    <a:pt x="270" y="160"/>
                  </a:lnTo>
                  <a:lnTo>
                    <a:pt x="236" y="134"/>
                  </a:lnTo>
                  <a:lnTo>
                    <a:pt x="200" y="110"/>
                  </a:lnTo>
                  <a:lnTo>
                    <a:pt x="166" y="88"/>
                  </a:lnTo>
                  <a:lnTo>
                    <a:pt x="102" y="50"/>
                  </a:lnTo>
                  <a:lnTo>
                    <a:pt x="46" y="20"/>
                  </a:lnTo>
                  <a:lnTo>
                    <a:pt x="0" y="0"/>
                  </a:lnTo>
                  <a:lnTo>
                    <a:pt x="156" y="286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6" y="184"/>
                  </a:lnTo>
                  <a:lnTo>
                    <a:pt x="190" y="180"/>
                  </a:lnTo>
                  <a:lnTo>
                    <a:pt x="198" y="178"/>
                  </a:lnTo>
                  <a:lnTo>
                    <a:pt x="204" y="178"/>
                  </a:lnTo>
                  <a:lnTo>
                    <a:pt x="204" y="178"/>
                  </a:lnTo>
                  <a:lnTo>
                    <a:pt x="210" y="182"/>
                  </a:lnTo>
                  <a:lnTo>
                    <a:pt x="214" y="188"/>
                  </a:lnTo>
                  <a:lnTo>
                    <a:pt x="216" y="194"/>
                  </a:lnTo>
                  <a:lnTo>
                    <a:pt x="216" y="200"/>
                  </a:lnTo>
                  <a:lnTo>
                    <a:pt x="180" y="330"/>
                  </a:lnTo>
                  <a:lnTo>
                    <a:pt x="290" y="534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2" y="328"/>
                  </a:lnTo>
                  <a:lnTo>
                    <a:pt x="356" y="324"/>
                  </a:lnTo>
                  <a:lnTo>
                    <a:pt x="362" y="322"/>
                  </a:lnTo>
                  <a:lnTo>
                    <a:pt x="370" y="322"/>
                  </a:lnTo>
                  <a:lnTo>
                    <a:pt x="370" y="322"/>
                  </a:lnTo>
                  <a:lnTo>
                    <a:pt x="376" y="324"/>
                  </a:lnTo>
                  <a:lnTo>
                    <a:pt x="380" y="330"/>
                  </a:lnTo>
                  <a:lnTo>
                    <a:pt x="382" y="336"/>
                  </a:lnTo>
                  <a:lnTo>
                    <a:pt x="382" y="344"/>
                  </a:lnTo>
                  <a:lnTo>
                    <a:pt x="314" y="578"/>
                  </a:lnTo>
                  <a:lnTo>
                    <a:pt x="414" y="762"/>
                  </a:lnTo>
                  <a:lnTo>
                    <a:pt x="460" y="602"/>
                  </a:lnTo>
                  <a:lnTo>
                    <a:pt x="460" y="602"/>
                  </a:lnTo>
                  <a:lnTo>
                    <a:pt x="464" y="596"/>
                  </a:lnTo>
                  <a:lnTo>
                    <a:pt x="470" y="592"/>
                  </a:lnTo>
                  <a:lnTo>
                    <a:pt x="476" y="590"/>
                  </a:lnTo>
                  <a:lnTo>
                    <a:pt x="482" y="590"/>
                  </a:lnTo>
                  <a:lnTo>
                    <a:pt x="482" y="590"/>
                  </a:lnTo>
                  <a:lnTo>
                    <a:pt x="488" y="594"/>
                  </a:lnTo>
                  <a:lnTo>
                    <a:pt x="494" y="598"/>
                  </a:lnTo>
                  <a:lnTo>
                    <a:pt x="496" y="604"/>
                  </a:lnTo>
                  <a:lnTo>
                    <a:pt x="494" y="612"/>
                  </a:lnTo>
                  <a:lnTo>
                    <a:pt x="438" y="808"/>
                  </a:lnTo>
                  <a:lnTo>
                    <a:pt x="572" y="1054"/>
                  </a:lnTo>
                  <a:lnTo>
                    <a:pt x="572" y="1054"/>
                  </a:lnTo>
                  <a:lnTo>
                    <a:pt x="576" y="1028"/>
                  </a:lnTo>
                  <a:lnTo>
                    <a:pt x="576" y="1028"/>
                  </a:lnTo>
                  <a:lnTo>
                    <a:pt x="582" y="992"/>
                  </a:lnTo>
                  <a:lnTo>
                    <a:pt x="586" y="948"/>
                  </a:lnTo>
                  <a:lnTo>
                    <a:pt x="590" y="900"/>
                  </a:lnTo>
                  <a:lnTo>
                    <a:pt x="590" y="848"/>
                  </a:lnTo>
                  <a:lnTo>
                    <a:pt x="590" y="848"/>
                  </a:lnTo>
                  <a:lnTo>
                    <a:pt x="590" y="798"/>
                  </a:lnTo>
                  <a:lnTo>
                    <a:pt x="586" y="746"/>
                  </a:lnTo>
                  <a:lnTo>
                    <a:pt x="580" y="692"/>
                  </a:lnTo>
                  <a:lnTo>
                    <a:pt x="570" y="636"/>
                  </a:lnTo>
                  <a:lnTo>
                    <a:pt x="556" y="582"/>
                  </a:lnTo>
                  <a:lnTo>
                    <a:pt x="540" y="526"/>
                  </a:lnTo>
                  <a:lnTo>
                    <a:pt x="518" y="470"/>
                  </a:lnTo>
                  <a:lnTo>
                    <a:pt x="506" y="442"/>
                  </a:lnTo>
                  <a:lnTo>
                    <a:pt x="492" y="416"/>
                  </a:lnTo>
                  <a:lnTo>
                    <a:pt x="492" y="4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 rot="4420450">
            <a:off x="3844733" y="3180417"/>
            <a:ext cx="3614471" cy="3821938"/>
            <a:chOff x="10102477" y="4000479"/>
            <a:chExt cx="1012825" cy="169862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10102477" y="4025879"/>
              <a:ext cx="936625" cy="1673225"/>
            </a:xfrm>
            <a:custGeom>
              <a:avLst/>
              <a:gdLst>
                <a:gd name="T0" fmla="*/ 458 w 590"/>
                <a:gd name="T1" fmla="*/ 812 h 1054"/>
                <a:gd name="T2" fmla="*/ 456 w 590"/>
                <a:gd name="T3" fmla="*/ 812 h 1054"/>
                <a:gd name="T4" fmla="*/ 258 w 590"/>
                <a:gd name="T5" fmla="*/ 750 h 1054"/>
                <a:gd name="T6" fmla="*/ 248 w 590"/>
                <a:gd name="T7" fmla="*/ 742 h 1054"/>
                <a:gd name="T8" fmla="*/ 246 w 590"/>
                <a:gd name="T9" fmla="*/ 728 h 1054"/>
                <a:gd name="T10" fmla="*/ 250 w 590"/>
                <a:gd name="T11" fmla="*/ 722 h 1054"/>
                <a:gd name="T12" fmla="*/ 260 w 590"/>
                <a:gd name="T13" fmla="*/ 716 h 1054"/>
                <a:gd name="T14" fmla="*/ 434 w 590"/>
                <a:gd name="T15" fmla="*/ 768 h 1054"/>
                <a:gd name="T16" fmla="*/ 334 w 590"/>
                <a:gd name="T17" fmla="*/ 584 h 1054"/>
                <a:gd name="T18" fmla="*/ 94 w 590"/>
                <a:gd name="T19" fmla="*/ 510 h 1054"/>
                <a:gd name="T20" fmla="*/ 88 w 590"/>
                <a:gd name="T21" fmla="*/ 506 h 1054"/>
                <a:gd name="T22" fmla="*/ 82 w 590"/>
                <a:gd name="T23" fmla="*/ 496 h 1054"/>
                <a:gd name="T24" fmla="*/ 82 w 590"/>
                <a:gd name="T25" fmla="*/ 488 h 1054"/>
                <a:gd name="T26" fmla="*/ 90 w 590"/>
                <a:gd name="T27" fmla="*/ 478 h 1054"/>
                <a:gd name="T28" fmla="*/ 104 w 590"/>
                <a:gd name="T29" fmla="*/ 476 h 1054"/>
                <a:gd name="T30" fmla="*/ 198 w 590"/>
                <a:gd name="T31" fmla="*/ 334 h 1054"/>
                <a:gd name="T32" fmla="*/ 196 w 590"/>
                <a:gd name="T33" fmla="*/ 334 h 1054"/>
                <a:gd name="T34" fmla="*/ 64 w 590"/>
                <a:gd name="T35" fmla="*/ 294 h 1054"/>
                <a:gd name="T36" fmla="*/ 54 w 590"/>
                <a:gd name="T37" fmla="*/ 284 h 1054"/>
                <a:gd name="T38" fmla="*/ 52 w 590"/>
                <a:gd name="T39" fmla="*/ 272 h 1054"/>
                <a:gd name="T40" fmla="*/ 56 w 590"/>
                <a:gd name="T41" fmla="*/ 266 h 1054"/>
                <a:gd name="T42" fmla="*/ 68 w 590"/>
                <a:gd name="T43" fmla="*/ 260 h 1054"/>
                <a:gd name="T44" fmla="*/ 174 w 590"/>
                <a:gd name="T45" fmla="*/ 290 h 1054"/>
                <a:gd name="T46" fmla="*/ 18 w 590"/>
                <a:gd name="T47" fmla="*/ 0 h 1054"/>
                <a:gd name="T48" fmla="*/ 14 w 590"/>
                <a:gd name="T49" fmla="*/ 26 h 1054"/>
                <a:gd name="T50" fmla="*/ 4 w 590"/>
                <a:gd name="T51" fmla="*/ 106 h 1054"/>
                <a:gd name="T52" fmla="*/ 0 w 590"/>
                <a:gd name="T53" fmla="*/ 206 h 1054"/>
                <a:gd name="T54" fmla="*/ 0 w 590"/>
                <a:gd name="T55" fmla="*/ 256 h 1054"/>
                <a:gd name="T56" fmla="*/ 10 w 590"/>
                <a:gd name="T57" fmla="*/ 362 h 1054"/>
                <a:gd name="T58" fmla="*/ 34 w 590"/>
                <a:gd name="T59" fmla="*/ 474 h 1054"/>
                <a:gd name="T60" fmla="*/ 72 w 590"/>
                <a:gd name="T61" fmla="*/ 584 h 1054"/>
                <a:gd name="T62" fmla="*/ 98 w 590"/>
                <a:gd name="T63" fmla="*/ 638 h 1054"/>
                <a:gd name="T64" fmla="*/ 124 w 590"/>
                <a:gd name="T65" fmla="*/ 682 h 1054"/>
                <a:gd name="T66" fmla="*/ 184 w 590"/>
                <a:gd name="T67" fmla="*/ 764 h 1054"/>
                <a:gd name="T68" fmla="*/ 250 w 590"/>
                <a:gd name="T69" fmla="*/ 834 h 1054"/>
                <a:gd name="T70" fmla="*/ 320 w 590"/>
                <a:gd name="T71" fmla="*/ 894 h 1054"/>
                <a:gd name="T72" fmla="*/ 390 w 590"/>
                <a:gd name="T73" fmla="*/ 946 h 1054"/>
                <a:gd name="T74" fmla="*/ 488 w 590"/>
                <a:gd name="T75" fmla="*/ 1004 h 1054"/>
                <a:gd name="T76" fmla="*/ 590 w 590"/>
                <a:gd name="T77" fmla="*/ 1054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0" h="1054">
                  <a:moveTo>
                    <a:pt x="590" y="1054"/>
                  </a:moveTo>
                  <a:lnTo>
                    <a:pt x="458" y="812"/>
                  </a:lnTo>
                  <a:lnTo>
                    <a:pt x="458" y="812"/>
                  </a:lnTo>
                  <a:lnTo>
                    <a:pt x="456" y="812"/>
                  </a:lnTo>
                  <a:lnTo>
                    <a:pt x="258" y="750"/>
                  </a:lnTo>
                  <a:lnTo>
                    <a:pt x="258" y="750"/>
                  </a:lnTo>
                  <a:lnTo>
                    <a:pt x="252" y="748"/>
                  </a:lnTo>
                  <a:lnTo>
                    <a:pt x="248" y="742"/>
                  </a:lnTo>
                  <a:lnTo>
                    <a:pt x="246" y="736"/>
                  </a:lnTo>
                  <a:lnTo>
                    <a:pt x="246" y="728"/>
                  </a:lnTo>
                  <a:lnTo>
                    <a:pt x="246" y="728"/>
                  </a:lnTo>
                  <a:lnTo>
                    <a:pt x="250" y="722"/>
                  </a:lnTo>
                  <a:lnTo>
                    <a:pt x="254" y="718"/>
                  </a:lnTo>
                  <a:lnTo>
                    <a:pt x="260" y="716"/>
                  </a:lnTo>
                  <a:lnTo>
                    <a:pt x="268" y="718"/>
                  </a:lnTo>
                  <a:lnTo>
                    <a:pt x="434" y="768"/>
                  </a:lnTo>
                  <a:lnTo>
                    <a:pt x="334" y="584"/>
                  </a:lnTo>
                  <a:lnTo>
                    <a:pt x="334" y="584"/>
                  </a:lnTo>
                  <a:lnTo>
                    <a:pt x="332" y="582"/>
                  </a:lnTo>
                  <a:lnTo>
                    <a:pt x="94" y="510"/>
                  </a:lnTo>
                  <a:lnTo>
                    <a:pt x="94" y="510"/>
                  </a:lnTo>
                  <a:lnTo>
                    <a:pt x="88" y="506"/>
                  </a:lnTo>
                  <a:lnTo>
                    <a:pt x="84" y="502"/>
                  </a:lnTo>
                  <a:lnTo>
                    <a:pt x="82" y="496"/>
                  </a:lnTo>
                  <a:lnTo>
                    <a:pt x="82" y="488"/>
                  </a:lnTo>
                  <a:lnTo>
                    <a:pt x="82" y="488"/>
                  </a:lnTo>
                  <a:lnTo>
                    <a:pt x="86" y="482"/>
                  </a:lnTo>
                  <a:lnTo>
                    <a:pt x="90" y="478"/>
                  </a:lnTo>
                  <a:lnTo>
                    <a:pt x="98" y="476"/>
                  </a:lnTo>
                  <a:lnTo>
                    <a:pt x="104" y="476"/>
                  </a:lnTo>
                  <a:lnTo>
                    <a:pt x="310" y="540"/>
                  </a:lnTo>
                  <a:lnTo>
                    <a:pt x="198" y="334"/>
                  </a:lnTo>
                  <a:lnTo>
                    <a:pt x="198" y="334"/>
                  </a:lnTo>
                  <a:lnTo>
                    <a:pt x="196" y="334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58" y="290"/>
                  </a:lnTo>
                  <a:lnTo>
                    <a:pt x="54" y="284"/>
                  </a:lnTo>
                  <a:lnTo>
                    <a:pt x="52" y="278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6" y="266"/>
                  </a:lnTo>
                  <a:lnTo>
                    <a:pt x="60" y="262"/>
                  </a:lnTo>
                  <a:lnTo>
                    <a:pt x="68" y="260"/>
                  </a:lnTo>
                  <a:lnTo>
                    <a:pt x="74" y="260"/>
                  </a:lnTo>
                  <a:lnTo>
                    <a:pt x="174" y="29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62"/>
                  </a:lnTo>
                  <a:lnTo>
                    <a:pt x="4" y="106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56"/>
                  </a:lnTo>
                  <a:lnTo>
                    <a:pt x="4" y="308"/>
                  </a:lnTo>
                  <a:lnTo>
                    <a:pt x="10" y="362"/>
                  </a:lnTo>
                  <a:lnTo>
                    <a:pt x="20" y="418"/>
                  </a:lnTo>
                  <a:lnTo>
                    <a:pt x="34" y="474"/>
                  </a:lnTo>
                  <a:lnTo>
                    <a:pt x="50" y="528"/>
                  </a:lnTo>
                  <a:lnTo>
                    <a:pt x="72" y="584"/>
                  </a:lnTo>
                  <a:lnTo>
                    <a:pt x="84" y="612"/>
                  </a:lnTo>
                  <a:lnTo>
                    <a:pt x="98" y="638"/>
                  </a:lnTo>
                  <a:lnTo>
                    <a:pt x="98" y="638"/>
                  </a:lnTo>
                  <a:lnTo>
                    <a:pt x="124" y="682"/>
                  </a:lnTo>
                  <a:lnTo>
                    <a:pt x="154" y="724"/>
                  </a:lnTo>
                  <a:lnTo>
                    <a:pt x="184" y="764"/>
                  </a:lnTo>
                  <a:lnTo>
                    <a:pt x="216" y="800"/>
                  </a:lnTo>
                  <a:lnTo>
                    <a:pt x="250" y="834"/>
                  </a:lnTo>
                  <a:lnTo>
                    <a:pt x="284" y="864"/>
                  </a:lnTo>
                  <a:lnTo>
                    <a:pt x="320" y="894"/>
                  </a:lnTo>
                  <a:lnTo>
                    <a:pt x="354" y="920"/>
                  </a:lnTo>
                  <a:lnTo>
                    <a:pt x="390" y="946"/>
                  </a:lnTo>
                  <a:lnTo>
                    <a:pt x="424" y="968"/>
                  </a:lnTo>
                  <a:lnTo>
                    <a:pt x="488" y="1004"/>
                  </a:lnTo>
                  <a:lnTo>
                    <a:pt x="544" y="1034"/>
                  </a:lnTo>
                  <a:lnTo>
                    <a:pt x="590" y="1054"/>
                  </a:lnTo>
                  <a:lnTo>
                    <a:pt x="590" y="10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10178677" y="4000479"/>
              <a:ext cx="936625" cy="1673225"/>
            </a:xfrm>
            <a:custGeom>
              <a:avLst/>
              <a:gdLst>
                <a:gd name="T0" fmla="*/ 492 w 590"/>
                <a:gd name="T1" fmla="*/ 416 h 1054"/>
                <a:gd name="T2" fmla="*/ 436 w 590"/>
                <a:gd name="T3" fmla="*/ 330 h 1054"/>
                <a:gd name="T4" fmla="*/ 374 w 590"/>
                <a:gd name="T5" fmla="*/ 254 h 1054"/>
                <a:gd name="T6" fmla="*/ 306 w 590"/>
                <a:gd name="T7" fmla="*/ 190 h 1054"/>
                <a:gd name="T8" fmla="*/ 236 w 590"/>
                <a:gd name="T9" fmla="*/ 134 h 1054"/>
                <a:gd name="T10" fmla="*/ 166 w 590"/>
                <a:gd name="T11" fmla="*/ 88 h 1054"/>
                <a:gd name="T12" fmla="*/ 46 w 590"/>
                <a:gd name="T13" fmla="*/ 20 h 1054"/>
                <a:gd name="T14" fmla="*/ 156 w 590"/>
                <a:gd name="T15" fmla="*/ 286 h 1054"/>
                <a:gd name="T16" fmla="*/ 182 w 590"/>
                <a:gd name="T17" fmla="*/ 190 h 1054"/>
                <a:gd name="T18" fmla="*/ 190 w 590"/>
                <a:gd name="T19" fmla="*/ 180 h 1054"/>
                <a:gd name="T20" fmla="*/ 204 w 590"/>
                <a:gd name="T21" fmla="*/ 178 h 1054"/>
                <a:gd name="T22" fmla="*/ 210 w 590"/>
                <a:gd name="T23" fmla="*/ 182 h 1054"/>
                <a:gd name="T24" fmla="*/ 216 w 590"/>
                <a:gd name="T25" fmla="*/ 194 h 1054"/>
                <a:gd name="T26" fmla="*/ 180 w 590"/>
                <a:gd name="T27" fmla="*/ 330 h 1054"/>
                <a:gd name="T28" fmla="*/ 348 w 590"/>
                <a:gd name="T29" fmla="*/ 334 h 1054"/>
                <a:gd name="T30" fmla="*/ 352 w 590"/>
                <a:gd name="T31" fmla="*/ 328 h 1054"/>
                <a:gd name="T32" fmla="*/ 362 w 590"/>
                <a:gd name="T33" fmla="*/ 322 h 1054"/>
                <a:gd name="T34" fmla="*/ 370 w 590"/>
                <a:gd name="T35" fmla="*/ 322 h 1054"/>
                <a:gd name="T36" fmla="*/ 380 w 590"/>
                <a:gd name="T37" fmla="*/ 330 h 1054"/>
                <a:gd name="T38" fmla="*/ 382 w 590"/>
                <a:gd name="T39" fmla="*/ 344 h 1054"/>
                <a:gd name="T40" fmla="*/ 414 w 590"/>
                <a:gd name="T41" fmla="*/ 762 h 1054"/>
                <a:gd name="T42" fmla="*/ 460 w 590"/>
                <a:gd name="T43" fmla="*/ 602 h 1054"/>
                <a:gd name="T44" fmla="*/ 470 w 590"/>
                <a:gd name="T45" fmla="*/ 592 h 1054"/>
                <a:gd name="T46" fmla="*/ 482 w 590"/>
                <a:gd name="T47" fmla="*/ 590 h 1054"/>
                <a:gd name="T48" fmla="*/ 488 w 590"/>
                <a:gd name="T49" fmla="*/ 594 h 1054"/>
                <a:gd name="T50" fmla="*/ 496 w 590"/>
                <a:gd name="T51" fmla="*/ 604 h 1054"/>
                <a:gd name="T52" fmla="*/ 438 w 590"/>
                <a:gd name="T53" fmla="*/ 808 h 1054"/>
                <a:gd name="T54" fmla="*/ 572 w 590"/>
                <a:gd name="T55" fmla="*/ 1054 h 1054"/>
                <a:gd name="T56" fmla="*/ 576 w 590"/>
                <a:gd name="T57" fmla="*/ 1028 h 1054"/>
                <a:gd name="T58" fmla="*/ 586 w 590"/>
                <a:gd name="T59" fmla="*/ 948 h 1054"/>
                <a:gd name="T60" fmla="*/ 590 w 590"/>
                <a:gd name="T61" fmla="*/ 848 h 1054"/>
                <a:gd name="T62" fmla="*/ 590 w 590"/>
                <a:gd name="T63" fmla="*/ 798 h 1054"/>
                <a:gd name="T64" fmla="*/ 580 w 590"/>
                <a:gd name="T65" fmla="*/ 692 h 1054"/>
                <a:gd name="T66" fmla="*/ 556 w 590"/>
                <a:gd name="T67" fmla="*/ 582 h 1054"/>
                <a:gd name="T68" fmla="*/ 518 w 590"/>
                <a:gd name="T69" fmla="*/ 470 h 1054"/>
                <a:gd name="T70" fmla="*/ 492 w 590"/>
                <a:gd name="T71" fmla="*/ 416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1054">
                  <a:moveTo>
                    <a:pt x="492" y="416"/>
                  </a:moveTo>
                  <a:lnTo>
                    <a:pt x="492" y="416"/>
                  </a:lnTo>
                  <a:lnTo>
                    <a:pt x="466" y="372"/>
                  </a:lnTo>
                  <a:lnTo>
                    <a:pt x="436" y="330"/>
                  </a:lnTo>
                  <a:lnTo>
                    <a:pt x="406" y="292"/>
                  </a:lnTo>
                  <a:lnTo>
                    <a:pt x="374" y="254"/>
                  </a:lnTo>
                  <a:lnTo>
                    <a:pt x="340" y="220"/>
                  </a:lnTo>
                  <a:lnTo>
                    <a:pt x="306" y="190"/>
                  </a:lnTo>
                  <a:lnTo>
                    <a:pt x="270" y="160"/>
                  </a:lnTo>
                  <a:lnTo>
                    <a:pt x="236" y="134"/>
                  </a:lnTo>
                  <a:lnTo>
                    <a:pt x="200" y="110"/>
                  </a:lnTo>
                  <a:lnTo>
                    <a:pt x="166" y="88"/>
                  </a:lnTo>
                  <a:lnTo>
                    <a:pt x="102" y="50"/>
                  </a:lnTo>
                  <a:lnTo>
                    <a:pt x="46" y="20"/>
                  </a:lnTo>
                  <a:lnTo>
                    <a:pt x="0" y="0"/>
                  </a:lnTo>
                  <a:lnTo>
                    <a:pt x="156" y="286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6" y="184"/>
                  </a:lnTo>
                  <a:lnTo>
                    <a:pt x="190" y="180"/>
                  </a:lnTo>
                  <a:lnTo>
                    <a:pt x="198" y="178"/>
                  </a:lnTo>
                  <a:lnTo>
                    <a:pt x="204" y="178"/>
                  </a:lnTo>
                  <a:lnTo>
                    <a:pt x="204" y="178"/>
                  </a:lnTo>
                  <a:lnTo>
                    <a:pt x="210" y="182"/>
                  </a:lnTo>
                  <a:lnTo>
                    <a:pt x="214" y="188"/>
                  </a:lnTo>
                  <a:lnTo>
                    <a:pt x="216" y="194"/>
                  </a:lnTo>
                  <a:lnTo>
                    <a:pt x="216" y="200"/>
                  </a:lnTo>
                  <a:lnTo>
                    <a:pt x="180" y="330"/>
                  </a:lnTo>
                  <a:lnTo>
                    <a:pt x="290" y="534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2" y="328"/>
                  </a:lnTo>
                  <a:lnTo>
                    <a:pt x="356" y="324"/>
                  </a:lnTo>
                  <a:lnTo>
                    <a:pt x="362" y="322"/>
                  </a:lnTo>
                  <a:lnTo>
                    <a:pt x="370" y="322"/>
                  </a:lnTo>
                  <a:lnTo>
                    <a:pt x="370" y="322"/>
                  </a:lnTo>
                  <a:lnTo>
                    <a:pt x="376" y="324"/>
                  </a:lnTo>
                  <a:lnTo>
                    <a:pt x="380" y="330"/>
                  </a:lnTo>
                  <a:lnTo>
                    <a:pt x="382" y="336"/>
                  </a:lnTo>
                  <a:lnTo>
                    <a:pt x="382" y="344"/>
                  </a:lnTo>
                  <a:lnTo>
                    <a:pt x="314" y="578"/>
                  </a:lnTo>
                  <a:lnTo>
                    <a:pt x="414" y="762"/>
                  </a:lnTo>
                  <a:lnTo>
                    <a:pt x="460" y="602"/>
                  </a:lnTo>
                  <a:lnTo>
                    <a:pt x="460" y="602"/>
                  </a:lnTo>
                  <a:lnTo>
                    <a:pt x="464" y="596"/>
                  </a:lnTo>
                  <a:lnTo>
                    <a:pt x="470" y="592"/>
                  </a:lnTo>
                  <a:lnTo>
                    <a:pt x="476" y="590"/>
                  </a:lnTo>
                  <a:lnTo>
                    <a:pt x="482" y="590"/>
                  </a:lnTo>
                  <a:lnTo>
                    <a:pt x="482" y="590"/>
                  </a:lnTo>
                  <a:lnTo>
                    <a:pt x="488" y="594"/>
                  </a:lnTo>
                  <a:lnTo>
                    <a:pt x="494" y="598"/>
                  </a:lnTo>
                  <a:lnTo>
                    <a:pt x="496" y="604"/>
                  </a:lnTo>
                  <a:lnTo>
                    <a:pt x="494" y="612"/>
                  </a:lnTo>
                  <a:lnTo>
                    <a:pt x="438" y="808"/>
                  </a:lnTo>
                  <a:lnTo>
                    <a:pt x="572" y="1054"/>
                  </a:lnTo>
                  <a:lnTo>
                    <a:pt x="572" y="1054"/>
                  </a:lnTo>
                  <a:lnTo>
                    <a:pt x="576" y="1028"/>
                  </a:lnTo>
                  <a:lnTo>
                    <a:pt x="576" y="1028"/>
                  </a:lnTo>
                  <a:lnTo>
                    <a:pt x="582" y="992"/>
                  </a:lnTo>
                  <a:lnTo>
                    <a:pt x="586" y="948"/>
                  </a:lnTo>
                  <a:lnTo>
                    <a:pt x="590" y="900"/>
                  </a:lnTo>
                  <a:lnTo>
                    <a:pt x="590" y="848"/>
                  </a:lnTo>
                  <a:lnTo>
                    <a:pt x="590" y="848"/>
                  </a:lnTo>
                  <a:lnTo>
                    <a:pt x="590" y="798"/>
                  </a:lnTo>
                  <a:lnTo>
                    <a:pt x="586" y="746"/>
                  </a:lnTo>
                  <a:lnTo>
                    <a:pt x="580" y="692"/>
                  </a:lnTo>
                  <a:lnTo>
                    <a:pt x="570" y="636"/>
                  </a:lnTo>
                  <a:lnTo>
                    <a:pt x="556" y="582"/>
                  </a:lnTo>
                  <a:lnTo>
                    <a:pt x="540" y="526"/>
                  </a:lnTo>
                  <a:lnTo>
                    <a:pt x="518" y="470"/>
                  </a:lnTo>
                  <a:lnTo>
                    <a:pt x="506" y="442"/>
                  </a:lnTo>
                  <a:lnTo>
                    <a:pt x="492" y="416"/>
                  </a:lnTo>
                  <a:lnTo>
                    <a:pt x="492" y="4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</p:grpSp>
      <p:sp>
        <p:nvSpPr>
          <p:cNvPr id="35" name="コンテンツ プレースホルダ 1"/>
          <p:cNvSpPr txBox="1">
            <a:spLocks/>
          </p:cNvSpPr>
          <p:nvPr/>
        </p:nvSpPr>
        <p:spPr>
          <a:xfrm>
            <a:off x="3817184" y="2803158"/>
            <a:ext cx="3131799" cy="18954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・　格助詞 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	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が</a:t>
            </a: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/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を</a:t>
            </a: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/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に</a:t>
            </a: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/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へ</a:t>
            </a: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/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で</a:t>
            </a: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/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と</a:t>
            </a: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/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から</a:t>
            </a: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/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まで</a:t>
            </a: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/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より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 	  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格助詞を含む文節も述語にかかる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marL="457200" lvl="1" indent="0">
              <a:buNone/>
            </a:pPr>
            <a:endParaRPr lang="en-US" altLang="ja-JP" sz="11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・　副助詞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	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は</a:t>
            </a: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/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も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	  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主題を表す副助詞も述語にかかる</a:t>
            </a:r>
          </a:p>
        </p:txBody>
      </p:sp>
      <p:sp>
        <p:nvSpPr>
          <p:cNvPr id="13" name="コンテンツ プレースホルダ 1"/>
          <p:cNvSpPr txBox="1">
            <a:spLocks/>
          </p:cNvSpPr>
          <p:nvPr/>
        </p:nvSpPr>
        <p:spPr>
          <a:xfrm>
            <a:off x="1168918" y="3005070"/>
            <a:ext cx="2267229" cy="6087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主語は述語にかかります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目的語は述語にかかります</a:t>
            </a:r>
          </a:p>
        </p:txBody>
      </p:sp>
      <p:sp>
        <p:nvSpPr>
          <p:cNvPr id="74" name="角丸四角形 73"/>
          <p:cNvSpPr/>
          <p:nvPr/>
        </p:nvSpPr>
        <p:spPr>
          <a:xfrm>
            <a:off x="450116" y="7600994"/>
            <a:ext cx="6714890" cy="264225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 rot="6377228">
            <a:off x="4167679" y="7802684"/>
            <a:ext cx="2682064" cy="2355516"/>
            <a:chOff x="10102477" y="4000479"/>
            <a:chExt cx="1012825" cy="169862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9" name="Freeform 25"/>
            <p:cNvSpPr>
              <a:spLocks/>
            </p:cNvSpPr>
            <p:nvPr/>
          </p:nvSpPr>
          <p:spPr bwMode="auto">
            <a:xfrm>
              <a:off x="10102477" y="4025879"/>
              <a:ext cx="936625" cy="1673225"/>
            </a:xfrm>
            <a:custGeom>
              <a:avLst/>
              <a:gdLst>
                <a:gd name="T0" fmla="*/ 458 w 590"/>
                <a:gd name="T1" fmla="*/ 812 h 1054"/>
                <a:gd name="T2" fmla="*/ 456 w 590"/>
                <a:gd name="T3" fmla="*/ 812 h 1054"/>
                <a:gd name="T4" fmla="*/ 258 w 590"/>
                <a:gd name="T5" fmla="*/ 750 h 1054"/>
                <a:gd name="T6" fmla="*/ 248 w 590"/>
                <a:gd name="T7" fmla="*/ 742 h 1054"/>
                <a:gd name="T8" fmla="*/ 246 w 590"/>
                <a:gd name="T9" fmla="*/ 728 h 1054"/>
                <a:gd name="T10" fmla="*/ 250 w 590"/>
                <a:gd name="T11" fmla="*/ 722 h 1054"/>
                <a:gd name="T12" fmla="*/ 260 w 590"/>
                <a:gd name="T13" fmla="*/ 716 h 1054"/>
                <a:gd name="T14" fmla="*/ 434 w 590"/>
                <a:gd name="T15" fmla="*/ 768 h 1054"/>
                <a:gd name="T16" fmla="*/ 334 w 590"/>
                <a:gd name="T17" fmla="*/ 584 h 1054"/>
                <a:gd name="T18" fmla="*/ 94 w 590"/>
                <a:gd name="T19" fmla="*/ 510 h 1054"/>
                <a:gd name="T20" fmla="*/ 88 w 590"/>
                <a:gd name="T21" fmla="*/ 506 h 1054"/>
                <a:gd name="T22" fmla="*/ 82 w 590"/>
                <a:gd name="T23" fmla="*/ 496 h 1054"/>
                <a:gd name="T24" fmla="*/ 82 w 590"/>
                <a:gd name="T25" fmla="*/ 488 h 1054"/>
                <a:gd name="T26" fmla="*/ 90 w 590"/>
                <a:gd name="T27" fmla="*/ 478 h 1054"/>
                <a:gd name="T28" fmla="*/ 104 w 590"/>
                <a:gd name="T29" fmla="*/ 476 h 1054"/>
                <a:gd name="T30" fmla="*/ 198 w 590"/>
                <a:gd name="T31" fmla="*/ 334 h 1054"/>
                <a:gd name="T32" fmla="*/ 196 w 590"/>
                <a:gd name="T33" fmla="*/ 334 h 1054"/>
                <a:gd name="T34" fmla="*/ 64 w 590"/>
                <a:gd name="T35" fmla="*/ 294 h 1054"/>
                <a:gd name="T36" fmla="*/ 54 w 590"/>
                <a:gd name="T37" fmla="*/ 284 h 1054"/>
                <a:gd name="T38" fmla="*/ 52 w 590"/>
                <a:gd name="T39" fmla="*/ 272 h 1054"/>
                <a:gd name="T40" fmla="*/ 56 w 590"/>
                <a:gd name="T41" fmla="*/ 266 h 1054"/>
                <a:gd name="T42" fmla="*/ 68 w 590"/>
                <a:gd name="T43" fmla="*/ 260 h 1054"/>
                <a:gd name="T44" fmla="*/ 174 w 590"/>
                <a:gd name="T45" fmla="*/ 290 h 1054"/>
                <a:gd name="T46" fmla="*/ 18 w 590"/>
                <a:gd name="T47" fmla="*/ 0 h 1054"/>
                <a:gd name="T48" fmla="*/ 14 w 590"/>
                <a:gd name="T49" fmla="*/ 26 h 1054"/>
                <a:gd name="T50" fmla="*/ 4 w 590"/>
                <a:gd name="T51" fmla="*/ 106 h 1054"/>
                <a:gd name="T52" fmla="*/ 0 w 590"/>
                <a:gd name="T53" fmla="*/ 206 h 1054"/>
                <a:gd name="T54" fmla="*/ 0 w 590"/>
                <a:gd name="T55" fmla="*/ 256 h 1054"/>
                <a:gd name="T56" fmla="*/ 10 w 590"/>
                <a:gd name="T57" fmla="*/ 362 h 1054"/>
                <a:gd name="T58" fmla="*/ 34 w 590"/>
                <a:gd name="T59" fmla="*/ 474 h 1054"/>
                <a:gd name="T60" fmla="*/ 72 w 590"/>
                <a:gd name="T61" fmla="*/ 584 h 1054"/>
                <a:gd name="T62" fmla="*/ 98 w 590"/>
                <a:gd name="T63" fmla="*/ 638 h 1054"/>
                <a:gd name="T64" fmla="*/ 124 w 590"/>
                <a:gd name="T65" fmla="*/ 682 h 1054"/>
                <a:gd name="T66" fmla="*/ 184 w 590"/>
                <a:gd name="T67" fmla="*/ 764 h 1054"/>
                <a:gd name="T68" fmla="*/ 250 w 590"/>
                <a:gd name="T69" fmla="*/ 834 h 1054"/>
                <a:gd name="T70" fmla="*/ 320 w 590"/>
                <a:gd name="T71" fmla="*/ 894 h 1054"/>
                <a:gd name="T72" fmla="*/ 390 w 590"/>
                <a:gd name="T73" fmla="*/ 946 h 1054"/>
                <a:gd name="T74" fmla="*/ 488 w 590"/>
                <a:gd name="T75" fmla="*/ 1004 h 1054"/>
                <a:gd name="T76" fmla="*/ 590 w 590"/>
                <a:gd name="T77" fmla="*/ 1054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0" h="1054">
                  <a:moveTo>
                    <a:pt x="590" y="1054"/>
                  </a:moveTo>
                  <a:lnTo>
                    <a:pt x="458" y="812"/>
                  </a:lnTo>
                  <a:lnTo>
                    <a:pt x="458" y="812"/>
                  </a:lnTo>
                  <a:lnTo>
                    <a:pt x="456" y="812"/>
                  </a:lnTo>
                  <a:lnTo>
                    <a:pt x="258" y="750"/>
                  </a:lnTo>
                  <a:lnTo>
                    <a:pt x="258" y="750"/>
                  </a:lnTo>
                  <a:lnTo>
                    <a:pt x="252" y="748"/>
                  </a:lnTo>
                  <a:lnTo>
                    <a:pt x="248" y="742"/>
                  </a:lnTo>
                  <a:lnTo>
                    <a:pt x="246" y="736"/>
                  </a:lnTo>
                  <a:lnTo>
                    <a:pt x="246" y="728"/>
                  </a:lnTo>
                  <a:lnTo>
                    <a:pt x="246" y="728"/>
                  </a:lnTo>
                  <a:lnTo>
                    <a:pt x="250" y="722"/>
                  </a:lnTo>
                  <a:lnTo>
                    <a:pt x="254" y="718"/>
                  </a:lnTo>
                  <a:lnTo>
                    <a:pt x="260" y="716"/>
                  </a:lnTo>
                  <a:lnTo>
                    <a:pt x="268" y="718"/>
                  </a:lnTo>
                  <a:lnTo>
                    <a:pt x="434" y="768"/>
                  </a:lnTo>
                  <a:lnTo>
                    <a:pt x="334" y="584"/>
                  </a:lnTo>
                  <a:lnTo>
                    <a:pt x="334" y="584"/>
                  </a:lnTo>
                  <a:lnTo>
                    <a:pt x="332" y="582"/>
                  </a:lnTo>
                  <a:lnTo>
                    <a:pt x="94" y="510"/>
                  </a:lnTo>
                  <a:lnTo>
                    <a:pt x="94" y="510"/>
                  </a:lnTo>
                  <a:lnTo>
                    <a:pt x="88" y="506"/>
                  </a:lnTo>
                  <a:lnTo>
                    <a:pt x="84" y="502"/>
                  </a:lnTo>
                  <a:lnTo>
                    <a:pt x="82" y="496"/>
                  </a:lnTo>
                  <a:lnTo>
                    <a:pt x="82" y="488"/>
                  </a:lnTo>
                  <a:lnTo>
                    <a:pt x="82" y="488"/>
                  </a:lnTo>
                  <a:lnTo>
                    <a:pt x="86" y="482"/>
                  </a:lnTo>
                  <a:lnTo>
                    <a:pt x="90" y="478"/>
                  </a:lnTo>
                  <a:lnTo>
                    <a:pt x="98" y="476"/>
                  </a:lnTo>
                  <a:lnTo>
                    <a:pt x="104" y="476"/>
                  </a:lnTo>
                  <a:lnTo>
                    <a:pt x="310" y="540"/>
                  </a:lnTo>
                  <a:lnTo>
                    <a:pt x="198" y="334"/>
                  </a:lnTo>
                  <a:lnTo>
                    <a:pt x="198" y="334"/>
                  </a:lnTo>
                  <a:lnTo>
                    <a:pt x="196" y="334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58" y="290"/>
                  </a:lnTo>
                  <a:lnTo>
                    <a:pt x="54" y="284"/>
                  </a:lnTo>
                  <a:lnTo>
                    <a:pt x="52" y="278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6" y="266"/>
                  </a:lnTo>
                  <a:lnTo>
                    <a:pt x="60" y="262"/>
                  </a:lnTo>
                  <a:lnTo>
                    <a:pt x="68" y="260"/>
                  </a:lnTo>
                  <a:lnTo>
                    <a:pt x="74" y="260"/>
                  </a:lnTo>
                  <a:lnTo>
                    <a:pt x="174" y="29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62"/>
                  </a:lnTo>
                  <a:lnTo>
                    <a:pt x="4" y="106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56"/>
                  </a:lnTo>
                  <a:lnTo>
                    <a:pt x="4" y="308"/>
                  </a:lnTo>
                  <a:lnTo>
                    <a:pt x="10" y="362"/>
                  </a:lnTo>
                  <a:lnTo>
                    <a:pt x="20" y="418"/>
                  </a:lnTo>
                  <a:lnTo>
                    <a:pt x="34" y="474"/>
                  </a:lnTo>
                  <a:lnTo>
                    <a:pt x="50" y="528"/>
                  </a:lnTo>
                  <a:lnTo>
                    <a:pt x="72" y="584"/>
                  </a:lnTo>
                  <a:lnTo>
                    <a:pt x="84" y="612"/>
                  </a:lnTo>
                  <a:lnTo>
                    <a:pt x="98" y="638"/>
                  </a:lnTo>
                  <a:lnTo>
                    <a:pt x="98" y="638"/>
                  </a:lnTo>
                  <a:lnTo>
                    <a:pt x="124" y="682"/>
                  </a:lnTo>
                  <a:lnTo>
                    <a:pt x="154" y="724"/>
                  </a:lnTo>
                  <a:lnTo>
                    <a:pt x="184" y="764"/>
                  </a:lnTo>
                  <a:lnTo>
                    <a:pt x="216" y="800"/>
                  </a:lnTo>
                  <a:lnTo>
                    <a:pt x="250" y="834"/>
                  </a:lnTo>
                  <a:lnTo>
                    <a:pt x="284" y="864"/>
                  </a:lnTo>
                  <a:lnTo>
                    <a:pt x="320" y="894"/>
                  </a:lnTo>
                  <a:lnTo>
                    <a:pt x="354" y="920"/>
                  </a:lnTo>
                  <a:lnTo>
                    <a:pt x="390" y="946"/>
                  </a:lnTo>
                  <a:lnTo>
                    <a:pt x="424" y="968"/>
                  </a:lnTo>
                  <a:lnTo>
                    <a:pt x="488" y="1004"/>
                  </a:lnTo>
                  <a:lnTo>
                    <a:pt x="544" y="1034"/>
                  </a:lnTo>
                  <a:lnTo>
                    <a:pt x="590" y="1054"/>
                  </a:lnTo>
                  <a:lnTo>
                    <a:pt x="590" y="10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80" name="Freeform 26"/>
            <p:cNvSpPr>
              <a:spLocks/>
            </p:cNvSpPr>
            <p:nvPr/>
          </p:nvSpPr>
          <p:spPr bwMode="auto">
            <a:xfrm>
              <a:off x="10178677" y="4000479"/>
              <a:ext cx="936625" cy="1673225"/>
            </a:xfrm>
            <a:custGeom>
              <a:avLst/>
              <a:gdLst>
                <a:gd name="T0" fmla="*/ 492 w 590"/>
                <a:gd name="T1" fmla="*/ 416 h 1054"/>
                <a:gd name="T2" fmla="*/ 436 w 590"/>
                <a:gd name="T3" fmla="*/ 330 h 1054"/>
                <a:gd name="T4" fmla="*/ 374 w 590"/>
                <a:gd name="T5" fmla="*/ 254 h 1054"/>
                <a:gd name="T6" fmla="*/ 306 w 590"/>
                <a:gd name="T7" fmla="*/ 190 h 1054"/>
                <a:gd name="T8" fmla="*/ 236 w 590"/>
                <a:gd name="T9" fmla="*/ 134 h 1054"/>
                <a:gd name="T10" fmla="*/ 166 w 590"/>
                <a:gd name="T11" fmla="*/ 88 h 1054"/>
                <a:gd name="T12" fmla="*/ 46 w 590"/>
                <a:gd name="T13" fmla="*/ 20 h 1054"/>
                <a:gd name="T14" fmla="*/ 156 w 590"/>
                <a:gd name="T15" fmla="*/ 286 h 1054"/>
                <a:gd name="T16" fmla="*/ 182 w 590"/>
                <a:gd name="T17" fmla="*/ 190 h 1054"/>
                <a:gd name="T18" fmla="*/ 190 w 590"/>
                <a:gd name="T19" fmla="*/ 180 h 1054"/>
                <a:gd name="T20" fmla="*/ 204 w 590"/>
                <a:gd name="T21" fmla="*/ 178 h 1054"/>
                <a:gd name="T22" fmla="*/ 210 w 590"/>
                <a:gd name="T23" fmla="*/ 182 h 1054"/>
                <a:gd name="T24" fmla="*/ 216 w 590"/>
                <a:gd name="T25" fmla="*/ 194 h 1054"/>
                <a:gd name="T26" fmla="*/ 180 w 590"/>
                <a:gd name="T27" fmla="*/ 330 h 1054"/>
                <a:gd name="T28" fmla="*/ 348 w 590"/>
                <a:gd name="T29" fmla="*/ 334 h 1054"/>
                <a:gd name="T30" fmla="*/ 352 w 590"/>
                <a:gd name="T31" fmla="*/ 328 h 1054"/>
                <a:gd name="T32" fmla="*/ 362 w 590"/>
                <a:gd name="T33" fmla="*/ 322 h 1054"/>
                <a:gd name="T34" fmla="*/ 370 w 590"/>
                <a:gd name="T35" fmla="*/ 322 h 1054"/>
                <a:gd name="T36" fmla="*/ 380 w 590"/>
                <a:gd name="T37" fmla="*/ 330 h 1054"/>
                <a:gd name="T38" fmla="*/ 382 w 590"/>
                <a:gd name="T39" fmla="*/ 344 h 1054"/>
                <a:gd name="T40" fmla="*/ 414 w 590"/>
                <a:gd name="T41" fmla="*/ 762 h 1054"/>
                <a:gd name="T42" fmla="*/ 460 w 590"/>
                <a:gd name="T43" fmla="*/ 602 h 1054"/>
                <a:gd name="T44" fmla="*/ 470 w 590"/>
                <a:gd name="T45" fmla="*/ 592 h 1054"/>
                <a:gd name="T46" fmla="*/ 482 w 590"/>
                <a:gd name="T47" fmla="*/ 590 h 1054"/>
                <a:gd name="T48" fmla="*/ 488 w 590"/>
                <a:gd name="T49" fmla="*/ 594 h 1054"/>
                <a:gd name="T50" fmla="*/ 496 w 590"/>
                <a:gd name="T51" fmla="*/ 604 h 1054"/>
                <a:gd name="T52" fmla="*/ 438 w 590"/>
                <a:gd name="T53" fmla="*/ 808 h 1054"/>
                <a:gd name="T54" fmla="*/ 572 w 590"/>
                <a:gd name="T55" fmla="*/ 1054 h 1054"/>
                <a:gd name="T56" fmla="*/ 576 w 590"/>
                <a:gd name="T57" fmla="*/ 1028 h 1054"/>
                <a:gd name="T58" fmla="*/ 586 w 590"/>
                <a:gd name="T59" fmla="*/ 948 h 1054"/>
                <a:gd name="T60" fmla="*/ 590 w 590"/>
                <a:gd name="T61" fmla="*/ 848 h 1054"/>
                <a:gd name="T62" fmla="*/ 590 w 590"/>
                <a:gd name="T63" fmla="*/ 798 h 1054"/>
                <a:gd name="T64" fmla="*/ 580 w 590"/>
                <a:gd name="T65" fmla="*/ 692 h 1054"/>
                <a:gd name="T66" fmla="*/ 556 w 590"/>
                <a:gd name="T67" fmla="*/ 582 h 1054"/>
                <a:gd name="T68" fmla="*/ 518 w 590"/>
                <a:gd name="T69" fmla="*/ 470 h 1054"/>
                <a:gd name="T70" fmla="*/ 492 w 590"/>
                <a:gd name="T71" fmla="*/ 416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1054">
                  <a:moveTo>
                    <a:pt x="492" y="416"/>
                  </a:moveTo>
                  <a:lnTo>
                    <a:pt x="492" y="416"/>
                  </a:lnTo>
                  <a:lnTo>
                    <a:pt x="466" y="372"/>
                  </a:lnTo>
                  <a:lnTo>
                    <a:pt x="436" y="330"/>
                  </a:lnTo>
                  <a:lnTo>
                    <a:pt x="406" y="292"/>
                  </a:lnTo>
                  <a:lnTo>
                    <a:pt x="374" y="254"/>
                  </a:lnTo>
                  <a:lnTo>
                    <a:pt x="340" y="220"/>
                  </a:lnTo>
                  <a:lnTo>
                    <a:pt x="306" y="190"/>
                  </a:lnTo>
                  <a:lnTo>
                    <a:pt x="270" y="160"/>
                  </a:lnTo>
                  <a:lnTo>
                    <a:pt x="236" y="134"/>
                  </a:lnTo>
                  <a:lnTo>
                    <a:pt x="200" y="110"/>
                  </a:lnTo>
                  <a:lnTo>
                    <a:pt x="166" y="88"/>
                  </a:lnTo>
                  <a:lnTo>
                    <a:pt x="102" y="50"/>
                  </a:lnTo>
                  <a:lnTo>
                    <a:pt x="46" y="20"/>
                  </a:lnTo>
                  <a:lnTo>
                    <a:pt x="0" y="0"/>
                  </a:lnTo>
                  <a:lnTo>
                    <a:pt x="156" y="286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6" y="184"/>
                  </a:lnTo>
                  <a:lnTo>
                    <a:pt x="190" y="180"/>
                  </a:lnTo>
                  <a:lnTo>
                    <a:pt x="198" y="178"/>
                  </a:lnTo>
                  <a:lnTo>
                    <a:pt x="204" y="178"/>
                  </a:lnTo>
                  <a:lnTo>
                    <a:pt x="204" y="178"/>
                  </a:lnTo>
                  <a:lnTo>
                    <a:pt x="210" y="182"/>
                  </a:lnTo>
                  <a:lnTo>
                    <a:pt x="214" y="188"/>
                  </a:lnTo>
                  <a:lnTo>
                    <a:pt x="216" y="194"/>
                  </a:lnTo>
                  <a:lnTo>
                    <a:pt x="216" y="200"/>
                  </a:lnTo>
                  <a:lnTo>
                    <a:pt x="180" y="330"/>
                  </a:lnTo>
                  <a:lnTo>
                    <a:pt x="290" y="534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2" y="328"/>
                  </a:lnTo>
                  <a:lnTo>
                    <a:pt x="356" y="324"/>
                  </a:lnTo>
                  <a:lnTo>
                    <a:pt x="362" y="322"/>
                  </a:lnTo>
                  <a:lnTo>
                    <a:pt x="370" y="322"/>
                  </a:lnTo>
                  <a:lnTo>
                    <a:pt x="370" y="322"/>
                  </a:lnTo>
                  <a:lnTo>
                    <a:pt x="376" y="324"/>
                  </a:lnTo>
                  <a:lnTo>
                    <a:pt x="380" y="330"/>
                  </a:lnTo>
                  <a:lnTo>
                    <a:pt x="382" y="336"/>
                  </a:lnTo>
                  <a:lnTo>
                    <a:pt x="382" y="344"/>
                  </a:lnTo>
                  <a:lnTo>
                    <a:pt x="314" y="578"/>
                  </a:lnTo>
                  <a:lnTo>
                    <a:pt x="414" y="762"/>
                  </a:lnTo>
                  <a:lnTo>
                    <a:pt x="460" y="602"/>
                  </a:lnTo>
                  <a:lnTo>
                    <a:pt x="460" y="602"/>
                  </a:lnTo>
                  <a:lnTo>
                    <a:pt x="464" y="596"/>
                  </a:lnTo>
                  <a:lnTo>
                    <a:pt x="470" y="592"/>
                  </a:lnTo>
                  <a:lnTo>
                    <a:pt x="476" y="590"/>
                  </a:lnTo>
                  <a:lnTo>
                    <a:pt x="482" y="590"/>
                  </a:lnTo>
                  <a:lnTo>
                    <a:pt x="482" y="590"/>
                  </a:lnTo>
                  <a:lnTo>
                    <a:pt x="488" y="594"/>
                  </a:lnTo>
                  <a:lnTo>
                    <a:pt x="494" y="598"/>
                  </a:lnTo>
                  <a:lnTo>
                    <a:pt x="496" y="604"/>
                  </a:lnTo>
                  <a:lnTo>
                    <a:pt x="494" y="612"/>
                  </a:lnTo>
                  <a:lnTo>
                    <a:pt x="438" y="808"/>
                  </a:lnTo>
                  <a:lnTo>
                    <a:pt x="572" y="1054"/>
                  </a:lnTo>
                  <a:lnTo>
                    <a:pt x="572" y="1054"/>
                  </a:lnTo>
                  <a:lnTo>
                    <a:pt x="576" y="1028"/>
                  </a:lnTo>
                  <a:lnTo>
                    <a:pt x="576" y="1028"/>
                  </a:lnTo>
                  <a:lnTo>
                    <a:pt x="582" y="992"/>
                  </a:lnTo>
                  <a:lnTo>
                    <a:pt x="586" y="948"/>
                  </a:lnTo>
                  <a:lnTo>
                    <a:pt x="590" y="900"/>
                  </a:lnTo>
                  <a:lnTo>
                    <a:pt x="590" y="848"/>
                  </a:lnTo>
                  <a:lnTo>
                    <a:pt x="590" y="848"/>
                  </a:lnTo>
                  <a:lnTo>
                    <a:pt x="590" y="798"/>
                  </a:lnTo>
                  <a:lnTo>
                    <a:pt x="586" y="746"/>
                  </a:lnTo>
                  <a:lnTo>
                    <a:pt x="580" y="692"/>
                  </a:lnTo>
                  <a:lnTo>
                    <a:pt x="570" y="636"/>
                  </a:lnTo>
                  <a:lnTo>
                    <a:pt x="556" y="582"/>
                  </a:lnTo>
                  <a:lnTo>
                    <a:pt x="540" y="526"/>
                  </a:lnTo>
                  <a:lnTo>
                    <a:pt x="518" y="470"/>
                  </a:lnTo>
                  <a:lnTo>
                    <a:pt x="506" y="442"/>
                  </a:lnTo>
                  <a:lnTo>
                    <a:pt x="492" y="416"/>
                  </a:lnTo>
                  <a:lnTo>
                    <a:pt x="492" y="4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</p:grpSp>
      <p:sp>
        <p:nvSpPr>
          <p:cNvPr id="40" name="コンテンツ プレースホルダ 1"/>
          <p:cNvSpPr txBox="1">
            <a:spLocks/>
          </p:cNvSpPr>
          <p:nvPr/>
        </p:nvSpPr>
        <p:spPr>
          <a:xfrm>
            <a:off x="3874482" y="7894177"/>
            <a:ext cx="3103395" cy="1052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活用しない語のうち、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連体詞は体言</a:t>
            </a:r>
            <a:r>
              <a:rPr lang="ja-JP" altLang="en-US" sz="8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（名詞・代名詞）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にかかる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副詞は用言</a:t>
            </a:r>
            <a:r>
              <a:rPr lang="ja-JP" altLang="en-US" sz="8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（動詞・形容詞・形容詞）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にかかる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endParaRPr lang="ja-JP" altLang="en-US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pic>
        <p:nvPicPr>
          <p:cNvPr id="2085" name="Picture 37" descr="C:\Users\Yasuda\Desktop\yasuda\PPTtemplate\ロゴマーク（小サイズ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461" y="849702"/>
            <a:ext cx="1313546" cy="13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グループ化 108"/>
          <p:cNvGrpSpPr/>
          <p:nvPr/>
        </p:nvGrpSpPr>
        <p:grpSpPr>
          <a:xfrm rot="4709487">
            <a:off x="3008353" y="2337186"/>
            <a:ext cx="190223" cy="195826"/>
            <a:chOff x="10102477" y="4000479"/>
            <a:chExt cx="1012825" cy="169862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0" name="Freeform 25"/>
            <p:cNvSpPr>
              <a:spLocks/>
            </p:cNvSpPr>
            <p:nvPr/>
          </p:nvSpPr>
          <p:spPr bwMode="auto">
            <a:xfrm>
              <a:off x="10102477" y="4025879"/>
              <a:ext cx="936625" cy="1673225"/>
            </a:xfrm>
            <a:custGeom>
              <a:avLst/>
              <a:gdLst>
                <a:gd name="T0" fmla="*/ 458 w 590"/>
                <a:gd name="T1" fmla="*/ 812 h 1054"/>
                <a:gd name="T2" fmla="*/ 456 w 590"/>
                <a:gd name="T3" fmla="*/ 812 h 1054"/>
                <a:gd name="T4" fmla="*/ 258 w 590"/>
                <a:gd name="T5" fmla="*/ 750 h 1054"/>
                <a:gd name="T6" fmla="*/ 248 w 590"/>
                <a:gd name="T7" fmla="*/ 742 h 1054"/>
                <a:gd name="T8" fmla="*/ 246 w 590"/>
                <a:gd name="T9" fmla="*/ 728 h 1054"/>
                <a:gd name="T10" fmla="*/ 250 w 590"/>
                <a:gd name="T11" fmla="*/ 722 h 1054"/>
                <a:gd name="T12" fmla="*/ 260 w 590"/>
                <a:gd name="T13" fmla="*/ 716 h 1054"/>
                <a:gd name="T14" fmla="*/ 434 w 590"/>
                <a:gd name="T15" fmla="*/ 768 h 1054"/>
                <a:gd name="T16" fmla="*/ 334 w 590"/>
                <a:gd name="T17" fmla="*/ 584 h 1054"/>
                <a:gd name="T18" fmla="*/ 94 w 590"/>
                <a:gd name="T19" fmla="*/ 510 h 1054"/>
                <a:gd name="T20" fmla="*/ 88 w 590"/>
                <a:gd name="T21" fmla="*/ 506 h 1054"/>
                <a:gd name="T22" fmla="*/ 82 w 590"/>
                <a:gd name="T23" fmla="*/ 496 h 1054"/>
                <a:gd name="T24" fmla="*/ 82 w 590"/>
                <a:gd name="T25" fmla="*/ 488 h 1054"/>
                <a:gd name="T26" fmla="*/ 90 w 590"/>
                <a:gd name="T27" fmla="*/ 478 h 1054"/>
                <a:gd name="T28" fmla="*/ 104 w 590"/>
                <a:gd name="T29" fmla="*/ 476 h 1054"/>
                <a:gd name="T30" fmla="*/ 198 w 590"/>
                <a:gd name="T31" fmla="*/ 334 h 1054"/>
                <a:gd name="T32" fmla="*/ 196 w 590"/>
                <a:gd name="T33" fmla="*/ 334 h 1054"/>
                <a:gd name="T34" fmla="*/ 64 w 590"/>
                <a:gd name="T35" fmla="*/ 294 h 1054"/>
                <a:gd name="T36" fmla="*/ 54 w 590"/>
                <a:gd name="T37" fmla="*/ 284 h 1054"/>
                <a:gd name="T38" fmla="*/ 52 w 590"/>
                <a:gd name="T39" fmla="*/ 272 h 1054"/>
                <a:gd name="T40" fmla="*/ 56 w 590"/>
                <a:gd name="T41" fmla="*/ 266 h 1054"/>
                <a:gd name="T42" fmla="*/ 68 w 590"/>
                <a:gd name="T43" fmla="*/ 260 h 1054"/>
                <a:gd name="T44" fmla="*/ 174 w 590"/>
                <a:gd name="T45" fmla="*/ 290 h 1054"/>
                <a:gd name="T46" fmla="*/ 18 w 590"/>
                <a:gd name="T47" fmla="*/ 0 h 1054"/>
                <a:gd name="T48" fmla="*/ 14 w 590"/>
                <a:gd name="T49" fmla="*/ 26 h 1054"/>
                <a:gd name="T50" fmla="*/ 4 w 590"/>
                <a:gd name="T51" fmla="*/ 106 h 1054"/>
                <a:gd name="T52" fmla="*/ 0 w 590"/>
                <a:gd name="T53" fmla="*/ 206 h 1054"/>
                <a:gd name="T54" fmla="*/ 0 w 590"/>
                <a:gd name="T55" fmla="*/ 256 h 1054"/>
                <a:gd name="T56" fmla="*/ 10 w 590"/>
                <a:gd name="T57" fmla="*/ 362 h 1054"/>
                <a:gd name="T58" fmla="*/ 34 w 590"/>
                <a:gd name="T59" fmla="*/ 474 h 1054"/>
                <a:gd name="T60" fmla="*/ 72 w 590"/>
                <a:gd name="T61" fmla="*/ 584 h 1054"/>
                <a:gd name="T62" fmla="*/ 98 w 590"/>
                <a:gd name="T63" fmla="*/ 638 h 1054"/>
                <a:gd name="T64" fmla="*/ 124 w 590"/>
                <a:gd name="T65" fmla="*/ 682 h 1054"/>
                <a:gd name="T66" fmla="*/ 184 w 590"/>
                <a:gd name="T67" fmla="*/ 764 h 1054"/>
                <a:gd name="T68" fmla="*/ 250 w 590"/>
                <a:gd name="T69" fmla="*/ 834 h 1054"/>
                <a:gd name="T70" fmla="*/ 320 w 590"/>
                <a:gd name="T71" fmla="*/ 894 h 1054"/>
                <a:gd name="T72" fmla="*/ 390 w 590"/>
                <a:gd name="T73" fmla="*/ 946 h 1054"/>
                <a:gd name="T74" fmla="*/ 488 w 590"/>
                <a:gd name="T75" fmla="*/ 1004 h 1054"/>
                <a:gd name="T76" fmla="*/ 590 w 590"/>
                <a:gd name="T77" fmla="*/ 1054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0" h="1054">
                  <a:moveTo>
                    <a:pt x="590" y="1054"/>
                  </a:moveTo>
                  <a:lnTo>
                    <a:pt x="458" y="812"/>
                  </a:lnTo>
                  <a:lnTo>
                    <a:pt x="458" y="812"/>
                  </a:lnTo>
                  <a:lnTo>
                    <a:pt x="456" y="812"/>
                  </a:lnTo>
                  <a:lnTo>
                    <a:pt x="258" y="750"/>
                  </a:lnTo>
                  <a:lnTo>
                    <a:pt x="258" y="750"/>
                  </a:lnTo>
                  <a:lnTo>
                    <a:pt x="252" y="748"/>
                  </a:lnTo>
                  <a:lnTo>
                    <a:pt x="248" y="742"/>
                  </a:lnTo>
                  <a:lnTo>
                    <a:pt x="246" y="736"/>
                  </a:lnTo>
                  <a:lnTo>
                    <a:pt x="246" y="728"/>
                  </a:lnTo>
                  <a:lnTo>
                    <a:pt x="246" y="728"/>
                  </a:lnTo>
                  <a:lnTo>
                    <a:pt x="250" y="722"/>
                  </a:lnTo>
                  <a:lnTo>
                    <a:pt x="254" y="718"/>
                  </a:lnTo>
                  <a:lnTo>
                    <a:pt x="260" y="716"/>
                  </a:lnTo>
                  <a:lnTo>
                    <a:pt x="268" y="718"/>
                  </a:lnTo>
                  <a:lnTo>
                    <a:pt x="434" y="768"/>
                  </a:lnTo>
                  <a:lnTo>
                    <a:pt x="334" y="584"/>
                  </a:lnTo>
                  <a:lnTo>
                    <a:pt x="334" y="584"/>
                  </a:lnTo>
                  <a:lnTo>
                    <a:pt x="332" y="582"/>
                  </a:lnTo>
                  <a:lnTo>
                    <a:pt x="94" y="510"/>
                  </a:lnTo>
                  <a:lnTo>
                    <a:pt x="94" y="510"/>
                  </a:lnTo>
                  <a:lnTo>
                    <a:pt x="88" y="506"/>
                  </a:lnTo>
                  <a:lnTo>
                    <a:pt x="84" y="502"/>
                  </a:lnTo>
                  <a:lnTo>
                    <a:pt x="82" y="496"/>
                  </a:lnTo>
                  <a:lnTo>
                    <a:pt x="82" y="488"/>
                  </a:lnTo>
                  <a:lnTo>
                    <a:pt x="82" y="488"/>
                  </a:lnTo>
                  <a:lnTo>
                    <a:pt x="86" y="482"/>
                  </a:lnTo>
                  <a:lnTo>
                    <a:pt x="90" y="478"/>
                  </a:lnTo>
                  <a:lnTo>
                    <a:pt x="98" y="476"/>
                  </a:lnTo>
                  <a:lnTo>
                    <a:pt x="104" y="476"/>
                  </a:lnTo>
                  <a:lnTo>
                    <a:pt x="310" y="540"/>
                  </a:lnTo>
                  <a:lnTo>
                    <a:pt x="198" y="334"/>
                  </a:lnTo>
                  <a:lnTo>
                    <a:pt x="198" y="334"/>
                  </a:lnTo>
                  <a:lnTo>
                    <a:pt x="196" y="334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58" y="290"/>
                  </a:lnTo>
                  <a:lnTo>
                    <a:pt x="54" y="284"/>
                  </a:lnTo>
                  <a:lnTo>
                    <a:pt x="52" y="278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6" y="266"/>
                  </a:lnTo>
                  <a:lnTo>
                    <a:pt x="60" y="262"/>
                  </a:lnTo>
                  <a:lnTo>
                    <a:pt x="68" y="260"/>
                  </a:lnTo>
                  <a:lnTo>
                    <a:pt x="74" y="260"/>
                  </a:lnTo>
                  <a:lnTo>
                    <a:pt x="174" y="29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62"/>
                  </a:lnTo>
                  <a:lnTo>
                    <a:pt x="4" y="106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56"/>
                  </a:lnTo>
                  <a:lnTo>
                    <a:pt x="4" y="308"/>
                  </a:lnTo>
                  <a:lnTo>
                    <a:pt x="10" y="362"/>
                  </a:lnTo>
                  <a:lnTo>
                    <a:pt x="20" y="418"/>
                  </a:lnTo>
                  <a:lnTo>
                    <a:pt x="34" y="474"/>
                  </a:lnTo>
                  <a:lnTo>
                    <a:pt x="50" y="528"/>
                  </a:lnTo>
                  <a:lnTo>
                    <a:pt x="72" y="584"/>
                  </a:lnTo>
                  <a:lnTo>
                    <a:pt x="84" y="612"/>
                  </a:lnTo>
                  <a:lnTo>
                    <a:pt x="98" y="638"/>
                  </a:lnTo>
                  <a:lnTo>
                    <a:pt x="98" y="638"/>
                  </a:lnTo>
                  <a:lnTo>
                    <a:pt x="124" y="682"/>
                  </a:lnTo>
                  <a:lnTo>
                    <a:pt x="154" y="724"/>
                  </a:lnTo>
                  <a:lnTo>
                    <a:pt x="184" y="764"/>
                  </a:lnTo>
                  <a:lnTo>
                    <a:pt x="216" y="800"/>
                  </a:lnTo>
                  <a:lnTo>
                    <a:pt x="250" y="834"/>
                  </a:lnTo>
                  <a:lnTo>
                    <a:pt x="284" y="864"/>
                  </a:lnTo>
                  <a:lnTo>
                    <a:pt x="320" y="894"/>
                  </a:lnTo>
                  <a:lnTo>
                    <a:pt x="354" y="920"/>
                  </a:lnTo>
                  <a:lnTo>
                    <a:pt x="390" y="946"/>
                  </a:lnTo>
                  <a:lnTo>
                    <a:pt x="424" y="968"/>
                  </a:lnTo>
                  <a:lnTo>
                    <a:pt x="488" y="1004"/>
                  </a:lnTo>
                  <a:lnTo>
                    <a:pt x="544" y="1034"/>
                  </a:lnTo>
                  <a:lnTo>
                    <a:pt x="590" y="1054"/>
                  </a:lnTo>
                  <a:lnTo>
                    <a:pt x="590" y="10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1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111" name="Freeform 26"/>
            <p:cNvSpPr>
              <a:spLocks/>
            </p:cNvSpPr>
            <p:nvPr/>
          </p:nvSpPr>
          <p:spPr bwMode="auto">
            <a:xfrm>
              <a:off x="10178677" y="4000479"/>
              <a:ext cx="936625" cy="1673225"/>
            </a:xfrm>
            <a:custGeom>
              <a:avLst/>
              <a:gdLst>
                <a:gd name="T0" fmla="*/ 492 w 590"/>
                <a:gd name="T1" fmla="*/ 416 h 1054"/>
                <a:gd name="T2" fmla="*/ 436 w 590"/>
                <a:gd name="T3" fmla="*/ 330 h 1054"/>
                <a:gd name="T4" fmla="*/ 374 w 590"/>
                <a:gd name="T5" fmla="*/ 254 h 1054"/>
                <a:gd name="T6" fmla="*/ 306 w 590"/>
                <a:gd name="T7" fmla="*/ 190 h 1054"/>
                <a:gd name="T8" fmla="*/ 236 w 590"/>
                <a:gd name="T9" fmla="*/ 134 h 1054"/>
                <a:gd name="T10" fmla="*/ 166 w 590"/>
                <a:gd name="T11" fmla="*/ 88 h 1054"/>
                <a:gd name="T12" fmla="*/ 46 w 590"/>
                <a:gd name="T13" fmla="*/ 20 h 1054"/>
                <a:gd name="T14" fmla="*/ 156 w 590"/>
                <a:gd name="T15" fmla="*/ 286 h 1054"/>
                <a:gd name="T16" fmla="*/ 182 w 590"/>
                <a:gd name="T17" fmla="*/ 190 h 1054"/>
                <a:gd name="T18" fmla="*/ 190 w 590"/>
                <a:gd name="T19" fmla="*/ 180 h 1054"/>
                <a:gd name="T20" fmla="*/ 204 w 590"/>
                <a:gd name="T21" fmla="*/ 178 h 1054"/>
                <a:gd name="T22" fmla="*/ 210 w 590"/>
                <a:gd name="T23" fmla="*/ 182 h 1054"/>
                <a:gd name="T24" fmla="*/ 216 w 590"/>
                <a:gd name="T25" fmla="*/ 194 h 1054"/>
                <a:gd name="T26" fmla="*/ 180 w 590"/>
                <a:gd name="T27" fmla="*/ 330 h 1054"/>
                <a:gd name="T28" fmla="*/ 348 w 590"/>
                <a:gd name="T29" fmla="*/ 334 h 1054"/>
                <a:gd name="T30" fmla="*/ 352 w 590"/>
                <a:gd name="T31" fmla="*/ 328 h 1054"/>
                <a:gd name="T32" fmla="*/ 362 w 590"/>
                <a:gd name="T33" fmla="*/ 322 h 1054"/>
                <a:gd name="T34" fmla="*/ 370 w 590"/>
                <a:gd name="T35" fmla="*/ 322 h 1054"/>
                <a:gd name="T36" fmla="*/ 380 w 590"/>
                <a:gd name="T37" fmla="*/ 330 h 1054"/>
                <a:gd name="T38" fmla="*/ 382 w 590"/>
                <a:gd name="T39" fmla="*/ 344 h 1054"/>
                <a:gd name="T40" fmla="*/ 414 w 590"/>
                <a:gd name="T41" fmla="*/ 762 h 1054"/>
                <a:gd name="T42" fmla="*/ 460 w 590"/>
                <a:gd name="T43" fmla="*/ 602 h 1054"/>
                <a:gd name="T44" fmla="*/ 470 w 590"/>
                <a:gd name="T45" fmla="*/ 592 h 1054"/>
                <a:gd name="T46" fmla="*/ 482 w 590"/>
                <a:gd name="T47" fmla="*/ 590 h 1054"/>
                <a:gd name="T48" fmla="*/ 488 w 590"/>
                <a:gd name="T49" fmla="*/ 594 h 1054"/>
                <a:gd name="T50" fmla="*/ 496 w 590"/>
                <a:gd name="T51" fmla="*/ 604 h 1054"/>
                <a:gd name="T52" fmla="*/ 438 w 590"/>
                <a:gd name="T53" fmla="*/ 808 h 1054"/>
                <a:gd name="T54" fmla="*/ 572 w 590"/>
                <a:gd name="T55" fmla="*/ 1054 h 1054"/>
                <a:gd name="T56" fmla="*/ 576 w 590"/>
                <a:gd name="T57" fmla="*/ 1028 h 1054"/>
                <a:gd name="T58" fmla="*/ 586 w 590"/>
                <a:gd name="T59" fmla="*/ 948 h 1054"/>
                <a:gd name="T60" fmla="*/ 590 w 590"/>
                <a:gd name="T61" fmla="*/ 848 h 1054"/>
                <a:gd name="T62" fmla="*/ 590 w 590"/>
                <a:gd name="T63" fmla="*/ 798 h 1054"/>
                <a:gd name="T64" fmla="*/ 580 w 590"/>
                <a:gd name="T65" fmla="*/ 692 h 1054"/>
                <a:gd name="T66" fmla="*/ 556 w 590"/>
                <a:gd name="T67" fmla="*/ 582 h 1054"/>
                <a:gd name="T68" fmla="*/ 518 w 590"/>
                <a:gd name="T69" fmla="*/ 470 h 1054"/>
                <a:gd name="T70" fmla="*/ 492 w 590"/>
                <a:gd name="T71" fmla="*/ 416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1054">
                  <a:moveTo>
                    <a:pt x="492" y="416"/>
                  </a:moveTo>
                  <a:lnTo>
                    <a:pt x="492" y="416"/>
                  </a:lnTo>
                  <a:lnTo>
                    <a:pt x="466" y="372"/>
                  </a:lnTo>
                  <a:lnTo>
                    <a:pt x="436" y="330"/>
                  </a:lnTo>
                  <a:lnTo>
                    <a:pt x="406" y="292"/>
                  </a:lnTo>
                  <a:lnTo>
                    <a:pt x="374" y="254"/>
                  </a:lnTo>
                  <a:lnTo>
                    <a:pt x="340" y="220"/>
                  </a:lnTo>
                  <a:lnTo>
                    <a:pt x="306" y="190"/>
                  </a:lnTo>
                  <a:lnTo>
                    <a:pt x="270" y="160"/>
                  </a:lnTo>
                  <a:lnTo>
                    <a:pt x="236" y="134"/>
                  </a:lnTo>
                  <a:lnTo>
                    <a:pt x="200" y="110"/>
                  </a:lnTo>
                  <a:lnTo>
                    <a:pt x="166" y="88"/>
                  </a:lnTo>
                  <a:lnTo>
                    <a:pt x="102" y="50"/>
                  </a:lnTo>
                  <a:lnTo>
                    <a:pt x="46" y="20"/>
                  </a:lnTo>
                  <a:lnTo>
                    <a:pt x="0" y="0"/>
                  </a:lnTo>
                  <a:lnTo>
                    <a:pt x="156" y="286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6" y="184"/>
                  </a:lnTo>
                  <a:lnTo>
                    <a:pt x="190" y="180"/>
                  </a:lnTo>
                  <a:lnTo>
                    <a:pt x="198" y="178"/>
                  </a:lnTo>
                  <a:lnTo>
                    <a:pt x="204" y="178"/>
                  </a:lnTo>
                  <a:lnTo>
                    <a:pt x="204" y="178"/>
                  </a:lnTo>
                  <a:lnTo>
                    <a:pt x="210" y="182"/>
                  </a:lnTo>
                  <a:lnTo>
                    <a:pt x="214" y="188"/>
                  </a:lnTo>
                  <a:lnTo>
                    <a:pt x="216" y="194"/>
                  </a:lnTo>
                  <a:lnTo>
                    <a:pt x="216" y="200"/>
                  </a:lnTo>
                  <a:lnTo>
                    <a:pt x="180" y="330"/>
                  </a:lnTo>
                  <a:lnTo>
                    <a:pt x="290" y="534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2" y="328"/>
                  </a:lnTo>
                  <a:lnTo>
                    <a:pt x="356" y="324"/>
                  </a:lnTo>
                  <a:lnTo>
                    <a:pt x="362" y="322"/>
                  </a:lnTo>
                  <a:lnTo>
                    <a:pt x="370" y="322"/>
                  </a:lnTo>
                  <a:lnTo>
                    <a:pt x="370" y="322"/>
                  </a:lnTo>
                  <a:lnTo>
                    <a:pt x="376" y="324"/>
                  </a:lnTo>
                  <a:lnTo>
                    <a:pt x="380" y="330"/>
                  </a:lnTo>
                  <a:lnTo>
                    <a:pt x="382" y="336"/>
                  </a:lnTo>
                  <a:lnTo>
                    <a:pt x="382" y="344"/>
                  </a:lnTo>
                  <a:lnTo>
                    <a:pt x="314" y="578"/>
                  </a:lnTo>
                  <a:lnTo>
                    <a:pt x="414" y="762"/>
                  </a:lnTo>
                  <a:lnTo>
                    <a:pt x="460" y="602"/>
                  </a:lnTo>
                  <a:lnTo>
                    <a:pt x="460" y="602"/>
                  </a:lnTo>
                  <a:lnTo>
                    <a:pt x="464" y="596"/>
                  </a:lnTo>
                  <a:lnTo>
                    <a:pt x="470" y="592"/>
                  </a:lnTo>
                  <a:lnTo>
                    <a:pt x="476" y="590"/>
                  </a:lnTo>
                  <a:lnTo>
                    <a:pt x="482" y="590"/>
                  </a:lnTo>
                  <a:lnTo>
                    <a:pt x="482" y="590"/>
                  </a:lnTo>
                  <a:lnTo>
                    <a:pt x="488" y="594"/>
                  </a:lnTo>
                  <a:lnTo>
                    <a:pt x="494" y="598"/>
                  </a:lnTo>
                  <a:lnTo>
                    <a:pt x="496" y="604"/>
                  </a:lnTo>
                  <a:lnTo>
                    <a:pt x="494" y="612"/>
                  </a:lnTo>
                  <a:lnTo>
                    <a:pt x="438" y="808"/>
                  </a:lnTo>
                  <a:lnTo>
                    <a:pt x="572" y="1054"/>
                  </a:lnTo>
                  <a:lnTo>
                    <a:pt x="572" y="1054"/>
                  </a:lnTo>
                  <a:lnTo>
                    <a:pt x="576" y="1028"/>
                  </a:lnTo>
                  <a:lnTo>
                    <a:pt x="576" y="1028"/>
                  </a:lnTo>
                  <a:lnTo>
                    <a:pt x="582" y="992"/>
                  </a:lnTo>
                  <a:lnTo>
                    <a:pt x="586" y="948"/>
                  </a:lnTo>
                  <a:lnTo>
                    <a:pt x="590" y="900"/>
                  </a:lnTo>
                  <a:lnTo>
                    <a:pt x="590" y="848"/>
                  </a:lnTo>
                  <a:lnTo>
                    <a:pt x="590" y="848"/>
                  </a:lnTo>
                  <a:lnTo>
                    <a:pt x="590" y="798"/>
                  </a:lnTo>
                  <a:lnTo>
                    <a:pt x="586" y="746"/>
                  </a:lnTo>
                  <a:lnTo>
                    <a:pt x="580" y="692"/>
                  </a:lnTo>
                  <a:lnTo>
                    <a:pt x="570" y="636"/>
                  </a:lnTo>
                  <a:lnTo>
                    <a:pt x="556" y="582"/>
                  </a:lnTo>
                  <a:lnTo>
                    <a:pt x="540" y="526"/>
                  </a:lnTo>
                  <a:lnTo>
                    <a:pt x="518" y="470"/>
                  </a:lnTo>
                  <a:lnTo>
                    <a:pt x="506" y="442"/>
                  </a:lnTo>
                  <a:lnTo>
                    <a:pt x="492" y="416"/>
                  </a:lnTo>
                  <a:lnTo>
                    <a:pt x="492" y="4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1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 rot="4709487">
            <a:off x="2346462" y="753010"/>
            <a:ext cx="190223" cy="195826"/>
            <a:chOff x="10102477" y="4000479"/>
            <a:chExt cx="1012825" cy="169862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10102477" y="4025879"/>
              <a:ext cx="936625" cy="1673225"/>
            </a:xfrm>
            <a:custGeom>
              <a:avLst/>
              <a:gdLst>
                <a:gd name="T0" fmla="*/ 458 w 590"/>
                <a:gd name="T1" fmla="*/ 812 h 1054"/>
                <a:gd name="T2" fmla="*/ 456 w 590"/>
                <a:gd name="T3" fmla="*/ 812 h 1054"/>
                <a:gd name="T4" fmla="*/ 258 w 590"/>
                <a:gd name="T5" fmla="*/ 750 h 1054"/>
                <a:gd name="T6" fmla="*/ 248 w 590"/>
                <a:gd name="T7" fmla="*/ 742 h 1054"/>
                <a:gd name="T8" fmla="*/ 246 w 590"/>
                <a:gd name="T9" fmla="*/ 728 h 1054"/>
                <a:gd name="T10" fmla="*/ 250 w 590"/>
                <a:gd name="T11" fmla="*/ 722 h 1054"/>
                <a:gd name="T12" fmla="*/ 260 w 590"/>
                <a:gd name="T13" fmla="*/ 716 h 1054"/>
                <a:gd name="T14" fmla="*/ 434 w 590"/>
                <a:gd name="T15" fmla="*/ 768 h 1054"/>
                <a:gd name="T16" fmla="*/ 334 w 590"/>
                <a:gd name="T17" fmla="*/ 584 h 1054"/>
                <a:gd name="T18" fmla="*/ 94 w 590"/>
                <a:gd name="T19" fmla="*/ 510 h 1054"/>
                <a:gd name="T20" fmla="*/ 88 w 590"/>
                <a:gd name="T21" fmla="*/ 506 h 1054"/>
                <a:gd name="T22" fmla="*/ 82 w 590"/>
                <a:gd name="T23" fmla="*/ 496 h 1054"/>
                <a:gd name="T24" fmla="*/ 82 w 590"/>
                <a:gd name="T25" fmla="*/ 488 h 1054"/>
                <a:gd name="T26" fmla="*/ 90 w 590"/>
                <a:gd name="T27" fmla="*/ 478 h 1054"/>
                <a:gd name="T28" fmla="*/ 104 w 590"/>
                <a:gd name="T29" fmla="*/ 476 h 1054"/>
                <a:gd name="T30" fmla="*/ 198 w 590"/>
                <a:gd name="T31" fmla="*/ 334 h 1054"/>
                <a:gd name="T32" fmla="*/ 196 w 590"/>
                <a:gd name="T33" fmla="*/ 334 h 1054"/>
                <a:gd name="T34" fmla="*/ 64 w 590"/>
                <a:gd name="T35" fmla="*/ 294 h 1054"/>
                <a:gd name="T36" fmla="*/ 54 w 590"/>
                <a:gd name="T37" fmla="*/ 284 h 1054"/>
                <a:gd name="T38" fmla="*/ 52 w 590"/>
                <a:gd name="T39" fmla="*/ 272 h 1054"/>
                <a:gd name="T40" fmla="*/ 56 w 590"/>
                <a:gd name="T41" fmla="*/ 266 h 1054"/>
                <a:gd name="T42" fmla="*/ 68 w 590"/>
                <a:gd name="T43" fmla="*/ 260 h 1054"/>
                <a:gd name="T44" fmla="*/ 174 w 590"/>
                <a:gd name="T45" fmla="*/ 290 h 1054"/>
                <a:gd name="T46" fmla="*/ 18 w 590"/>
                <a:gd name="T47" fmla="*/ 0 h 1054"/>
                <a:gd name="T48" fmla="*/ 14 w 590"/>
                <a:gd name="T49" fmla="*/ 26 h 1054"/>
                <a:gd name="T50" fmla="*/ 4 w 590"/>
                <a:gd name="T51" fmla="*/ 106 h 1054"/>
                <a:gd name="T52" fmla="*/ 0 w 590"/>
                <a:gd name="T53" fmla="*/ 206 h 1054"/>
                <a:gd name="T54" fmla="*/ 0 w 590"/>
                <a:gd name="T55" fmla="*/ 256 h 1054"/>
                <a:gd name="T56" fmla="*/ 10 w 590"/>
                <a:gd name="T57" fmla="*/ 362 h 1054"/>
                <a:gd name="T58" fmla="*/ 34 w 590"/>
                <a:gd name="T59" fmla="*/ 474 h 1054"/>
                <a:gd name="T60" fmla="*/ 72 w 590"/>
                <a:gd name="T61" fmla="*/ 584 h 1054"/>
                <a:gd name="T62" fmla="*/ 98 w 590"/>
                <a:gd name="T63" fmla="*/ 638 h 1054"/>
                <a:gd name="T64" fmla="*/ 124 w 590"/>
                <a:gd name="T65" fmla="*/ 682 h 1054"/>
                <a:gd name="T66" fmla="*/ 184 w 590"/>
                <a:gd name="T67" fmla="*/ 764 h 1054"/>
                <a:gd name="T68" fmla="*/ 250 w 590"/>
                <a:gd name="T69" fmla="*/ 834 h 1054"/>
                <a:gd name="T70" fmla="*/ 320 w 590"/>
                <a:gd name="T71" fmla="*/ 894 h 1054"/>
                <a:gd name="T72" fmla="*/ 390 w 590"/>
                <a:gd name="T73" fmla="*/ 946 h 1054"/>
                <a:gd name="T74" fmla="*/ 488 w 590"/>
                <a:gd name="T75" fmla="*/ 1004 h 1054"/>
                <a:gd name="T76" fmla="*/ 590 w 590"/>
                <a:gd name="T77" fmla="*/ 1054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0" h="1054">
                  <a:moveTo>
                    <a:pt x="590" y="1054"/>
                  </a:moveTo>
                  <a:lnTo>
                    <a:pt x="458" y="812"/>
                  </a:lnTo>
                  <a:lnTo>
                    <a:pt x="458" y="812"/>
                  </a:lnTo>
                  <a:lnTo>
                    <a:pt x="456" y="812"/>
                  </a:lnTo>
                  <a:lnTo>
                    <a:pt x="258" y="750"/>
                  </a:lnTo>
                  <a:lnTo>
                    <a:pt x="258" y="750"/>
                  </a:lnTo>
                  <a:lnTo>
                    <a:pt x="252" y="748"/>
                  </a:lnTo>
                  <a:lnTo>
                    <a:pt x="248" y="742"/>
                  </a:lnTo>
                  <a:lnTo>
                    <a:pt x="246" y="736"/>
                  </a:lnTo>
                  <a:lnTo>
                    <a:pt x="246" y="728"/>
                  </a:lnTo>
                  <a:lnTo>
                    <a:pt x="246" y="728"/>
                  </a:lnTo>
                  <a:lnTo>
                    <a:pt x="250" y="722"/>
                  </a:lnTo>
                  <a:lnTo>
                    <a:pt x="254" y="718"/>
                  </a:lnTo>
                  <a:lnTo>
                    <a:pt x="260" y="716"/>
                  </a:lnTo>
                  <a:lnTo>
                    <a:pt x="268" y="718"/>
                  </a:lnTo>
                  <a:lnTo>
                    <a:pt x="434" y="768"/>
                  </a:lnTo>
                  <a:lnTo>
                    <a:pt x="334" y="584"/>
                  </a:lnTo>
                  <a:lnTo>
                    <a:pt x="334" y="584"/>
                  </a:lnTo>
                  <a:lnTo>
                    <a:pt x="332" y="582"/>
                  </a:lnTo>
                  <a:lnTo>
                    <a:pt x="94" y="510"/>
                  </a:lnTo>
                  <a:lnTo>
                    <a:pt x="94" y="510"/>
                  </a:lnTo>
                  <a:lnTo>
                    <a:pt x="88" y="506"/>
                  </a:lnTo>
                  <a:lnTo>
                    <a:pt x="84" y="502"/>
                  </a:lnTo>
                  <a:lnTo>
                    <a:pt x="82" y="496"/>
                  </a:lnTo>
                  <a:lnTo>
                    <a:pt x="82" y="488"/>
                  </a:lnTo>
                  <a:lnTo>
                    <a:pt x="82" y="488"/>
                  </a:lnTo>
                  <a:lnTo>
                    <a:pt x="86" y="482"/>
                  </a:lnTo>
                  <a:lnTo>
                    <a:pt x="90" y="478"/>
                  </a:lnTo>
                  <a:lnTo>
                    <a:pt x="98" y="476"/>
                  </a:lnTo>
                  <a:lnTo>
                    <a:pt x="104" y="476"/>
                  </a:lnTo>
                  <a:lnTo>
                    <a:pt x="310" y="540"/>
                  </a:lnTo>
                  <a:lnTo>
                    <a:pt x="198" y="334"/>
                  </a:lnTo>
                  <a:lnTo>
                    <a:pt x="198" y="334"/>
                  </a:lnTo>
                  <a:lnTo>
                    <a:pt x="196" y="334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58" y="290"/>
                  </a:lnTo>
                  <a:lnTo>
                    <a:pt x="54" y="284"/>
                  </a:lnTo>
                  <a:lnTo>
                    <a:pt x="52" y="278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6" y="266"/>
                  </a:lnTo>
                  <a:lnTo>
                    <a:pt x="60" y="262"/>
                  </a:lnTo>
                  <a:lnTo>
                    <a:pt x="68" y="260"/>
                  </a:lnTo>
                  <a:lnTo>
                    <a:pt x="74" y="260"/>
                  </a:lnTo>
                  <a:lnTo>
                    <a:pt x="174" y="29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62"/>
                  </a:lnTo>
                  <a:lnTo>
                    <a:pt x="4" y="106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56"/>
                  </a:lnTo>
                  <a:lnTo>
                    <a:pt x="4" y="308"/>
                  </a:lnTo>
                  <a:lnTo>
                    <a:pt x="10" y="362"/>
                  </a:lnTo>
                  <a:lnTo>
                    <a:pt x="20" y="418"/>
                  </a:lnTo>
                  <a:lnTo>
                    <a:pt x="34" y="474"/>
                  </a:lnTo>
                  <a:lnTo>
                    <a:pt x="50" y="528"/>
                  </a:lnTo>
                  <a:lnTo>
                    <a:pt x="72" y="584"/>
                  </a:lnTo>
                  <a:lnTo>
                    <a:pt x="84" y="612"/>
                  </a:lnTo>
                  <a:lnTo>
                    <a:pt x="98" y="638"/>
                  </a:lnTo>
                  <a:lnTo>
                    <a:pt x="98" y="638"/>
                  </a:lnTo>
                  <a:lnTo>
                    <a:pt x="124" y="682"/>
                  </a:lnTo>
                  <a:lnTo>
                    <a:pt x="154" y="724"/>
                  </a:lnTo>
                  <a:lnTo>
                    <a:pt x="184" y="764"/>
                  </a:lnTo>
                  <a:lnTo>
                    <a:pt x="216" y="800"/>
                  </a:lnTo>
                  <a:lnTo>
                    <a:pt x="250" y="834"/>
                  </a:lnTo>
                  <a:lnTo>
                    <a:pt x="284" y="864"/>
                  </a:lnTo>
                  <a:lnTo>
                    <a:pt x="320" y="894"/>
                  </a:lnTo>
                  <a:lnTo>
                    <a:pt x="354" y="920"/>
                  </a:lnTo>
                  <a:lnTo>
                    <a:pt x="390" y="946"/>
                  </a:lnTo>
                  <a:lnTo>
                    <a:pt x="424" y="968"/>
                  </a:lnTo>
                  <a:lnTo>
                    <a:pt x="488" y="1004"/>
                  </a:lnTo>
                  <a:lnTo>
                    <a:pt x="544" y="1034"/>
                  </a:lnTo>
                  <a:lnTo>
                    <a:pt x="590" y="1054"/>
                  </a:lnTo>
                  <a:lnTo>
                    <a:pt x="590" y="10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114" name="Freeform 26"/>
            <p:cNvSpPr>
              <a:spLocks/>
            </p:cNvSpPr>
            <p:nvPr/>
          </p:nvSpPr>
          <p:spPr bwMode="auto">
            <a:xfrm>
              <a:off x="10178677" y="4000479"/>
              <a:ext cx="936625" cy="1673225"/>
            </a:xfrm>
            <a:custGeom>
              <a:avLst/>
              <a:gdLst>
                <a:gd name="T0" fmla="*/ 492 w 590"/>
                <a:gd name="T1" fmla="*/ 416 h 1054"/>
                <a:gd name="T2" fmla="*/ 436 w 590"/>
                <a:gd name="T3" fmla="*/ 330 h 1054"/>
                <a:gd name="T4" fmla="*/ 374 w 590"/>
                <a:gd name="T5" fmla="*/ 254 h 1054"/>
                <a:gd name="T6" fmla="*/ 306 w 590"/>
                <a:gd name="T7" fmla="*/ 190 h 1054"/>
                <a:gd name="T8" fmla="*/ 236 w 590"/>
                <a:gd name="T9" fmla="*/ 134 h 1054"/>
                <a:gd name="T10" fmla="*/ 166 w 590"/>
                <a:gd name="T11" fmla="*/ 88 h 1054"/>
                <a:gd name="T12" fmla="*/ 46 w 590"/>
                <a:gd name="T13" fmla="*/ 20 h 1054"/>
                <a:gd name="T14" fmla="*/ 156 w 590"/>
                <a:gd name="T15" fmla="*/ 286 h 1054"/>
                <a:gd name="T16" fmla="*/ 182 w 590"/>
                <a:gd name="T17" fmla="*/ 190 h 1054"/>
                <a:gd name="T18" fmla="*/ 190 w 590"/>
                <a:gd name="T19" fmla="*/ 180 h 1054"/>
                <a:gd name="T20" fmla="*/ 204 w 590"/>
                <a:gd name="T21" fmla="*/ 178 h 1054"/>
                <a:gd name="T22" fmla="*/ 210 w 590"/>
                <a:gd name="T23" fmla="*/ 182 h 1054"/>
                <a:gd name="T24" fmla="*/ 216 w 590"/>
                <a:gd name="T25" fmla="*/ 194 h 1054"/>
                <a:gd name="T26" fmla="*/ 180 w 590"/>
                <a:gd name="T27" fmla="*/ 330 h 1054"/>
                <a:gd name="T28" fmla="*/ 348 w 590"/>
                <a:gd name="T29" fmla="*/ 334 h 1054"/>
                <a:gd name="T30" fmla="*/ 352 w 590"/>
                <a:gd name="T31" fmla="*/ 328 h 1054"/>
                <a:gd name="T32" fmla="*/ 362 w 590"/>
                <a:gd name="T33" fmla="*/ 322 h 1054"/>
                <a:gd name="T34" fmla="*/ 370 w 590"/>
                <a:gd name="T35" fmla="*/ 322 h 1054"/>
                <a:gd name="T36" fmla="*/ 380 w 590"/>
                <a:gd name="T37" fmla="*/ 330 h 1054"/>
                <a:gd name="T38" fmla="*/ 382 w 590"/>
                <a:gd name="T39" fmla="*/ 344 h 1054"/>
                <a:gd name="T40" fmla="*/ 414 w 590"/>
                <a:gd name="T41" fmla="*/ 762 h 1054"/>
                <a:gd name="T42" fmla="*/ 460 w 590"/>
                <a:gd name="T43" fmla="*/ 602 h 1054"/>
                <a:gd name="T44" fmla="*/ 470 w 590"/>
                <a:gd name="T45" fmla="*/ 592 h 1054"/>
                <a:gd name="T46" fmla="*/ 482 w 590"/>
                <a:gd name="T47" fmla="*/ 590 h 1054"/>
                <a:gd name="T48" fmla="*/ 488 w 590"/>
                <a:gd name="T49" fmla="*/ 594 h 1054"/>
                <a:gd name="T50" fmla="*/ 496 w 590"/>
                <a:gd name="T51" fmla="*/ 604 h 1054"/>
                <a:gd name="T52" fmla="*/ 438 w 590"/>
                <a:gd name="T53" fmla="*/ 808 h 1054"/>
                <a:gd name="T54" fmla="*/ 572 w 590"/>
                <a:gd name="T55" fmla="*/ 1054 h 1054"/>
                <a:gd name="T56" fmla="*/ 576 w 590"/>
                <a:gd name="T57" fmla="*/ 1028 h 1054"/>
                <a:gd name="T58" fmla="*/ 586 w 590"/>
                <a:gd name="T59" fmla="*/ 948 h 1054"/>
                <a:gd name="T60" fmla="*/ 590 w 590"/>
                <a:gd name="T61" fmla="*/ 848 h 1054"/>
                <a:gd name="T62" fmla="*/ 590 w 590"/>
                <a:gd name="T63" fmla="*/ 798 h 1054"/>
                <a:gd name="T64" fmla="*/ 580 w 590"/>
                <a:gd name="T65" fmla="*/ 692 h 1054"/>
                <a:gd name="T66" fmla="*/ 556 w 590"/>
                <a:gd name="T67" fmla="*/ 582 h 1054"/>
                <a:gd name="T68" fmla="*/ 518 w 590"/>
                <a:gd name="T69" fmla="*/ 470 h 1054"/>
                <a:gd name="T70" fmla="*/ 492 w 590"/>
                <a:gd name="T71" fmla="*/ 416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1054">
                  <a:moveTo>
                    <a:pt x="492" y="416"/>
                  </a:moveTo>
                  <a:lnTo>
                    <a:pt x="492" y="416"/>
                  </a:lnTo>
                  <a:lnTo>
                    <a:pt x="466" y="372"/>
                  </a:lnTo>
                  <a:lnTo>
                    <a:pt x="436" y="330"/>
                  </a:lnTo>
                  <a:lnTo>
                    <a:pt x="406" y="292"/>
                  </a:lnTo>
                  <a:lnTo>
                    <a:pt x="374" y="254"/>
                  </a:lnTo>
                  <a:lnTo>
                    <a:pt x="340" y="220"/>
                  </a:lnTo>
                  <a:lnTo>
                    <a:pt x="306" y="190"/>
                  </a:lnTo>
                  <a:lnTo>
                    <a:pt x="270" y="160"/>
                  </a:lnTo>
                  <a:lnTo>
                    <a:pt x="236" y="134"/>
                  </a:lnTo>
                  <a:lnTo>
                    <a:pt x="200" y="110"/>
                  </a:lnTo>
                  <a:lnTo>
                    <a:pt x="166" y="88"/>
                  </a:lnTo>
                  <a:lnTo>
                    <a:pt x="102" y="50"/>
                  </a:lnTo>
                  <a:lnTo>
                    <a:pt x="46" y="20"/>
                  </a:lnTo>
                  <a:lnTo>
                    <a:pt x="0" y="0"/>
                  </a:lnTo>
                  <a:lnTo>
                    <a:pt x="156" y="286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6" y="184"/>
                  </a:lnTo>
                  <a:lnTo>
                    <a:pt x="190" y="180"/>
                  </a:lnTo>
                  <a:lnTo>
                    <a:pt x="198" y="178"/>
                  </a:lnTo>
                  <a:lnTo>
                    <a:pt x="204" y="178"/>
                  </a:lnTo>
                  <a:lnTo>
                    <a:pt x="204" y="178"/>
                  </a:lnTo>
                  <a:lnTo>
                    <a:pt x="210" y="182"/>
                  </a:lnTo>
                  <a:lnTo>
                    <a:pt x="214" y="188"/>
                  </a:lnTo>
                  <a:lnTo>
                    <a:pt x="216" y="194"/>
                  </a:lnTo>
                  <a:lnTo>
                    <a:pt x="216" y="200"/>
                  </a:lnTo>
                  <a:lnTo>
                    <a:pt x="180" y="330"/>
                  </a:lnTo>
                  <a:lnTo>
                    <a:pt x="290" y="534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2" y="328"/>
                  </a:lnTo>
                  <a:lnTo>
                    <a:pt x="356" y="324"/>
                  </a:lnTo>
                  <a:lnTo>
                    <a:pt x="362" y="322"/>
                  </a:lnTo>
                  <a:lnTo>
                    <a:pt x="370" y="322"/>
                  </a:lnTo>
                  <a:lnTo>
                    <a:pt x="370" y="322"/>
                  </a:lnTo>
                  <a:lnTo>
                    <a:pt x="376" y="324"/>
                  </a:lnTo>
                  <a:lnTo>
                    <a:pt x="380" y="330"/>
                  </a:lnTo>
                  <a:lnTo>
                    <a:pt x="382" y="336"/>
                  </a:lnTo>
                  <a:lnTo>
                    <a:pt x="382" y="344"/>
                  </a:lnTo>
                  <a:lnTo>
                    <a:pt x="314" y="578"/>
                  </a:lnTo>
                  <a:lnTo>
                    <a:pt x="414" y="762"/>
                  </a:lnTo>
                  <a:lnTo>
                    <a:pt x="460" y="602"/>
                  </a:lnTo>
                  <a:lnTo>
                    <a:pt x="460" y="602"/>
                  </a:lnTo>
                  <a:lnTo>
                    <a:pt x="464" y="596"/>
                  </a:lnTo>
                  <a:lnTo>
                    <a:pt x="470" y="592"/>
                  </a:lnTo>
                  <a:lnTo>
                    <a:pt x="476" y="590"/>
                  </a:lnTo>
                  <a:lnTo>
                    <a:pt x="482" y="590"/>
                  </a:lnTo>
                  <a:lnTo>
                    <a:pt x="482" y="590"/>
                  </a:lnTo>
                  <a:lnTo>
                    <a:pt x="488" y="594"/>
                  </a:lnTo>
                  <a:lnTo>
                    <a:pt x="494" y="598"/>
                  </a:lnTo>
                  <a:lnTo>
                    <a:pt x="496" y="604"/>
                  </a:lnTo>
                  <a:lnTo>
                    <a:pt x="494" y="612"/>
                  </a:lnTo>
                  <a:lnTo>
                    <a:pt x="438" y="808"/>
                  </a:lnTo>
                  <a:lnTo>
                    <a:pt x="572" y="1054"/>
                  </a:lnTo>
                  <a:lnTo>
                    <a:pt x="572" y="1054"/>
                  </a:lnTo>
                  <a:lnTo>
                    <a:pt x="576" y="1028"/>
                  </a:lnTo>
                  <a:lnTo>
                    <a:pt x="576" y="1028"/>
                  </a:lnTo>
                  <a:lnTo>
                    <a:pt x="582" y="992"/>
                  </a:lnTo>
                  <a:lnTo>
                    <a:pt x="586" y="948"/>
                  </a:lnTo>
                  <a:lnTo>
                    <a:pt x="590" y="900"/>
                  </a:lnTo>
                  <a:lnTo>
                    <a:pt x="590" y="848"/>
                  </a:lnTo>
                  <a:lnTo>
                    <a:pt x="590" y="848"/>
                  </a:lnTo>
                  <a:lnTo>
                    <a:pt x="590" y="798"/>
                  </a:lnTo>
                  <a:lnTo>
                    <a:pt x="586" y="746"/>
                  </a:lnTo>
                  <a:lnTo>
                    <a:pt x="580" y="692"/>
                  </a:lnTo>
                  <a:lnTo>
                    <a:pt x="570" y="636"/>
                  </a:lnTo>
                  <a:lnTo>
                    <a:pt x="556" y="582"/>
                  </a:lnTo>
                  <a:lnTo>
                    <a:pt x="540" y="526"/>
                  </a:lnTo>
                  <a:lnTo>
                    <a:pt x="518" y="470"/>
                  </a:lnTo>
                  <a:lnTo>
                    <a:pt x="506" y="442"/>
                  </a:lnTo>
                  <a:lnTo>
                    <a:pt x="492" y="416"/>
                  </a:lnTo>
                  <a:lnTo>
                    <a:pt x="492" y="4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</p:grpSp>
      <p:grpSp>
        <p:nvGrpSpPr>
          <p:cNvPr id="115" name="グループ化 114"/>
          <p:cNvGrpSpPr/>
          <p:nvPr/>
        </p:nvGrpSpPr>
        <p:grpSpPr>
          <a:xfrm rot="16890513" flipH="1">
            <a:off x="704097" y="2337186"/>
            <a:ext cx="190223" cy="195826"/>
            <a:chOff x="10102477" y="4000479"/>
            <a:chExt cx="1012825" cy="169862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10102477" y="4025879"/>
              <a:ext cx="936625" cy="1673225"/>
            </a:xfrm>
            <a:custGeom>
              <a:avLst/>
              <a:gdLst>
                <a:gd name="T0" fmla="*/ 458 w 590"/>
                <a:gd name="T1" fmla="*/ 812 h 1054"/>
                <a:gd name="T2" fmla="*/ 456 w 590"/>
                <a:gd name="T3" fmla="*/ 812 h 1054"/>
                <a:gd name="T4" fmla="*/ 258 w 590"/>
                <a:gd name="T5" fmla="*/ 750 h 1054"/>
                <a:gd name="T6" fmla="*/ 248 w 590"/>
                <a:gd name="T7" fmla="*/ 742 h 1054"/>
                <a:gd name="T8" fmla="*/ 246 w 590"/>
                <a:gd name="T9" fmla="*/ 728 h 1054"/>
                <a:gd name="T10" fmla="*/ 250 w 590"/>
                <a:gd name="T11" fmla="*/ 722 h 1054"/>
                <a:gd name="T12" fmla="*/ 260 w 590"/>
                <a:gd name="T13" fmla="*/ 716 h 1054"/>
                <a:gd name="T14" fmla="*/ 434 w 590"/>
                <a:gd name="T15" fmla="*/ 768 h 1054"/>
                <a:gd name="T16" fmla="*/ 334 w 590"/>
                <a:gd name="T17" fmla="*/ 584 h 1054"/>
                <a:gd name="T18" fmla="*/ 94 w 590"/>
                <a:gd name="T19" fmla="*/ 510 h 1054"/>
                <a:gd name="T20" fmla="*/ 88 w 590"/>
                <a:gd name="T21" fmla="*/ 506 h 1054"/>
                <a:gd name="T22" fmla="*/ 82 w 590"/>
                <a:gd name="T23" fmla="*/ 496 h 1054"/>
                <a:gd name="T24" fmla="*/ 82 w 590"/>
                <a:gd name="T25" fmla="*/ 488 h 1054"/>
                <a:gd name="T26" fmla="*/ 90 w 590"/>
                <a:gd name="T27" fmla="*/ 478 h 1054"/>
                <a:gd name="T28" fmla="*/ 104 w 590"/>
                <a:gd name="T29" fmla="*/ 476 h 1054"/>
                <a:gd name="T30" fmla="*/ 198 w 590"/>
                <a:gd name="T31" fmla="*/ 334 h 1054"/>
                <a:gd name="T32" fmla="*/ 196 w 590"/>
                <a:gd name="T33" fmla="*/ 334 h 1054"/>
                <a:gd name="T34" fmla="*/ 64 w 590"/>
                <a:gd name="T35" fmla="*/ 294 h 1054"/>
                <a:gd name="T36" fmla="*/ 54 w 590"/>
                <a:gd name="T37" fmla="*/ 284 h 1054"/>
                <a:gd name="T38" fmla="*/ 52 w 590"/>
                <a:gd name="T39" fmla="*/ 272 h 1054"/>
                <a:gd name="T40" fmla="*/ 56 w 590"/>
                <a:gd name="T41" fmla="*/ 266 h 1054"/>
                <a:gd name="T42" fmla="*/ 68 w 590"/>
                <a:gd name="T43" fmla="*/ 260 h 1054"/>
                <a:gd name="T44" fmla="*/ 174 w 590"/>
                <a:gd name="T45" fmla="*/ 290 h 1054"/>
                <a:gd name="T46" fmla="*/ 18 w 590"/>
                <a:gd name="T47" fmla="*/ 0 h 1054"/>
                <a:gd name="T48" fmla="*/ 14 w 590"/>
                <a:gd name="T49" fmla="*/ 26 h 1054"/>
                <a:gd name="T50" fmla="*/ 4 w 590"/>
                <a:gd name="T51" fmla="*/ 106 h 1054"/>
                <a:gd name="T52" fmla="*/ 0 w 590"/>
                <a:gd name="T53" fmla="*/ 206 h 1054"/>
                <a:gd name="T54" fmla="*/ 0 w 590"/>
                <a:gd name="T55" fmla="*/ 256 h 1054"/>
                <a:gd name="T56" fmla="*/ 10 w 590"/>
                <a:gd name="T57" fmla="*/ 362 h 1054"/>
                <a:gd name="T58" fmla="*/ 34 w 590"/>
                <a:gd name="T59" fmla="*/ 474 h 1054"/>
                <a:gd name="T60" fmla="*/ 72 w 590"/>
                <a:gd name="T61" fmla="*/ 584 h 1054"/>
                <a:gd name="T62" fmla="*/ 98 w 590"/>
                <a:gd name="T63" fmla="*/ 638 h 1054"/>
                <a:gd name="T64" fmla="*/ 124 w 590"/>
                <a:gd name="T65" fmla="*/ 682 h 1054"/>
                <a:gd name="T66" fmla="*/ 184 w 590"/>
                <a:gd name="T67" fmla="*/ 764 h 1054"/>
                <a:gd name="T68" fmla="*/ 250 w 590"/>
                <a:gd name="T69" fmla="*/ 834 h 1054"/>
                <a:gd name="T70" fmla="*/ 320 w 590"/>
                <a:gd name="T71" fmla="*/ 894 h 1054"/>
                <a:gd name="T72" fmla="*/ 390 w 590"/>
                <a:gd name="T73" fmla="*/ 946 h 1054"/>
                <a:gd name="T74" fmla="*/ 488 w 590"/>
                <a:gd name="T75" fmla="*/ 1004 h 1054"/>
                <a:gd name="T76" fmla="*/ 590 w 590"/>
                <a:gd name="T77" fmla="*/ 1054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0" h="1054">
                  <a:moveTo>
                    <a:pt x="590" y="1054"/>
                  </a:moveTo>
                  <a:lnTo>
                    <a:pt x="458" y="812"/>
                  </a:lnTo>
                  <a:lnTo>
                    <a:pt x="458" y="812"/>
                  </a:lnTo>
                  <a:lnTo>
                    <a:pt x="456" y="812"/>
                  </a:lnTo>
                  <a:lnTo>
                    <a:pt x="258" y="750"/>
                  </a:lnTo>
                  <a:lnTo>
                    <a:pt x="258" y="750"/>
                  </a:lnTo>
                  <a:lnTo>
                    <a:pt x="252" y="748"/>
                  </a:lnTo>
                  <a:lnTo>
                    <a:pt x="248" y="742"/>
                  </a:lnTo>
                  <a:lnTo>
                    <a:pt x="246" y="736"/>
                  </a:lnTo>
                  <a:lnTo>
                    <a:pt x="246" y="728"/>
                  </a:lnTo>
                  <a:lnTo>
                    <a:pt x="246" y="728"/>
                  </a:lnTo>
                  <a:lnTo>
                    <a:pt x="250" y="722"/>
                  </a:lnTo>
                  <a:lnTo>
                    <a:pt x="254" y="718"/>
                  </a:lnTo>
                  <a:lnTo>
                    <a:pt x="260" y="716"/>
                  </a:lnTo>
                  <a:lnTo>
                    <a:pt x="268" y="718"/>
                  </a:lnTo>
                  <a:lnTo>
                    <a:pt x="434" y="768"/>
                  </a:lnTo>
                  <a:lnTo>
                    <a:pt x="334" y="584"/>
                  </a:lnTo>
                  <a:lnTo>
                    <a:pt x="334" y="584"/>
                  </a:lnTo>
                  <a:lnTo>
                    <a:pt x="332" y="582"/>
                  </a:lnTo>
                  <a:lnTo>
                    <a:pt x="94" y="510"/>
                  </a:lnTo>
                  <a:lnTo>
                    <a:pt x="94" y="510"/>
                  </a:lnTo>
                  <a:lnTo>
                    <a:pt x="88" y="506"/>
                  </a:lnTo>
                  <a:lnTo>
                    <a:pt x="84" y="502"/>
                  </a:lnTo>
                  <a:lnTo>
                    <a:pt x="82" y="496"/>
                  </a:lnTo>
                  <a:lnTo>
                    <a:pt x="82" y="488"/>
                  </a:lnTo>
                  <a:lnTo>
                    <a:pt x="82" y="488"/>
                  </a:lnTo>
                  <a:lnTo>
                    <a:pt x="86" y="482"/>
                  </a:lnTo>
                  <a:lnTo>
                    <a:pt x="90" y="478"/>
                  </a:lnTo>
                  <a:lnTo>
                    <a:pt x="98" y="476"/>
                  </a:lnTo>
                  <a:lnTo>
                    <a:pt x="104" y="476"/>
                  </a:lnTo>
                  <a:lnTo>
                    <a:pt x="310" y="540"/>
                  </a:lnTo>
                  <a:lnTo>
                    <a:pt x="198" y="334"/>
                  </a:lnTo>
                  <a:lnTo>
                    <a:pt x="198" y="334"/>
                  </a:lnTo>
                  <a:lnTo>
                    <a:pt x="196" y="334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58" y="290"/>
                  </a:lnTo>
                  <a:lnTo>
                    <a:pt x="54" y="284"/>
                  </a:lnTo>
                  <a:lnTo>
                    <a:pt x="52" y="278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6" y="266"/>
                  </a:lnTo>
                  <a:lnTo>
                    <a:pt x="60" y="262"/>
                  </a:lnTo>
                  <a:lnTo>
                    <a:pt x="68" y="260"/>
                  </a:lnTo>
                  <a:lnTo>
                    <a:pt x="74" y="260"/>
                  </a:lnTo>
                  <a:lnTo>
                    <a:pt x="174" y="29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62"/>
                  </a:lnTo>
                  <a:lnTo>
                    <a:pt x="4" y="106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56"/>
                  </a:lnTo>
                  <a:lnTo>
                    <a:pt x="4" y="308"/>
                  </a:lnTo>
                  <a:lnTo>
                    <a:pt x="10" y="362"/>
                  </a:lnTo>
                  <a:lnTo>
                    <a:pt x="20" y="418"/>
                  </a:lnTo>
                  <a:lnTo>
                    <a:pt x="34" y="474"/>
                  </a:lnTo>
                  <a:lnTo>
                    <a:pt x="50" y="528"/>
                  </a:lnTo>
                  <a:lnTo>
                    <a:pt x="72" y="584"/>
                  </a:lnTo>
                  <a:lnTo>
                    <a:pt x="84" y="612"/>
                  </a:lnTo>
                  <a:lnTo>
                    <a:pt x="98" y="638"/>
                  </a:lnTo>
                  <a:lnTo>
                    <a:pt x="98" y="638"/>
                  </a:lnTo>
                  <a:lnTo>
                    <a:pt x="124" y="682"/>
                  </a:lnTo>
                  <a:lnTo>
                    <a:pt x="154" y="724"/>
                  </a:lnTo>
                  <a:lnTo>
                    <a:pt x="184" y="764"/>
                  </a:lnTo>
                  <a:lnTo>
                    <a:pt x="216" y="800"/>
                  </a:lnTo>
                  <a:lnTo>
                    <a:pt x="250" y="834"/>
                  </a:lnTo>
                  <a:lnTo>
                    <a:pt x="284" y="864"/>
                  </a:lnTo>
                  <a:lnTo>
                    <a:pt x="320" y="894"/>
                  </a:lnTo>
                  <a:lnTo>
                    <a:pt x="354" y="920"/>
                  </a:lnTo>
                  <a:lnTo>
                    <a:pt x="390" y="946"/>
                  </a:lnTo>
                  <a:lnTo>
                    <a:pt x="424" y="968"/>
                  </a:lnTo>
                  <a:lnTo>
                    <a:pt x="488" y="1004"/>
                  </a:lnTo>
                  <a:lnTo>
                    <a:pt x="544" y="1034"/>
                  </a:lnTo>
                  <a:lnTo>
                    <a:pt x="590" y="1054"/>
                  </a:lnTo>
                  <a:lnTo>
                    <a:pt x="590" y="10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1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10178677" y="4000479"/>
              <a:ext cx="936625" cy="1673225"/>
            </a:xfrm>
            <a:custGeom>
              <a:avLst/>
              <a:gdLst>
                <a:gd name="T0" fmla="*/ 492 w 590"/>
                <a:gd name="T1" fmla="*/ 416 h 1054"/>
                <a:gd name="T2" fmla="*/ 436 w 590"/>
                <a:gd name="T3" fmla="*/ 330 h 1054"/>
                <a:gd name="T4" fmla="*/ 374 w 590"/>
                <a:gd name="T5" fmla="*/ 254 h 1054"/>
                <a:gd name="T6" fmla="*/ 306 w 590"/>
                <a:gd name="T7" fmla="*/ 190 h 1054"/>
                <a:gd name="T8" fmla="*/ 236 w 590"/>
                <a:gd name="T9" fmla="*/ 134 h 1054"/>
                <a:gd name="T10" fmla="*/ 166 w 590"/>
                <a:gd name="T11" fmla="*/ 88 h 1054"/>
                <a:gd name="T12" fmla="*/ 46 w 590"/>
                <a:gd name="T13" fmla="*/ 20 h 1054"/>
                <a:gd name="T14" fmla="*/ 156 w 590"/>
                <a:gd name="T15" fmla="*/ 286 h 1054"/>
                <a:gd name="T16" fmla="*/ 182 w 590"/>
                <a:gd name="T17" fmla="*/ 190 h 1054"/>
                <a:gd name="T18" fmla="*/ 190 w 590"/>
                <a:gd name="T19" fmla="*/ 180 h 1054"/>
                <a:gd name="T20" fmla="*/ 204 w 590"/>
                <a:gd name="T21" fmla="*/ 178 h 1054"/>
                <a:gd name="T22" fmla="*/ 210 w 590"/>
                <a:gd name="T23" fmla="*/ 182 h 1054"/>
                <a:gd name="T24" fmla="*/ 216 w 590"/>
                <a:gd name="T25" fmla="*/ 194 h 1054"/>
                <a:gd name="T26" fmla="*/ 180 w 590"/>
                <a:gd name="T27" fmla="*/ 330 h 1054"/>
                <a:gd name="T28" fmla="*/ 348 w 590"/>
                <a:gd name="T29" fmla="*/ 334 h 1054"/>
                <a:gd name="T30" fmla="*/ 352 w 590"/>
                <a:gd name="T31" fmla="*/ 328 h 1054"/>
                <a:gd name="T32" fmla="*/ 362 w 590"/>
                <a:gd name="T33" fmla="*/ 322 h 1054"/>
                <a:gd name="T34" fmla="*/ 370 w 590"/>
                <a:gd name="T35" fmla="*/ 322 h 1054"/>
                <a:gd name="T36" fmla="*/ 380 w 590"/>
                <a:gd name="T37" fmla="*/ 330 h 1054"/>
                <a:gd name="T38" fmla="*/ 382 w 590"/>
                <a:gd name="T39" fmla="*/ 344 h 1054"/>
                <a:gd name="T40" fmla="*/ 414 w 590"/>
                <a:gd name="T41" fmla="*/ 762 h 1054"/>
                <a:gd name="T42" fmla="*/ 460 w 590"/>
                <a:gd name="T43" fmla="*/ 602 h 1054"/>
                <a:gd name="T44" fmla="*/ 470 w 590"/>
                <a:gd name="T45" fmla="*/ 592 h 1054"/>
                <a:gd name="T46" fmla="*/ 482 w 590"/>
                <a:gd name="T47" fmla="*/ 590 h 1054"/>
                <a:gd name="T48" fmla="*/ 488 w 590"/>
                <a:gd name="T49" fmla="*/ 594 h 1054"/>
                <a:gd name="T50" fmla="*/ 496 w 590"/>
                <a:gd name="T51" fmla="*/ 604 h 1054"/>
                <a:gd name="T52" fmla="*/ 438 w 590"/>
                <a:gd name="T53" fmla="*/ 808 h 1054"/>
                <a:gd name="T54" fmla="*/ 572 w 590"/>
                <a:gd name="T55" fmla="*/ 1054 h 1054"/>
                <a:gd name="T56" fmla="*/ 576 w 590"/>
                <a:gd name="T57" fmla="*/ 1028 h 1054"/>
                <a:gd name="T58" fmla="*/ 586 w 590"/>
                <a:gd name="T59" fmla="*/ 948 h 1054"/>
                <a:gd name="T60" fmla="*/ 590 w 590"/>
                <a:gd name="T61" fmla="*/ 848 h 1054"/>
                <a:gd name="T62" fmla="*/ 590 w 590"/>
                <a:gd name="T63" fmla="*/ 798 h 1054"/>
                <a:gd name="T64" fmla="*/ 580 w 590"/>
                <a:gd name="T65" fmla="*/ 692 h 1054"/>
                <a:gd name="T66" fmla="*/ 556 w 590"/>
                <a:gd name="T67" fmla="*/ 582 h 1054"/>
                <a:gd name="T68" fmla="*/ 518 w 590"/>
                <a:gd name="T69" fmla="*/ 470 h 1054"/>
                <a:gd name="T70" fmla="*/ 492 w 590"/>
                <a:gd name="T71" fmla="*/ 416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1054">
                  <a:moveTo>
                    <a:pt x="492" y="416"/>
                  </a:moveTo>
                  <a:lnTo>
                    <a:pt x="492" y="416"/>
                  </a:lnTo>
                  <a:lnTo>
                    <a:pt x="466" y="372"/>
                  </a:lnTo>
                  <a:lnTo>
                    <a:pt x="436" y="330"/>
                  </a:lnTo>
                  <a:lnTo>
                    <a:pt x="406" y="292"/>
                  </a:lnTo>
                  <a:lnTo>
                    <a:pt x="374" y="254"/>
                  </a:lnTo>
                  <a:lnTo>
                    <a:pt x="340" y="220"/>
                  </a:lnTo>
                  <a:lnTo>
                    <a:pt x="306" y="190"/>
                  </a:lnTo>
                  <a:lnTo>
                    <a:pt x="270" y="160"/>
                  </a:lnTo>
                  <a:lnTo>
                    <a:pt x="236" y="134"/>
                  </a:lnTo>
                  <a:lnTo>
                    <a:pt x="200" y="110"/>
                  </a:lnTo>
                  <a:lnTo>
                    <a:pt x="166" y="88"/>
                  </a:lnTo>
                  <a:lnTo>
                    <a:pt x="102" y="50"/>
                  </a:lnTo>
                  <a:lnTo>
                    <a:pt x="46" y="20"/>
                  </a:lnTo>
                  <a:lnTo>
                    <a:pt x="0" y="0"/>
                  </a:lnTo>
                  <a:lnTo>
                    <a:pt x="156" y="286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6" y="184"/>
                  </a:lnTo>
                  <a:lnTo>
                    <a:pt x="190" y="180"/>
                  </a:lnTo>
                  <a:lnTo>
                    <a:pt x="198" y="178"/>
                  </a:lnTo>
                  <a:lnTo>
                    <a:pt x="204" y="178"/>
                  </a:lnTo>
                  <a:lnTo>
                    <a:pt x="204" y="178"/>
                  </a:lnTo>
                  <a:lnTo>
                    <a:pt x="210" y="182"/>
                  </a:lnTo>
                  <a:lnTo>
                    <a:pt x="214" y="188"/>
                  </a:lnTo>
                  <a:lnTo>
                    <a:pt x="216" y="194"/>
                  </a:lnTo>
                  <a:lnTo>
                    <a:pt x="216" y="200"/>
                  </a:lnTo>
                  <a:lnTo>
                    <a:pt x="180" y="330"/>
                  </a:lnTo>
                  <a:lnTo>
                    <a:pt x="290" y="534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2" y="328"/>
                  </a:lnTo>
                  <a:lnTo>
                    <a:pt x="356" y="324"/>
                  </a:lnTo>
                  <a:lnTo>
                    <a:pt x="362" y="322"/>
                  </a:lnTo>
                  <a:lnTo>
                    <a:pt x="370" y="322"/>
                  </a:lnTo>
                  <a:lnTo>
                    <a:pt x="370" y="322"/>
                  </a:lnTo>
                  <a:lnTo>
                    <a:pt x="376" y="324"/>
                  </a:lnTo>
                  <a:lnTo>
                    <a:pt x="380" y="330"/>
                  </a:lnTo>
                  <a:lnTo>
                    <a:pt x="382" y="336"/>
                  </a:lnTo>
                  <a:lnTo>
                    <a:pt x="382" y="344"/>
                  </a:lnTo>
                  <a:lnTo>
                    <a:pt x="314" y="578"/>
                  </a:lnTo>
                  <a:lnTo>
                    <a:pt x="414" y="762"/>
                  </a:lnTo>
                  <a:lnTo>
                    <a:pt x="460" y="602"/>
                  </a:lnTo>
                  <a:lnTo>
                    <a:pt x="460" y="602"/>
                  </a:lnTo>
                  <a:lnTo>
                    <a:pt x="464" y="596"/>
                  </a:lnTo>
                  <a:lnTo>
                    <a:pt x="470" y="592"/>
                  </a:lnTo>
                  <a:lnTo>
                    <a:pt x="476" y="590"/>
                  </a:lnTo>
                  <a:lnTo>
                    <a:pt x="482" y="590"/>
                  </a:lnTo>
                  <a:lnTo>
                    <a:pt x="482" y="590"/>
                  </a:lnTo>
                  <a:lnTo>
                    <a:pt x="488" y="594"/>
                  </a:lnTo>
                  <a:lnTo>
                    <a:pt x="494" y="598"/>
                  </a:lnTo>
                  <a:lnTo>
                    <a:pt x="496" y="604"/>
                  </a:lnTo>
                  <a:lnTo>
                    <a:pt x="494" y="612"/>
                  </a:lnTo>
                  <a:lnTo>
                    <a:pt x="438" y="808"/>
                  </a:lnTo>
                  <a:lnTo>
                    <a:pt x="572" y="1054"/>
                  </a:lnTo>
                  <a:lnTo>
                    <a:pt x="572" y="1054"/>
                  </a:lnTo>
                  <a:lnTo>
                    <a:pt x="576" y="1028"/>
                  </a:lnTo>
                  <a:lnTo>
                    <a:pt x="576" y="1028"/>
                  </a:lnTo>
                  <a:lnTo>
                    <a:pt x="582" y="992"/>
                  </a:lnTo>
                  <a:lnTo>
                    <a:pt x="586" y="948"/>
                  </a:lnTo>
                  <a:lnTo>
                    <a:pt x="590" y="900"/>
                  </a:lnTo>
                  <a:lnTo>
                    <a:pt x="590" y="848"/>
                  </a:lnTo>
                  <a:lnTo>
                    <a:pt x="590" y="848"/>
                  </a:lnTo>
                  <a:lnTo>
                    <a:pt x="590" y="798"/>
                  </a:lnTo>
                  <a:lnTo>
                    <a:pt x="586" y="746"/>
                  </a:lnTo>
                  <a:lnTo>
                    <a:pt x="580" y="692"/>
                  </a:lnTo>
                  <a:lnTo>
                    <a:pt x="570" y="636"/>
                  </a:lnTo>
                  <a:lnTo>
                    <a:pt x="556" y="582"/>
                  </a:lnTo>
                  <a:lnTo>
                    <a:pt x="540" y="526"/>
                  </a:lnTo>
                  <a:lnTo>
                    <a:pt x="518" y="470"/>
                  </a:lnTo>
                  <a:lnTo>
                    <a:pt x="506" y="442"/>
                  </a:lnTo>
                  <a:lnTo>
                    <a:pt x="492" y="416"/>
                  </a:lnTo>
                  <a:lnTo>
                    <a:pt x="492" y="4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1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 rot="16890513" flipH="1">
            <a:off x="704097" y="753010"/>
            <a:ext cx="190223" cy="195826"/>
            <a:chOff x="10102477" y="4000479"/>
            <a:chExt cx="1012825" cy="169862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10102477" y="4025879"/>
              <a:ext cx="936625" cy="1673225"/>
            </a:xfrm>
            <a:custGeom>
              <a:avLst/>
              <a:gdLst>
                <a:gd name="T0" fmla="*/ 458 w 590"/>
                <a:gd name="T1" fmla="*/ 812 h 1054"/>
                <a:gd name="T2" fmla="*/ 456 w 590"/>
                <a:gd name="T3" fmla="*/ 812 h 1054"/>
                <a:gd name="T4" fmla="*/ 258 w 590"/>
                <a:gd name="T5" fmla="*/ 750 h 1054"/>
                <a:gd name="T6" fmla="*/ 248 w 590"/>
                <a:gd name="T7" fmla="*/ 742 h 1054"/>
                <a:gd name="T8" fmla="*/ 246 w 590"/>
                <a:gd name="T9" fmla="*/ 728 h 1054"/>
                <a:gd name="T10" fmla="*/ 250 w 590"/>
                <a:gd name="T11" fmla="*/ 722 h 1054"/>
                <a:gd name="T12" fmla="*/ 260 w 590"/>
                <a:gd name="T13" fmla="*/ 716 h 1054"/>
                <a:gd name="T14" fmla="*/ 434 w 590"/>
                <a:gd name="T15" fmla="*/ 768 h 1054"/>
                <a:gd name="T16" fmla="*/ 334 w 590"/>
                <a:gd name="T17" fmla="*/ 584 h 1054"/>
                <a:gd name="T18" fmla="*/ 94 w 590"/>
                <a:gd name="T19" fmla="*/ 510 h 1054"/>
                <a:gd name="T20" fmla="*/ 88 w 590"/>
                <a:gd name="T21" fmla="*/ 506 h 1054"/>
                <a:gd name="T22" fmla="*/ 82 w 590"/>
                <a:gd name="T23" fmla="*/ 496 h 1054"/>
                <a:gd name="T24" fmla="*/ 82 w 590"/>
                <a:gd name="T25" fmla="*/ 488 h 1054"/>
                <a:gd name="T26" fmla="*/ 90 w 590"/>
                <a:gd name="T27" fmla="*/ 478 h 1054"/>
                <a:gd name="T28" fmla="*/ 104 w 590"/>
                <a:gd name="T29" fmla="*/ 476 h 1054"/>
                <a:gd name="T30" fmla="*/ 198 w 590"/>
                <a:gd name="T31" fmla="*/ 334 h 1054"/>
                <a:gd name="T32" fmla="*/ 196 w 590"/>
                <a:gd name="T33" fmla="*/ 334 h 1054"/>
                <a:gd name="T34" fmla="*/ 64 w 590"/>
                <a:gd name="T35" fmla="*/ 294 h 1054"/>
                <a:gd name="T36" fmla="*/ 54 w 590"/>
                <a:gd name="T37" fmla="*/ 284 h 1054"/>
                <a:gd name="T38" fmla="*/ 52 w 590"/>
                <a:gd name="T39" fmla="*/ 272 h 1054"/>
                <a:gd name="T40" fmla="*/ 56 w 590"/>
                <a:gd name="T41" fmla="*/ 266 h 1054"/>
                <a:gd name="T42" fmla="*/ 68 w 590"/>
                <a:gd name="T43" fmla="*/ 260 h 1054"/>
                <a:gd name="T44" fmla="*/ 174 w 590"/>
                <a:gd name="T45" fmla="*/ 290 h 1054"/>
                <a:gd name="T46" fmla="*/ 18 w 590"/>
                <a:gd name="T47" fmla="*/ 0 h 1054"/>
                <a:gd name="T48" fmla="*/ 14 w 590"/>
                <a:gd name="T49" fmla="*/ 26 h 1054"/>
                <a:gd name="T50" fmla="*/ 4 w 590"/>
                <a:gd name="T51" fmla="*/ 106 h 1054"/>
                <a:gd name="T52" fmla="*/ 0 w 590"/>
                <a:gd name="T53" fmla="*/ 206 h 1054"/>
                <a:gd name="T54" fmla="*/ 0 w 590"/>
                <a:gd name="T55" fmla="*/ 256 h 1054"/>
                <a:gd name="T56" fmla="*/ 10 w 590"/>
                <a:gd name="T57" fmla="*/ 362 h 1054"/>
                <a:gd name="T58" fmla="*/ 34 w 590"/>
                <a:gd name="T59" fmla="*/ 474 h 1054"/>
                <a:gd name="T60" fmla="*/ 72 w 590"/>
                <a:gd name="T61" fmla="*/ 584 h 1054"/>
                <a:gd name="T62" fmla="*/ 98 w 590"/>
                <a:gd name="T63" fmla="*/ 638 h 1054"/>
                <a:gd name="T64" fmla="*/ 124 w 590"/>
                <a:gd name="T65" fmla="*/ 682 h 1054"/>
                <a:gd name="T66" fmla="*/ 184 w 590"/>
                <a:gd name="T67" fmla="*/ 764 h 1054"/>
                <a:gd name="T68" fmla="*/ 250 w 590"/>
                <a:gd name="T69" fmla="*/ 834 h 1054"/>
                <a:gd name="T70" fmla="*/ 320 w 590"/>
                <a:gd name="T71" fmla="*/ 894 h 1054"/>
                <a:gd name="T72" fmla="*/ 390 w 590"/>
                <a:gd name="T73" fmla="*/ 946 h 1054"/>
                <a:gd name="T74" fmla="*/ 488 w 590"/>
                <a:gd name="T75" fmla="*/ 1004 h 1054"/>
                <a:gd name="T76" fmla="*/ 590 w 590"/>
                <a:gd name="T77" fmla="*/ 1054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0" h="1054">
                  <a:moveTo>
                    <a:pt x="590" y="1054"/>
                  </a:moveTo>
                  <a:lnTo>
                    <a:pt x="458" y="812"/>
                  </a:lnTo>
                  <a:lnTo>
                    <a:pt x="458" y="812"/>
                  </a:lnTo>
                  <a:lnTo>
                    <a:pt x="456" y="812"/>
                  </a:lnTo>
                  <a:lnTo>
                    <a:pt x="258" y="750"/>
                  </a:lnTo>
                  <a:lnTo>
                    <a:pt x="258" y="750"/>
                  </a:lnTo>
                  <a:lnTo>
                    <a:pt x="252" y="748"/>
                  </a:lnTo>
                  <a:lnTo>
                    <a:pt x="248" y="742"/>
                  </a:lnTo>
                  <a:lnTo>
                    <a:pt x="246" y="736"/>
                  </a:lnTo>
                  <a:lnTo>
                    <a:pt x="246" y="728"/>
                  </a:lnTo>
                  <a:lnTo>
                    <a:pt x="246" y="728"/>
                  </a:lnTo>
                  <a:lnTo>
                    <a:pt x="250" y="722"/>
                  </a:lnTo>
                  <a:lnTo>
                    <a:pt x="254" y="718"/>
                  </a:lnTo>
                  <a:lnTo>
                    <a:pt x="260" y="716"/>
                  </a:lnTo>
                  <a:lnTo>
                    <a:pt x="268" y="718"/>
                  </a:lnTo>
                  <a:lnTo>
                    <a:pt x="434" y="768"/>
                  </a:lnTo>
                  <a:lnTo>
                    <a:pt x="334" y="584"/>
                  </a:lnTo>
                  <a:lnTo>
                    <a:pt x="334" y="584"/>
                  </a:lnTo>
                  <a:lnTo>
                    <a:pt x="332" y="582"/>
                  </a:lnTo>
                  <a:lnTo>
                    <a:pt x="94" y="510"/>
                  </a:lnTo>
                  <a:lnTo>
                    <a:pt x="94" y="510"/>
                  </a:lnTo>
                  <a:lnTo>
                    <a:pt x="88" y="506"/>
                  </a:lnTo>
                  <a:lnTo>
                    <a:pt x="84" y="502"/>
                  </a:lnTo>
                  <a:lnTo>
                    <a:pt x="82" y="496"/>
                  </a:lnTo>
                  <a:lnTo>
                    <a:pt x="82" y="488"/>
                  </a:lnTo>
                  <a:lnTo>
                    <a:pt x="82" y="488"/>
                  </a:lnTo>
                  <a:lnTo>
                    <a:pt x="86" y="482"/>
                  </a:lnTo>
                  <a:lnTo>
                    <a:pt x="90" y="478"/>
                  </a:lnTo>
                  <a:lnTo>
                    <a:pt x="98" y="476"/>
                  </a:lnTo>
                  <a:lnTo>
                    <a:pt x="104" y="476"/>
                  </a:lnTo>
                  <a:lnTo>
                    <a:pt x="310" y="540"/>
                  </a:lnTo>
                  <a:lnTo>
                    <a:pt x="198" y="334"/>
                  </a:lnTo>
                  <a:lnTo>
                    <a:pt x="198" y="334"/>
                  </a:lnTo>
                  <a:lnTo>
                    <a:pt x="196" y="334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58" y="290"/>
                  </a:lnTo>
                  <a:lnTo>
                    <a:pt x="54" y="284"/>
                  </a:lnTo>
                  <a:lnTo>
                    <a:pt x="52" y="278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6" y="266"/>
                  </a:lnTo>
                  <a:lnTo>
                    <a:pt x="60" y="262"/>
                  </a:lnTo>
                  <a:lnTo>
                    <a:pt x="68" y="260"/>
                  </a:lnTo>
                  <a:lnTo>
                    <a:pt x="74" y="260"/>
                  </a:lnTo>
                  <a:lnTo>
                    <a:pt x="174" y="29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62"/>
                  </a:lnTo>
                  <a:lnTo>
                    <a:pt x="4" y="106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56"/>
                  </a:lnTo>
                  <a:lnTo>
                    <a:pt x="4" y="308"/>
                  </a:lnTo>
                  <a:lnTo>
                    <a:pt x="10" y="362"/>
                  </a:lnTo>
                  <a:lnTo>
                    <a:pt x="20" y="418"/>
                  </a:lnTo>
                  <a:lnTo>
                    <a:pt x="34" y="474"/>
                  </a:lnTo>
                  <a:lnTo>
                    <a:pt x="50" y="528"/>
                  </a:lnTo>
                  <a:lnTo>
                    <a:pt x="72" y="584"/>
                  </a:lnTo>
                  <a:lnTo>
                    <a:pt x="84" y="612"/>
                  </a:lnTo>
                  <a:lnTo>
                    <a:pt x="98" y="638"/>
                  </a:lnTo>
                  <a:lnTo>
                    <a:pt x="98" y="638"/>
                  </a:lnTo>
                  <a:lnTo>
                    <a:pt x="124" y="682"/>
                  </a:lnTo>
                  <a:lnTo>
                    <a:pt x="154" y="724"/>
                  </a:lnTo>
                  <a:lnTo>
                    <a:pt x="184" y="764"/>
                  </a:lnTo>
                  <a:lnTo>
                    <a:pt x="216" y="800"/>
                  </a:lnTo>
                  <a:lnTo>
                    <a:pt x="250" y="834"/>
                  </a:lnTo>
                  <a:lnTo>
                    <a:pt x="284" y="864"/>
                  </a:lnTo>
                  <a:lnTo>
                    <a:pt x="320" y="894"/>
                  </a:lnTo>
                  <a:lnTo>
                    <a:pt x="354" y="920"/>
                  </a:lnTo>
                  <a:lnTo>
                    <a:pt x="390" y="946"/>
                  </a:lnTo>
                  <a:lnTo>
                    <a:pt x="424" y="968"/>
                  </a:lnTo>
                  <a:lnTo>
                    <a:pt x="488" y="1004"/>
                  </a:lnTo>
                  <a:lnTo>
                    <a:pt x="544" y="1034"/>
                  </a:lnTo>
                  <a:lnTo>
                    <a:pt x="590" y="1054"/>
                  </a:lnTo>
                  <a:lnTo>
                    <a:pt x="590" y="10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120" name="Freeform 26"/>
            <p:cNvSpPr>
              <a:spLocks/>
            </p:cNvSpPr>
            <p:nvPr/>
          </p:nvSpPr>
          <p:spPr bwMode="auto">
            <a:xfrm>
              <a:off x="10178677" y="4000479"/>
              <a:ext cx="936625" cy="1673225"/>
            </a:xfrm>
            <a:custGeom>
              <a:avLst/>
              <a:gdLst>
                <a:gd name="T0" fmla="*/ 492 w 590"/>
                <a:gd name="T1" fmla="*/ 416 h 1054"/>
                <a:gd name="T2" fmla="*/ 436 w 590"/>
                <a:gd name="T3" fmla="*/ 330 h 1054"/>
                <a:gd name="T4" fmla="*/ 374 w 590"/>
                <a:gd name="T5" fmla="*/ 254 h 1054"/>
                <a:gd name="T6" fmla="*/ 306 w 590"/>
                <a:gd name="T7" fmla="*/ 190 h 1054"/>
                <a:gd name="T8" fmla="*/ 236 w 590"/>
                <a:gd name="T9" fmla="*/ 134 h 1054"/>
                <a:gd name="T10" fmla="*/ 166 w 590"/>
                <a:gd name="T11" fmla="*/ 88 h 1054"/>
                <a:gd name="T12" fmla="*/ 46 w 590"/>
                <a:gd name="T13" fmla="*/ 20 h 1054"/>
                <a:gd name="T14" fmla="*/ 156 w 590"/>
                <a:gd name="T15" fmla="*/ 286 h 1054"/>
                <a:gd name="T16" fmla="*/ 182 w 590"/>
                <a:gd name="T17" fmla="*/ 190 h 1054"/>
                <a:gd name="T18" fmla="*/ 190 w 590"/>
                <a:gd name="T19" fmla="*/ 180 h 1054"/>
                <a:gd name="T20" fmla="*/ 204 w 590"/>
                <a:gd name="T21" fmla="*/ 178 h 1054"/>
                <a:gd name="T22" fmla="*/ 210 w 590"/>
                <a:gd name="T23" fmla="*/ 182 h 1054"/>
                <a:gd name="T24" fmla="*/ 216 w 590"/>
                <a:gd name="T25" fmla="*/ 194 h 1054"/>
                <a:gd name="T26" fmla="*/ 180 w 590"/>
                <a:gd name="T27" fmla="*/ 330 h 1054"/>
                <a:gd name="T28" fmla="*/ 348 w 590"/>
                <a:gd name="T29" fmla="*/ 334 h 1054"/>
                <a:gd name="T30" fmla="*/ 352 w 590"/>
                <a:gd name="T31" fmla="*/ 328 h 1054"/>
                <a:gd name="T32" fmla="*/ 362 w 590"/>
                <a:gd name="T33" fmla="*/ 322 h 1054"/>
                <a:gd name="T34" fmla="*/ 370 w 590"/>
                <a:gd name="T35" fmla="*/ 322 h 1054"/>
                <a:gd name="T36" fmla="*/ 380 w 590"/>
                <a:gd name="T37" fmla="*/ 330 h 1054"/>
                <a:gd name="T38" fmla="*/ 382 w 590"/>
                <a:gd name="T39" fmla="*/ 344 h 1054"/>
                <a:gd name="T40" fmla="*/ 414 w 590"/>
                <a:gd name="T41" fmla="*/ 762 h 1054"/>
                <a:gd name="T42" fmla="*/ 460 w 590"/>
                <a:gd name="T43" fmla="*/ 602 h 1054"/>
                <a:gd name="T44" fmla="*/ 470 w 590"/>
                <a:gd name="T45" fmla="*/ 592 h 1054"/>
                <a:gd name="T46" fmla="*/ 482 w 590"/>
                <a:gd name="T47" fmla="*/ 590 h 1054"/>
                <a:gd name="T48" fmla="*/ 488 w 590"/>
                <a:gd name="T49" fmla="*/ 594 h 1054"/>
                <a:gd name="T50" fmla="*/ 496 w 590"/>
                <a:gd name="T51" fmla="*/ 604 h 1054"/>
                <a:gd name="T52" fmla="*/ 438 w 590"/>
                <a:gd name="T53" fmla="*/ 808 h 1054"/>
                <a:gd name="T54" fmla="*/ 572 w 590"/>
                <a:gd name="T55" fmla="*/ 1054 h 1054"/>
                <a:gd name="T56" fmla="*/ 576 w 590"/>
                <a:gd name="T57" fmla="*/ 1028 h 1054"/>
                <a:gd name="T58" fmla="*/ 586 w 590"/>
                <a:gd name="T59" fmla="*/ 948 h 1054"/>
                <a:gd name="T60" fmla="*/ 590 w 590"/>
                <a:gd name="T61" fmla="*/ 848 h 1054"/>
                <a:gd name="T62" fmla="*/ 590 w 590"/>
                <a:gd name="T63" fmla="*/ 798 h 1054"/>
                <a:gd name="T64" fmla="*/ 580 w 590"/>
                <a:gd name="T65" fmla="*/ 692 h 1054"/>
                <a:gd name="T66" fmla="*/ 556 w 590"/>
                <a:gd name="T67" fmla="*/ 582 h 1054"/>
                <a:gd name="T68" fmla="*/ 518 w 590"/>
                <a:gd name="T69" fmla="*/ 470 h 1054"/>
                <a:gd name="T70" fmla="*/ 492 w 590"/>
                <a:gd name="T71" fmla="*/ 416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1054">
                  <a:moveTo>
                    <a:pt x="492" y="416"/>
                  </a:moveTo>
                  <a:lnTo>
                    <a:pt x="492" y="416"/>
                  </a:lnTo>
                  <a:lnTo>
                    <a:pt x="466" y="372"/>
                  </a:lnTo>
                  <a:lnTo>
                    <a:pt x="436" y="330"/>
                  </a:lnTo>
                  <a:lnTo>
                    <a:pt x="406" y="292"/>
                  </a:lnTo>
                  <a:lnTo>
                    <a:pt x="374" y="254"/>
                  </a:lnTo>
                  <a:lnTo>
                    <a:pt x="340" y="220"/>
                  </a:lnTo>
                  <a:lnTo>
                    <a:pt x="306" y="190"/>
                  </a:lnTo>
                  <a:lnTo>
                    <a:pt x="270" y="160"/>
                  </a:lnTo>
                  <a:lnTo>
                    <a:pt x="236" y="134"/>
                  </a:lnTo>
                  <a:lnTo>
                    <a:pt x="200" y="110"/>
                  </a:lnTo>
                  <a:lnTo>
                    <a:pt x="166" y="88"/>
                  </a:lnTo>
                  <a:lnTo>
                    <a:pt x="102" y="50"/>
                  </a:lnTo>
                  <a:lnTo>
                    <a:pt x="46" y="20"/>
                  </a:lnTo>
                  <a:lnTo>
                    <a:pt x="0" y="0"/>
                  </a:lnTo>
                  <a:lnTo>
                    <a:pt x="156" y="286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6" y="184"/>
                  </a:lnTo>
                  <a:lnTo>
                    <a:pt x="190" y="180"/>
                  </a:lnTo>
                  <a:lnTo>
                    <a:pt x="198" y="178"/>
                  </a:lnTo>
                  <a:lnTo>
                    <a:pt x="204" y="178"/>
                  </a:lnTo>
                  <a:lnTo>
                    <a:pt x="204" y="178"/>
                  </a:lnTo>
                  <a:lnTo>
                    <a:pt x="210" y="182"/>
                  </a:lnTo>
                  <a:lnTo>
                    <a:pt x="214" y="188"/>
                  </a:lnTo>
                  <a:lnTo>
                    <a:pt x="216" y="194"/>
                  </a:lnTo>
                  <a:lnTo>
                    <a:pt x="216" y="200"/>
                  </a:lnTo>
                  <a:lnTo>
                    <a:pt x="180" y="330"/>
                  </a:lnTo>
                  <a:lnTo>
                    <a:pt x="290" y="534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2" y="328"/>
                  </a:lnTo>
                  <a:lnTo>
                    <a:pt x="356" y="324"/>
                  </a:lnTo>
                  <a:lnTo>
                    <a:pt x="362" y="322"/>
                  </a:lnTo>
                  <a:lnTo>
                    <a:pt x="370" y="322"/>
                  </a:lnTo>
                  <a:lnTo>
                    <a:pt x="370" y="322"/>
                  </a:lnTo>
                  <a:lnTo>
                    <a:pt x="376" y="324"/>
                  </a:lnTo>
                  <a:lnTo>
                    <a:pt x="380" y="330"/>
                  </a:lnTo>
                  <a:lnTo>
                    <a:pt x="382" y="336"/>
                  </a:lnTo>
                  <a:lnTo>
                    <a:pt x="382" y="344"/>
                  </a:lnTo>
                  <a:lnTo>
                    <a:pt x="314" y="578"/>
                  </a:lnTo>
                  <a:lnTo>
                    <a:pt x="414" y="762"/>
                  </a:lnTo>
                  <a:lnTo>
                    <a:pt x="460" y="602"/>
                  </a:lnTo>
                  <a:lnTo>
                    <a:pt x="460" y="602"/>
                  </a:lnTo>
                  <a:lnTo>
                    <a:pt x="464" y="596"/>
                  </a:lnTo>
                  <a:lnTo>
                    <a:pt x="470" y="592"/>
                  </a:lnTo>
                  <a:lnTo>
                    <a:pt x="476" y="590"/>
                  </a:lnTo>
                  <a:lnTo>
                    <a:pt x="482" y="590"/>
                  </a:lnTo>
                  <a:lnTo>
                    <a:pt x="482" y="590"/>
                  </a:lnTo>
                  <a:lnTo>
                    <a:pt x="488" y="594"/>
                  </a:lnTo>
                  <a:lnTo>
                    <a:pt x="494" y="598"/>
                  </a:lnTo>
                  <a:lnTo>
                    <a:pt x="496" y="604"/>
                  </a:lnTo>
                  <a:lnTo>
                    <a:pt x="494" y="612"/>
                  </a:lnTo>
                  <a:lnTo>
                    <a:pt x="438" y="808"/>
                  </a:lnTo>
                  <a:lnTo>
                    <a:pt x="572" y="1054"/>
                  </a:lnTo>
                  <a:lnTo>
                    <a:pt x="572" y="1054"/>
                  </a:lnTo>
                  <a:lnTo>
                    <a:pt x="576" y="1028"/>
                  </a:lnTo>
                  <a:lnTo>
                    <a:pt x="576" y="1028"/>
                  </a:lnTo>
                  <a:lnTo>
                    <a:pt x="582" y="992"/>
                  </a:lnTo>
                  <a:lnTo>
                    <a:pt x="586" y="948"/>
                  </a:lnTo>
                  <a:lnTo>
                    <a:pt x="590" y="900"/>
                  </a:lnTo>
                  <a:lnTo>
                    <a:pt x="590" y="848"/>
                  </a:lnTo>
                  <a:lnTo>
                    <a:pt x="590" y="848"/>
                  </a:lnTo>
                  <a:lnTo>
                    <a:pt x="590" y="798"/>
                  </a:lnTo>
                  <a:lnTo>
                    <a:pt x="586" y="746"/>
                  </a:lnTo>
                  <a:lnTo>
                    <a:pt x="580" y="692"/>
                  </a:lnTo>
                  <a:lnTo>
                    <a:pt x="570" y="636"/>
                  </a:lnTo>
                  <a:lnTo>
                    <a:pt x="556" y="582"/>
                  </a:lnTo>
                  <a:lnTo>
                    <a:pt x="540" y="526"/>
                  </a:lnTo>
                  <a:lnTo>
                    <a:pt x="518" y="470"/>
                  </a:lnTo>
                  <a:lnTo>
                    <a:pt x="506" y="442"/>
                  </a:lnTo>
                  <a:lnTo>
                    <a:pt x="492" y="416"/>
                  </a:lnTo>
                  <a:lnTo>
                    <a:pt x="492" y="4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</p:grpSp>
      <p:sp>
        <p:nvSpPr>
          <p:cNvPr id="45" name="角丸四角形 44"/>
          <p:cNvSpPr/>
          <p:nvPr/>
        </p:nvSpPr>
        <p:spPr>
          <a:xfrm>
            <a:off x="450115" y="5761415"/>
            <a:ext cx="3222505" cy="2537613"/>
          </a:xfrm>
          <a:prstGeom prst="roundRect">
            <a:avLst>
              <a:gd name="adj" fmla="val 6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 rot="6857149">
            <a:off x="1376489" y="6477877"/>
            <a:ext cx="1819134" cy="1712051"/>
            <a:chOff x="10102477" y="4000479"/>
            <a:chExt cx="1012825" cy="169862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10102477" y="4025879"/>
              <a:ext cx="936625" cy="1673225"/>
            </a:xfrm>
            <a:custGeom>
              <a:avLst/>
              <a:gdLst>
                <a:gd name="T0" fmla="*/ 458 w 590"/>
                <a:gd name="T1" fmla="*/ 812 h 1054"/>
                <a:gd name="T2" fmla="*/ 456 w 590"/>
                <a:gd name="T3" fmla="*/ 812 h 1054"/>
                <a:gd name="T4" fmla="*/ 258 w 590"/>
                <a:gd name="T5" fmla="*/ 750 h 1054"/>
                <a:gd name="T6" fmla="*/ 248 w 590"/>
                <a:gd name="T7" fmla="*/ 742 h 1054"/>
                <a:gd name="T8" fmla="*/ 246 w 590"/>
                <a:gd name="T9" fmla="*/ 728 h 1054"/>
                <a:gd name="T10" fmla="*/ 250 w 590"/>
                <a:gd name="T11" fmla="*/ 722 h 1054"/>
                <a:gd name="T12" fmla="*/ 260 w 590"/>
                <a:gd name="T13" fmla="*/ 716 h 1054"/>
                <a:gd name="T14" fmla="*/ 434 w 590"/>
                <a:gd name="T15" fmla="*/ 768 h 1054"/>
                <a:gd name="T16" fmla="*/ 334 w 590"/>
                <a:gd name="T17" fmla="*/ 584 h 1054"/>
                <a:gd name="T18" fmla="*/ 94 w 590"/>
                <a:gd name="T19" fmla="*/ 510 h 1054"/>
                <a:gd name="T20" fmla="*/ 88 w 590"/>
                <a:gd name="T21" fmla="*/ 506 h 1054"/>
                <a:gd name="T22" fmla="*/ 82 w 590"/>
                <a:gd name="T23" fmla="*/ 496 h 1054"/>
                <a:gd name="T24" fmla="*/ 82 w 590"/>
                <a:gd name="T25" fmla="*/ 488 h 1054"/>
                <a:gd name="T26" fmla="*/ 90 w 590"/>
                <a:gd name="T27" fmla="*/ 478 h 1054"/>
                <a:gd name="T28" fmla="*/ 104 w 590"/>
                <a:gd name="T29" fmla="*/ 476 h 1054"/>
                <a:gd name="T30" fmla="*/ 198 w 590"/>
                <a:gd name="T31" fmla="*/ 334 h 1054"/>
                <a:gd name="T32" fmla="*/ 196 w 590"/>
                <a:gd name="T33" fmla="*/ 334 h 1054"/>
                <a:gd name="T34" fmla="*/ 64 w 590"/>
                <a:gd name="T35" fmla="*/ 294 h 1054"/>
                <a:gd name="T36" fmla="*/ 54 w 590"/>
                <a:gd name="T37" fmla="*/ 284 h 1054"/>
                <a:gd name="T38" fmla="*/ 52 w 590"/>
                <a:gd name="T39" fmla="*/ 272 h 1054"/>
                <a:gd name="T40" fmla="*/ 56 w 590"/>
                <a:gd name="T41" fmla="*/ 266 h 1054"/>
                <a:gd name="T42" fmla="*/ 68 w 590"/>
                <a:gd name="T43" fmla="*/ 260 h 1054"/>
                <a:gd name="T44" fmla="*/ 174 w 590"/>
                <a:gd name="T45" fmla="*/ 290 h 1054"/>
                <a:gd name="T46" fmla="*/ 18 w 590"/>
                <a:gd name="T47" fmla="*/ 0 h 1054"/>
                <a:gd name="T48" fmla="*/ 14 w 590"/>
                <a:gd name="T49" fmla="*/ 26 h 1054"/>
                <a:gd name="T50" fmla="*/ 4 w 590"/>
                <a:gd name="T51" fmla="*/ 106 h 1054"/>
                <a:gd name="T52" fmla="*/ 0 w 590"/>
                <a:gd name="T53" fmla="*/ 206 h 1054"/>
                <a:gd name="T54" fmla="*/ 0 w 590"/>
                <a:gd name="T55" fmla="*/ 256 h 1054"/>
                <a:gd name="T56" fmla="*/ 10 w 590"/>
                <a:gd name="T57" fmla="*/ 362 h 1054"/>
                <a:gd name="T58" fmla="*/ 34 w 590"/>
                <a:gd name="T59" fmla="*/ 474 h 1054"/>
                <a:gd name="T60" fmla="*/ 72 w 590"/>
                <a:gd name="T61" fmla="*/ 584 h 1054"/>
                <a:gd name="T62" fmla="*/ 98 w 590"/>
                <a:gd name="T63" fmla="*/ 638 h 1054"/>
                <a:gd name="T64" fmla="*/ 124 w 590"/>
                <a:gd name="T65" fmla="*/ 682 h 1054"/>
                <a:gd name="T66" fmla="*/ 184 w 590"/>
                <a:gd name="T67" fmla="*/ 764 h 1054"/>
                <a:gd name="T68" fmla="*/ 250 w 590"/>
                <a:gd name="T69" fmla="*/ 834 h 1054"/>
                <a:gd name="T70" fmla="*/ 320 w 590"/>
                <a:gd name="T71" fmla="*/ 894 h 1054"/>
                <a:gd name="T72" fmla="*/ 390 w 590"/>
                <a:gd name="T73" fmla="*/ 946 h 1054"/>
                <a:gd name="T74" fmla="*/ 488 w 590"/>
                <a:gd name="T75" fmla="*/ 1004 h 1054"/>
                <a:gd name="T76" fmla="*/ 590 w 590"/>
                <a:gd name="T77" fmla="*/ 1054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0" h="1054">
                  <a:moveTo>
                    <a:pt x="590" y="1054"/>
                  </a:moveTo>
                  <a:lnTo>
                    <a:pt x="458" y="812"/>
                  </a:lnTo>
                  <a:lnTo>
                    <a:pt x="458" y="812"/>
                  </a:lnTo>
                  <a:lnTo>
                    <a:pt x="456" y="812"/>
                  </a:lnTo>
                  <a:lnTo>
                    <a:pt x="258" y="750"/>
                  </a:lnTo>
                  <a:lnTo>
                    <a:pt x="258" y="750"/>
                  </a:lnTo>
                  <a:lnTo>
                    <a:pt x="252" y="748"/>
                  </a:lnTo>
                  <a:lnTo>
                    <a:pt x="248" y="742"/>
                  </a:lnTo>
                  <a:lnTo>
                    <a:pt x="246" y="736"/>
                  </a:lnTo>
                  <a:lnTo>
                    <a:pt x="246" y="728"/>
                  </a:lnTo>
                  <a:lnTo>
                    <a:pt x="246" y="728"/>
                  </a:lnTo>
                  <a:lnTo>
                    <a:pt x="250" y="722"/>
                  </a:lnTo>
                  <a:lnTo>
                    <a:pt x="254" y="718"/>
                  </a:lnTo>
                  <a:lnTo>
                    <a:pt x="260" y="716"/>
                  </a:lnTo>
                  <a:lnTo>
                    <a:pt x="268" y="718"/>
                  </a:lnTo>
                  <a:lnTo>
                    <a:pt x="434" y="768"/>
                  </a:lnTo>
                  <a:lnTo>
                    <a:pt x="334" y="584"/>
                  </a:lnTo>
                  <a:lnTo>
                    <a:pt x="334" y="584"/>
                  </a:lnTo>
                  <a:lnTo>
                    <a:pt x="332" y="582"/>
                  </a:lnTo>
                  <a:lnTo>
                    <a:pt x="94" y="510"/>
                  </a:lnTo>
                  <a:lnTo>
                    <a:pt x="94" y="510"/>
                  </a:lnTo>
                  <a:lnTo>
                    <a:pt x="88" y="506"/>
                  </a:lnTo>
                  <a:lnTo>
                    <a:pt x="84" y="502"/>
                  </a:lnTo>
                  <a:lnTo>
                    <a:pt x="82" y="496"/>
                  </a:lnTo>
                  <a:lnTo>
                    <a:pt x="82" y="488"/>
                  </a:lnTo>
                  <a:lnTo>
                    <a:pt x="82" y="488"/>
                  </a:lnTo>
                  <a:lnTo>
                    <a:pt x="86" y="482"/>
                  </a:lnTo>
                  <a:lnTo>
                    <a:pt x="90" y="478"/>
                  </a:lnTo>
                  <a:lnTo>
                    <a:pt x="98" y="476"/>
                  </a:lnTo>
                  <a:lnTo>
                    <a:pt x="104" y="476"/>
                  </a:lnTo>
                  <a:lnTo>
                    <a:pt x="310" y="540"/>
                  </a:lnTo>
                  <a:lnTo>
                    <a:pt x="198" y="334"/>
                  </a:lnTo>
                  <a:lnTo>
                    <a:pt x="198" y="334"/>
                  </a:lnTo>
                  <a:lnTo>
                    <a:pt x="196" y="334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58" y="290"/>
                  </a:lnTo>
                  <a:lnTo>
                    <a:pt x="54" y="284"/>
                  </a:lnTo>
                  <a:lnTo>
                    <a:pt x="52" y="278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6" y="266"/>
                  </a:lnTo>
                  <a:lnTo>
                    <a:pt x="60" y="262"/>
                  </a:lnTo>
                  <a:lnTo>
                    <a:pt x="68" y="260"/>
                  </a:lnTo>
                  <a:lnTo>
                    <a:pt x="74" y="260"/>
                  </a:lnTo>
                  <a:lnTo>
                    <a:pt x="174" y="29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62"/>
                  </a:lnTo>
                  <a:lnTo>
                    <a:pt x="4" y="106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56"/>
                  </a:lnTo>
                  <a:lnTo>
                    <a:pt x="4" y="308"/>
                  </a:lnTo>
                  <a:lnTo>
                    <a:pt x="10" y="362"/>
                  </a:lnTo>
                  <a:lnTo>
                    <a:pt x="20" y="418"/>
                  </a:lnTo>
                  <a:lnTo>
                    <a:pt x="34" y="474"/>
                  </a:lnTo>
                  <a:lnTo>
                    <a:pt x="50" y="528"/>
                  </a:lnTo>
                  <a:lnTo>
                    <a:pt x="72" y="584"/>
                  </a:lnTo>
                  <a:lnTo>
                    <a:pt x="84" y="612"/>
                  </a:lnTo>
                  <a:lnTo>
                    <a:pt x="98" y="638"/>
                  </a:lnTo>
                  <a:lnTo>
                    <a:pt x="98" y="638"/>
                  </a:lnTo>
                  <a:lnTo>
                    <a:pt x="124" y="682"/>
                  </a:lnTo>
                  <a:lnTo>
                    <a:pt x="154" y="724"/>
                  </a:lnTo>
                  <a:lnTo>
                    <a:pt x="184" y="764"/>
                  </a:lnTo>
                  <a:lnTo>
                    <a:pt x="216" y="800"/>
                  </a:lnTo>
                  <a:lnTo>
                    <a:pt x="250" y="834"/>
                  </a:lnTo>
                  <a:lnTo>
                    <a:pt x="284" y="864"/>
                  </a:lnTo>
                  <a:lnTo>
                    <a:pt x="320" y="894"/>
                  </a:lnTo>
                  <a:lnTo>
                    <a:pt x="354" y="920"/>
                  </a:lnTo>
                  <a:lnTo>
                    <a:pt x="390" y="946"/>
                  </a:lnTo>
                  <a:lnTo>
                    <a:pt x="424" y="968"/>
                  </a:lnTo>
                  <a:lnTo>
                    <a:pt x="488" y="1004"/>
                  </a:lnTo>
                  <a:lnTo>
                    <a:pt x="544" y="1034"/>
                  </a:lnTo>
                  <a:lnTo>
                    <a:pt x="590" y="1054"/>
                  </a:lnTo>
                  <a:lnTo>
                    <a:pt x="590" y="10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10178677" y="4000479"/>
              <a:ext cx="936625" cy="1673225"/>
            </a:xfrm>
            <a:custGeom>
              <a:avLst/>
              <a:gdLst>
                <a:gd name="T0" fmla="*/ 492 w 590"/>
                <a:gd name="T1" fmla="*/ 416 h 1054"/>
                <a:gd name="T2" fmla="*/ 436 w 590"/>
                <a:gd name="T3" fmla="*/ 330 h 1054"/>
                <a:gd name="T4" fmla="*/ 374 w 590"/>
                <a:gd name="T5" fmla="*/ 254 h 1054"/>
                <a:gd name="T6" fmla="*/ 306 w 590"/>
                <a:gd name="T7" fmla="*/ 190 h 1054"/>
                <a:gd name="T8" fmla="*/ 236 w 590"/>
                <a:gd name="T9" fmla="*/ 134 h 1054"/>
                <a:gd name="T10" fmla="*/ 166 w 590"/>
                <a:gd name="T11" fmla="*/ 88 h 1054"/>
                <a:gd name="T12" fmla="*/ 46 w 590"/>
                <a:gd name="T13" fmla="*/ 20 h 1054"/>
                <a:gd name="T14" fmla="*/ 156 w 590"/>
                <a:gd name="T15" fmla="*/ 286 h 1054"/>
                <a:gd name="T16" fmla="*/ 182 w 590"/>
                <a:gd name="T17" fmla="*/ 190 h 1054"/>
                <a:gd name="T18" fmla="*/ 190 w 590"/>
                <a:gd name="T19" fmla="*/ 180 h 1054"/>
                <a:gd name="T20" fmla="*/ 204 w 590"/>
                <a:gd name="T21" fmla="*/ 178 h 1054"/>
                <a:gd name="T22" fmla="*/ 210 w 590"/>
                <a:gd name="T23" fmla="*/ 182 h 1054"/>
                <a:gd name="T24" fmla="*/ 216 w 590"/>
                <a:gd name="T25" fmla="*/ 194 h 1054"/>
                <a:gd name="T26" fmla="*/ 180 w 590"/>
                <a:gd name="T27" fmla="*/ 330 h 1054"/>
                <a:gd name="T28" fmla="*/ 348 w 590"/>
                <a:gd name="T29" fmla="*/ 334 h 1054"/>
                <a:gd name="T30" fmla="*/ 352 w 590"/>
                <a:gd name="T31" fmla="*/ 328 h 1054"/>
                <a:gd name="T32" fmla="*/ 362 w 590"/>
                <a:gd name="T33" fmla="*/ 322 h 1054"/>
                <a:gd name="T34" fmla="*/ 370 w 590"/>
                <a:gd name="T35" fmla="*/ 322 h 1054"/>
                <a:gd name="T36" fmla="*/ 380 w 590"/>
                <a:gd name="T37" fmla="*/ 330 h 1054"/>
                <a:gd name="T38" fmla="*/ 382 w 590"/>
                <a:gd name="T39" fmla="*/ 344 h 1054"/>
                <a:gd name="T40" fmla="*/ 414 w 590"/>
                <a:gd name="T41" fmla="*/ 762 h 1054"/>
                <a:gd name="T42" fmla="*/ 460 w 590"/>
                <a:gd name="T43" fmla="*/ 602 h 1054"/>
                <a:gd name="T44" fmla="*/ 470 w 590"/>
                <a:gd name="T45" fmla="*/ 592 h 1054"/>
                <a:gd name="T46" fmla="*/ 482 w 590"/>
                <a:gd name="T47" fmla="*/ 590 h 1054"/>
                <a:gd name="T48" fmla="*/ 488 w 590"/>
                <a:gd name="T49" fmla="*/ 594 h 1054"/>
                <a:gd name="T50" fmla="*/ 496 w 590"/>
                <a:gd name="T51" fmla="*/ 604 h 1054"/>
                <a:gd name="T52" fmla="*/ 438 w 590"/>
                <a:gd name="T53" fmla="*/ 808 h 1054"/>
                <a:gd name="T54" fmla="*/ 572 w 590"/>
                <a:gd name="T55" fmla="*/ 1054 h 1054"/>
                <a:gd name="T56" fmla="*/ 576 w 590"/>
                <a:gd name="T57" fmla="*/ 1028 h 1054"/>
                <a:gd name="T58" fmla="*/ 586 w 590"/>
                <a:gd name="T59" fmla="*/ 948 h 1054"/>
                <a:gd name="T60" fmla="*/ 590 w 590"/>
                <a:gd name="T61" fmla="*/ 848 h 1054"/>
                <a:gd name="T62" fmla="*/ 590 w 590"/>
                <a:gd name="T63" fmla="*/ 798 h 1054"/>
                <a:gd name="T64" fmla="*/ 580 w 590"/>
                <a:gd name="T65" fmla="*/ 692 h 1054"/>
                <a:gd name="T66" fmla="*/ 556 w 590"/>
                <a:gd name="T67" fmla="*/ 582 h 1054"/>
                <a:gd name="T68" fmla="*/ 518 w 590"/>
                <a:gd name="T69" fmla="*/ 470 h 1054"/>
                <a:gd name="T70" fmla="*/ 492 w 590"/>
                <a:gd name="T71" fmla="*/ 416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1054">
                  <a:moveTo>
                    <a:pt x="492" y="416"/>
                  </a:moveTo>
                  <a:lnTo>
                    <a:pt x="492" y="416"/>
                  </a:lnTo>
                  <a:lnTo>
                    <a:pt x="466" y="372"/>
                  </a:lnTo>
                  <a:lnTo>
                    <a:pt x="436" y="330"/>
                  </a:lnTo>
                  <a:lnTo>
                    <a:pt x="406" y="292"/>
                  </a:lnTo>
                  <a:lnTo>
                    <a:pt x="374" y="254"/>
                  </a:lnTo>
                  <a:lnTo>
                    <a:pt x="340" y="220"/>
                  </a:lnTo>
                  <a:lnTo>
                    <a:pt x="306" y="190"/>
                  </a:lnTo>
                  <a:lnTo>
                    <a:pt x="270" y="160"/>
                  </a:lnTo>
                  <a:lnTo>
                    <a:pt x="236" y="134"/>
                  </a:lnTo>
                  <a:lnTo>
                    <a:pt x="200" y="110"/>
                  </a:lnTo>
                  <a:lnTo>
                    <a:pt x="166" y="88"/>
                  </a:lnTo>
                  <a:lnTo>
                    <a:pt x="102" y="50"/>
                  </a:lnTo>
                  <a:lnTo>
                    <a:pt x="46" y="20"/>
                  </a:lnTo>
                  <a:lnTo>
                    <a:pt x="0" y="0"/>
                  </a:lnTo>
                  <a:lnTo>
                    <a:pt x="156" y="286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6" y="184"/>
                  </a:lnTo>
                  <a:lnTo>
                    <a:pt x="190" y="180"/>
                  </a:lnTo>
                  <a:lnTo>
                    <a:pt x="198" y="178"/>
                  </a:lnTo>
                  <a:lnTo>
                    <a:pt x="204" y="178"/>
                  </a:lnTo>
                  <a:lnTo>
                    <a:pt x="204" y="178"/>
                  </a:lnTo>
                  <a:lnTo>
                    <a:pt x="210" y="182"/>
                  </a:lnTo>
                  <a:lnTo>
                    <a:pt x="214" y="188"/>
                  </a:lnTo>
                  <a:lnTo>
                    <a:pt x="216" y="194"/>
                  </a:lnTo>
                  <a:lnTo>
                    <a:pt x="216" y="200"/>
                  </a:lnTo>
                  <a:lnTo>
                    <a:pt x="180" y="330"/>
                  </a:lnTo>
                  <a:lnTo>
                    <a:pt x="290" y="534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2" y="328"/>
                  </a:lnTo>
                  <a:lnTo>
                    <a:pt x="356" y="324"/>
                  </a:lnTo>
                  <a:lnTo>
                    <a:pt x="362" y="322"/>
                  </a:lnTo>
                  <a:lnTo>
                    <a:pt x="370" y="322"/>
                  </a:lnTo>
                  <a:lnTo>
                    <a:pt x="370" y="322"/>
                  </a:lnTo>
                  <a:lnTo>
                    <a:pt x="376" y="324"/>
                  </a:lnTo>
                  <a:lnTo>
                    <a:pt x="380" y="330"/>
                  </a:lnTo>
                  <a:lnTo>
                    <a:pt x="382" y="336"/>
                  </a:lnTo>
                  <a:lnTo>
                    <a:pt x="382" y="344"/>
                  </a:lnTo>
                  <a:lnTo>
                    <a:pt x="314" y="578"/>
                  </a:lnTo>
                  <a:lnTo>
                    <a:pt x="414" y="762"/>
                  </a:lnTo>
                  <a:lnTo>
                    <a:pt x="460" y="602"/>
                  </a:lnTo>
                  <a:lnTo>
                    <a:pt x="460" y="602"/>
                  </a:lnTo>
                  <a:lnTo>
                    <a:pt x="464" y="596"/>
                  </a:lnTo>
                  <a:lnTo>
                    <a:pt x="470" y="592"/>
                  </a:lnTo>
                  <a:lnTo>
                    <a:pt x="476" y="590"/>
                  </a:lnTo>
                  <a:lnTo>
                    <a:pt x="482" y="590"/>
                  </a:lnTo>
                  <a:lnTo>
                    <a:pt x="482" y="590"/>
                  </a:lnTo>
                  <a:lnTo>
                    <a:pt x="488" y="594"/>
                  </a:lnTo>
                  <a:lnTo>
                    <a:pt x="494" y="598"/>
                  </a:lnTo>
                  <a:lnTo>
                    <a:pt x="496" y="604"/>
                  </a:lnTo>
                  <a:lnTo>
                    <a:pt x="494" y="612"/>
                  </a:lnTo>
                  <a:lnTo>
                    <a:pt x="438" y="808"/>
                  </a:lnTo>
                  <a:lnTo>
                    <a:pt x="572" y="1054"/>
                  </a:lnTo>
                  <a:lnTo>
                    <a:pt x="572" y="1054"/>
                  </a:lnTo>
                  <a:lnTo>
                    <a:pt x="576" y="1028"/>
                  </a:lnTo>
                  <a:lnTo>
                    <a:pt x="576" y="1028"/>
                  </a:lnTo>
                  <a:lnTo>
                    <a:pt x="582" y="992"/>
                  </a:lnTo>
                  <a:lnTo>
                    <a:pt x="586" y="948"/>
                  </a:lnTo>
                  <a:lnTo>
                    <a:pt x="590" y="900"/>
                  </a:lnTo>
                  <a:lnTo>
                    <a:pt x="590" y="848"/>
                  </a:lnTo>
                  <a:lnTo>
                    <a:pt x="590" y="848"/>
                  </a:lnTo>
                  <a:lnTo>
                    <a:pt x="590" y="798"/>
                  </a:lnTo>
                  <a:lnTo>
                    <a:pt x="586" y="746"/>
                  </a:lnTo>
                  <a:lnTo>
                    <a:pt x="580" y="692"/>
                  </a:lnTo>
                  <a:lnTo>
                    <a:pt x="570" y="636"/>
                  </a:lnTo>
                  <a:lnTo>
                    <a:pt x="556" y="582"/>
                  </a:lnTo>
                  <a:lnTo>
                    <a:pt x="540" y="526"/>
                  </a:lnTo>
                  <a:lnTo>
                    <a:pt x="518" y="470"/>
                  </a:lnTo>
                  <a:lnTo>
                    <a:pt x="506" y="442"/>
                  </a:lnTo>
                  <a:lnTo>
                    <a:pt x="492" y="416"/>
                  </a:lnTo>
                  <a:lnTo>
                    <a:pt x="492" y="4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</p:grpSp>
      <p:sp>
        <p:nvSpPr>
          <p:cNvPr id="37" name="コンテンツ プレースホルダ 1"/>
          <p:cNvSpPr txBox="1">
            <a:spLocks/>
          </p:cNvSpPr>
          <p:nvPr/>
        </p:nvSpPr>
        <p:spPr>
          <a:xfrm>
            <a:off x="600969" y="6642844"/>
            <a:ext cx="3109216" cy="13953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修飾</a:t>
            </a:r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-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被修飾の関係はかかりうけ関係です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大きく分けて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marL="457200" lvl="1" indent="0">
              <a:buNone/>
            </a:pPr>
            <a:r>
              <a:rPr lang="ja-JP" altLang="en-US" sz="11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　</a:t>
            </a:r>
            <a:r>
              <a:rPr lang="en-US" altLang="ja-JP" sz="11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-</a:t>
            </a:r>
            <a:r>
              <a:rPr lang="ja-JP" altLang="en-US" sz="11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連体修飾</a:t>
            </a:r>
            <a:endParaRPr lang="en-US" altLang="ja-JP" sz="11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marL="457200" lvl="1" indent="0">
              <a:buNone/>
            </a:pPr>
            <a:r>
              <a:rPr lang="ja-JP" altLang="en-US" sz="11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　</a:t>
            </a:r>
            <a:r>
              <a:rPr lang="en-US" altLang="ja-JP" sz="11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-</a:t>
            </a:r>
            <a:r>
              <a:rPr lang="ja-JP" altLang="en-US" sz="11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連用修飾</a:t>
            </a:r>
            <a:endParaRPr lang="en-US" altLang="ja-JP" sz="11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　　　　　　　　　の２つがあります</a:t>
            </a:r>
          </a:p>
        </p:txBody>
      </p:sp>
      <p:grpSp>
        <p:nvGrpSpPr>
          <p:cNvPr id="75" name="グループ化 74"/>
          <p:cNvGrpSpPr/>
          <p:nvPr/>
        </p:nvGrpSpPr>
        <p:grpSpPr>
          <a:xfrm rot="214989">
            <a:off x="985876" y="8216851"/>
            <a:ext cx="1920853" cy="1812834"/>
            <a:chOff x="10102477" y="4000479"/>
            <a:chExt cx="1012825" cy="169862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6" name="Freeform 25"/>
            <p:cNvSpPr>
              <a:spLocks/>
            </p:cNvSpPr>
            <p:nvPr/>
          </p:nvSpPr>
          <p:spPr bwMode="auto">
            <a:xfrm>
              <a:off x="10102477" y="4025879"/>
              <a:ext cx="936625" cy="1673225"/>
            </a:xfrm>
            <a:custGeom>
              <a:avLst/>
              <a:gdLst>
                <a:gd name="T0" fmla="*/ 458 w 590"/>
                <a:gd name="T1" fmla="*/ 812 h 1054"/>
                <a:gd name="T2" fmla="*/ 456 w 590"/>
                <a:gd name="T3" fmla="*/ 812 h 1054"/>
                <a:gd name="T4" fmla="*/ 258 w 590"/>
                <a:gd name="T5" fmla="*/ 750 h 1054"/>
                <a:gd name="T6" fmla="*/ 248 w 590"/>
                <a:gd name="T7" fmla="*/ 742 h 1054"/>
                <a:gd name="T8" fmla="*/ 246 w 590"/>
                <a:gd name="T9" fmla="*/ 728 h 1054"/>
                <a:gd name="T10" fmla="*/ 250 w 590"/>
                <a:gd name="T11" fmla="*/ 722 h 1054"/>
                <a:gd name="T12" fmla="*/ 260 w 590"/>
                <a:gd name="T13" fmla="*/ 716 h 1054"/>
                <a:gd name="T14" fmla="*/ 434 w 590"/>
                <a:gd name="T15" fmla="*/ 768 h 1054"/>
                <a:gd name="T16" fmla="*/ 334 w 590"/>
                <a:gd name="T17" fmla="*/ 584 h 1054"/>
                <a:gd name="T18" fmla="*/ 94 w 590"/>
                <a:gd name="T19" fmla="*/ 510 h 1054"/>
                <a:gd name="T20" fmla="*/ 88 w 590"/>
                <a:gd name="T21" fmla="*/ 506 h 1054"/>
                <a:gd name="T22" fmla="*/ 82 w 590"/>
                <a:gd name="T23" fmla="*/ 496 h 1054"/>
                <a:gd name="T24" fmla="*/ 82 w 590"/>
                <a:gd name="T25" fmla="*/ 488 h 1054"/>
                <a:gd name="T26" fmla="*/ 90 w 590"/>
                <a:gd name="T27" fmla="*/ 478 h 1054"/>
                <a:gd name="T28" fmla="*/ 104 w 590"/>
                <a:gd name="T29" fmla="*/ 476 h 1054"/>
                <a:gd name="T30" fmla="*/ 198 w 590"/>
                <a:gd name="T31" fmla="*/ 334 h 1054"/>
                <a:gd name="T32" fmla="*/ 196 w 590"/>
                <a:gd name="T33" fmla="*/ 334 h 1054"/>
                <a:gd name="T34" fmla="*/ 64 w 590"/>
                <a:gd name="T35" fmla="*/ 294 h 1054"/>
                <a:gd name="T36" fmla="*/ 54 w 590"/>
                <a:gd name="T37" fmla="*/ 284 h 1054"/>
                <a:gd name="T38" fmla="*/ 52 w 590"/>
                <a:gd name="T39" fmla="*/ 272 h 1054"/>
                <a:gd name="T40" fmla="*/ 56 w 590"/>
                <a:gd name="T41" fmla="*/ 266 h 1054"/>
                <a:gd name="T42" fmla="*/ 68 w 590"/>
                <a:gd name="T43" fmla="*/ 260 h 1054"/>
                <a:gd name="T44" fmla="*/ 174 w 590"/>
                <a:gd name="T45" fmla="*/ 290 h 1054"/>
                <a:gd name="T46" fmla="*/ 18 w 590"/>
                <a:gd name="T47" fmla="*/ 0 h 1054"/>
                <a:gd name="T48" fmla="*/ 14 w 590"/>
                <a:gd name="T49" fmla="*/ 26 h 1054"/>
                <a:gd name="T50" fmla="*/ 4 w 590"/>
                <a:gd name="T51" fmla="*/ 106 h 1054"/>
                <a:gd name="T52" fmla="*/ 0 w 590"/>
                <a:gd name="T53" fmla="*/ 206 h 1054"/>
                <a:gd name="T54" fmla="*/ 0 w 590"/>
                <a:gd name="T55" fmla="*/ 256 h 1054"/>
                <a:gd name="T56" fmla="*/ 10 w 590"/>
                <a:gd name="T57" fmla="*/ 362 h 1054"/>
                <a:gd name="T58" fmla="*/ 34 w 590"/>
                <a:gd name="T59" fmla="*/ 474 h 1054"/>
                <a:gd name="T60" fmla="*/ 72 w 590"/>
                <a:gd name="T61" fmla="*/ 584 h 1054"/>
                <a:gd name="T62" fmla="*/ 98 w 590"/>
                <a:gd name="T63" fmla="*/ 638 h 1054"/>
                <a:gd name="T64" fmla="*/ 124 w 590"/>
                <a:gd name="T65" fmla="*/ 682 h 1054"/>
                <a:gd name="T66" fmla="*/ 184 w 590"/>
                <a:gd name="T67" fmla="*/ 764 h 1054"/>
                <a:gd name="T68" fmla="*/ 250 w 590"/>
                <a:gd name="T69" fmla="*/ 834 h 1054"/>
                <a:gd name="T70" fmla="*/ 320 w 590"/>
                <a:gd name="T71" fmla="*/ 894 h 1054"/>
                <a:gd name="T72" fmla="*/ 390 w 590"/>
                <a:gd name="T73" fmla="*/ 946 h 1054"/>
                <a:gd name="T74" fmla="*/ 488 w 590"/>
                <a:gd name="T75" fmla="*/ 1004 h 1054"/>
                <a:gd name="T76" fmla="*/ 590 w 590"/>
                <a:gd name="T77" fmla="*/ 1054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0" h="1054">
                  <a:moveTo>
                    <a:pt x="590" y="1054"/>
                  </a:moveTo>
                  <a:lnTo>
                    <a:pt x="458" y="812"/>
                  </a:lnTo>
                  <a:lnTo>
                    <a:pt x="458" y="812"/>
                  </a:lnTo>
                  <a:lnTo>
                    <a:pt x="456" y="812"/>
                  </a:lnTo>
                  <a:lnTo>
                    <a:pt x="258" y="750"/>
                  </a:lnTo>
                  <a:lnTo>
                    <a:pt x="258" y="750"/>
                  </a:lnTo>
                  <a:lnTo>
                    <a:pt x="252" y="748"/>
                  </a:lnTo>
                  <a:lnTo>
                    <a:pt x="248" y="742"/>
                  </a:lnTo>
                  <a:lnTo>
                    <a:pt x="246" y="736"/>
                  </a:lnTo>
                  <a:lnTo>
                    <a:pt x="246" y="728"/>
                  </a:lnTo>
                  <a:lnTo>
                    <a:pt x="246" y="728"/>
                  </a:lnTo>
                  <a:lnTo>
                    <a:pt x="250" y="722"/>
                  </a:lnTo>
                  <a:lnTo>
                    <a:pt x="254" y="718"/>
                  </a:lnTo>
                  <a:lnTo>
                    <a:pt x="260" y="716"/>
                  </a:lnTo>
                  <a:lnTo>
                    <a:pt x="268" y="718"/>
                  </a:lnTo>
                  <a:lnTo>
                    <a:pt x="434" y="768"/>
                  </a:lnTo>
                  <a:lnTo>
                    <a:pt x="334" y="584"/>
                  </a:lnTo>
                  <a:lnTo>
                    <a:pt x="334" y="584"/>
                  </a:lnTo>
                  <a:lnTo>
                    <a:pt x="332" y="582"/>
                  </a:lnTo>
                  <a:lnTo>
                    <a:pt x="94" y="510"/>
                  </a:lnTo>
                  <a:lnTo>
                    <a:pt x="94" y="510"/>
                  </a:lnTo>
                  <a:lnTo>
                    <a:pt x="88" y="506"/>
                  </a:lnTo>
                  <a:lnTo>
                    <a:pt x="84" y="502"/>
                  </a:lnTo>
                  <a:lnTo>
                    <a:pt x="82" y="496"/>
                  </a:lnTo>
                  <a:lnTo>
                    <a:pt x="82" y="488"/>
                  </a:lnTo>
                  <a:lnTo>
                    <a:pt x="82" y="488"/>
                  </a:lnTo>
                  <a:lnTo>
                    <a:pt x="86" y="482"/>
                  </a:lnTo>
                  <a:lnTo>
                    <a:pt x="90" y="478"/>
                  </a:lnTo>
                  <a:lnTo>
                    <a:pt x="98" y="476"/>
                  </a:lnTo>
                  <a:lnTo>
                    <a:pt x="104" y="476"/>
                  </a:lnTo>
                  <a:lnTo>
                    <a:pt x="310" y="540"/>
                  </a:lnTo>
                  <a:lnTo>
                    <a:pt x="198" y="334"/>
                  </a:lnTo>
                  <a:lnTo>
                    <a:pt x="198" y="334"/>
                  </a:lnTo>
                  <a:lnTo>
                    <a:pt x="196" y="334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58" y="290"/>
                  </a:lnTo>
                  <a:lnTo>
                    <a:pt x="54" y="284"/>
                  </a:lnTo>
                  <a:lnTo>
                    <a:pt x="52" y="278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6" y="266"/>
                  </a:lnTo>
                  <a:lnTo>
                    <a:pt x="60" y="262"/>
                  </a:lnTo>
                  <a:lnTo>
                    <a:pt x="68" y="260"/>
                  </a:lnTo>
                  <a:lnTo>
                    <a:pt x="74" y="260"/>
                  </a:lnTo>
                  <a:lnTo>
                    <a:pt x="174" y="29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62"/>
                  </a:lnTo>
                  <a:lnTo>
                    <a:pt x="4" y="106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56"/>
                  </a:lnTo>
                  <a:lnTo>
                    <a:pt x="4" y="308"/>
                  </a:lnTo>
                  <a:lnTo>
                    <a:pt x="10" y="362"/>
                  </a:lnTo>
                  <a:lnTo>
                    <a:pt x="20" y="418"/>
                  </a:lnTo>
                  <a:lnTo>
                    <a:pt x="34" y="474"/>
                  </a:lnTo>
                  <a:lnTo>
                    <a:pt x="50" y="528"/>
                  </a:lnTo>
                  <a:lnTo>
                    <a:pt x="72" y="584"/>
                  </a:lnTo>
                  <a:lnTo>
                    <a:pt x="84" y="612"/>
                  </a:lnTo>
                  <a:lnTo>
                    <a:pt x="98" y="638"/>
                  </a:lnTo>
                  <a:lnTo>
                    <a:pt x="98" y="638"/>
                  </a:lnTo>
                  <a:lnTo>
                    <a:pt x="124" y="682"/>
                  </a:lnTo>
                  <a:lnTo>
                    <a:pt x="154" y="724"/>
                  </a:lnTo>
                  <a:lnTo>
                    <a:pt x="184" y="764"/>
                  </a:lnTo>
                  <a:lnTo>
                    <a:pt x="216" y="800"/>
                  </a:lnTo>
                  <a:lnTo>
                    <a:pt x="250" y="834"/>
                  </a:lnTo>
                  <a:lnTo>
                    <a:pt x="284" y="864"/>
                  </a:lnTo>
                  <a:lnTo>
                    <a:pt x="320" y="894"/>
                  </a:lnTo>
                  <a:lnTo>
                    <a:pt x="354" y="920"/>
                  </a:lnTo>
                  <a:lnTo>
                    <a:pt x="390" y="946"/>
                  </a:lnTo>
                  <a:lnTo>
                    <a:pt x="424" y="968"/>
                  </a:lnTo>
                  <a:lnTo>
                    <a:pt x="488" y="1004"/>
                  </a:lnTo>
                  <a:lnTo>
                    <a:pt x="544" y="1034"/>
                  </a:lnTo>
                  <a:lnTo>
                    <a:pt x="590" y="1054"/>
                  </a:lnTo>
                  <a:lnTo>
                    <a:pt x="590" y="10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77" name="Freeform 26"/>
            <p:cNvSpPr>
              <a:spLocks/>
            </p:cNvSpPr>
            <p:nvPr/>
          </p:nvSpPr>
          <p:spPr bwMode="auto">
            <a:xfrm>
              <a:off x="10178677" y="4000479"/>
              <a:ext cx="936625" cy="1673225"/>
            </a:xfrm>
            <a:custGeom>
              <a:avLst/>
              <a:gdLst>
                <a:gd name="T0" fmla="*/ 492 w 590"/>
                <a:gd name="T1" fmla="*/ 416 h 1054"/>
                <a:gd name="T2" fmla="*/ 436 w 590"/>
                <a:gd name="T3" fmla="*/ 330 h 1054"/>
                <a:gd name="T4" fmla="*/ 374 w 590"/>
                <a:gd name="T5" fmla="*/ 254 h 1054"/>
                <a:gd name="T6" fmla="*/ 306 w 590"/>
                <a:gd name="T7" fmla="*/ 190 h 1054"/>
                <a:gd name="T8" fmla="*/ 236 w 590"/>
                <a:gd name="T9" fmla="*/ 134 h 1054"/>
                <a:gd name="T10" fmla="*/ 166 w 590"/>
                <a:gd name="T11" fmla="*/ 88 h 1054"/>
                <a:gd name="T12" fmla="*/ 46 w 590"/>
                <a:gd name="T13" fmla="*/ 20 h 1054"/>
                <a:gd name="T14" fmla="*/ 156 w 590"/>
                <a:gd name="T15" fmla="*/ 286 h 1054"/>
                <a:gd name="T16" fmla="*/ 182 w 590"/>
                <a:gd name="T17" fmla="*/ 190 h 1054"/>
                <a:gd name="T18" fmla="*/ 190 w 590"/>
                <a:gd name="T19" fmla="*/ 180 h 1054"/>
                <a:gd name="T20" fmla="*/ 204 w 590"/>
                <a:gd name="T21" fmla="*/ 178 h 1054"/>
                <a:gd name="T22" fmla="*/ 210 w 590"/>
                <a:gd name="T23" fmla="*/ 182 h 1054"/>
                <a:gd name="T24" fmla="*/ 216 w 590"/>
                <a:gd name="T25" fmla="*/ 194 h 1054"/>
                <a:gd name="T26" fmla="*/ 180 w 590"/>
                <a:gd name="T27" fmla="*/ 330 h 1054"/>
                <a:gd name="T28" fmla="*/ 348 w 590"/>
                <a:gd name="T29" fmla="*/ 334 h 1054"/>
                <a:gd name="T30" fmla="*/ 352 w 590"/>
                <a:gd name="T31" fmla="*/ 328 h 1054"/>
                <a:gd name="T32" fmla="*/ 362 w 590"/>
                <a:gd name="T33" fmla="*/ 322 h 1054"/>
                <a:gd name="T34" fmla="*/ 370 w 590"/>
                <a:gd name="T35" fmla="*/ 322 h 1054"/>
                <a:gd name="T36" fmla="*/ 380 w 590"/>
                <a:gd name="T37" fmla="*/ 330 h 1054"/>
                <a:gd name="T38" fmla="*/ 382 w 590"/>
                <a:gd name="T39" fmla="*/ 344 h 1054"/>
                <a:gd name="T40" fmla="*/ 414 w 590"/>
                <a:gd name="T41" fmla="*/ 762 h 1054"/>
                <a:gd name="T42" fmla="*/ 460 w 590"/>
                <a:gd name="T43" fmla="*/ 602 h 1054"/>
                <a:gd name="T44" fmla="*/ 470 w 590"/>
                <a:gd name="T45" fmla="*/ 592 h 1054"/>
                <a:gd name="T46" fmla="*/ 482 w 590"/>
                <a:gd name="T47" fmla="*/ 590 h 1054"/>
                <a:gd name="T48" fmla="*/ 488 w 590"/>
                <a:gd name="T49" fmla="*/ 594 h 1054"/>
                <a:gd name="T50" fmla="*/ 496 w 590"/>
                <a:gd name="T51" fmla="*/ 604 h 1054"/>
                <a:gd name="T52" fmla="*/ 438 w 590"/>
                <a:gd name="T53" fmla="*/ 808 h 1054"/>
                <a:gd name="T54" fmla="*/ 572 w 590"/>
                <a:gd name="T55" fmla="*/ 1054 h 1054"/>
                <a:gd name="T56" fmla="*/ 576 w 590"/>
                <a:gd name="T57" fmla="*/ 1028 h 1054"/>
                <a:gd name="T58" fmla="*/ 586 w 590"/>
                <a:gd name="T59" fmla="*/ 948 h 1054"/>
                <a:gd name="T60" fmla="*/ 590 w 590"/>
                <a:gd name="T61" fmla="*/ 848 h 1054"/>
                <a:gd name="T62" fmla="*/ 590 w 590"/>
                <a:gd name="T63" fmla="*/ 798 h 1054"/>
                <a:gd name="T64" fmla="*/ 580 w 590"/>
                <a:gd name="T65" fmla="*/ 692 h 1054"/>
                <a:gd name="T66" fmla="*/ 556 w 590"/>
                <a:gd name="T67" fmla="*/ 582 h 1054"/>
                <a:gd name="T68" fmla="*/ 518 w 590"/>
                <a:gd name="T69" fmla="*/ 470 h 1054"/>
                <a:gd name="T70" fmla="*/ 492 w 590"/>
                <a:gd name="T71" fmla="*/ 416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1054">
                  <a:moveTo>
                    <a:pt x="492" y="416"/>
                  </a:moveTo>
                  <a:lnTo>
                    <a:pt x="492" y="416"/>
                  </a:lnTo>
                  <a:lnTo>
                    <a:pt x="466" y="372"/>
                  </a:lnTo>
                  <a:lnTo>
                    <a:pt x="436" y="330"/>
                  </a:lnTo>
                  <a:lnTo>
                    <a:pt x="406" y="292"/>
                  </a:lnTo>
                  <a:lnTo>
                    <a:pt x="374" y="254"/>
                  </a:lnTo>
                  <a:lnTo>
                    <a:pt x="340" y="220"/>
                  </a:lnTo>
                  <a:lnTo>
                    <a:pt x="306" y="190"/>
                  </a:lnTo>
                  <a:lnTo>
                    <a:pt x="270" y="160"/>
                  </a:lnTo>
                  <a:lnTo>
                    <a:pt x="236" y="134"/>
                  </a:lnTo>
                  <a:lnTo>
                    <a:pt x="200" y="110"/>
                  </a:lnTo>
                  <a:lnTo>
                    <a:pt x="166" y="88"/>
                  </a:lnTo>
                  <a:lnTo>
                    <a:pt x="102" y="50"/>
                  </a:lnTo>
                  <a:lnTo>
                    <a:pt x="46" y="20"/>
                  </a:lnTo>
                  <a:lnTo>
                    <a:pt x="0" y="0"/>
                  </a:lnTo>
                  <a:lnTo>
                    <a:pt x="156" y="286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6" y="184"/>
                  </a:lnTo>
                  <a:lnTo>
                    <a:pt x="190" y="180"/>
                  </a:lnTo>
                  <a:lnTo>
                    <a:pt x="198" y="178"/>
                  </a:lnTo>
                  <a:lnTo>
                    <a:pt x="204" y="178"/>
                  </a:lnTo>
                  <a:lnTo>
                    <a:pt x="204" y="178"/>
                  </a:lnTo>
                  <a:lnTo>
                    <a:pt x="210" y="182"/>
                  </a:lnTo>
                  <a:lnTo>
                    <a:pt x="214" y="188"/>
                  </a:lnTo>
                  <a:lnTo>
                    <a:pt x="216" y="194"/>
                  </a:lnTo>
                  <a:lnTo>
                    <a:pt x="216" y="200"/>
                  </a:lnTo>
                  <a:lnTo>
                    <a:pt x="180" y="330"/>
                  </a:lnTo>
                  <a:lnTo>
                    <a:pt x="290" y="534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2" y="328"/>
                  </a:lnTo>
                  <a:lnTo>
                    <a:pt x="356" y="324"/>
                  </a:lnTo>
                  <a:lnTo>
                    <a:pt x="362" y="322"/>
                  </a:lnTo>
                  <a:lnTo>
                    <a:pt x="370" y="322"/>
                  </a:lnTo>
                  <a:lnTo>
                    <a:pt x="370" y="322"/>
                  </a:lnTo>
                  <a:lnTo>
                    <a:pt x="376" y="324"/>
                  </a:lnTo>
                  <a:lnTo>
                    <a:pt x="380" y="330"/>
                  </a:lnTo>
                  <a:lnTo>
                    <a:pt x="382" y="336"/>
                  </a:lnTo>
                  <a:lnTo>
                    <a:pt x="382" y="344"/>
                  </a:lnTo>
                  <a:lnTo>
                    <a:pt x="314" y="578"/>
                  </a:lnTo>
                  <a:lnTo>
                    <a:pt x="414" y="762"/>
                  </a:lnTo>
                  <a:lnTo>
                    <a:pt x="460" y="602"/>
                  </a:lnTo>
                  <a:lnTo>
                    <a:pt x="460" y="602"/>
                  </a:lnTo>
                  <a:lnTo>
                    <a:pt x="464" y="596"/>
                  </a:lnTo>
                  <a:lnTo>
                    <a:pt x="470" y="592"/>
                  </a:lnTo>
                  <a:lnTo>
                    <a:pt x="476" y="590"/>
                  </a:lnTo>
                  <a:lnTo>
                    <a:pt x="482" y="590"/>
                  </a:lnTo>
                  <a:lnTo>
                    <a:pt x="482" y="590"/>
                  </a:lnTo>
                  <a:lnTo>
                    <a:pt x="488" y="594"/>
                  </a:lnTo>
                  <a:lnTo>
                    <a:pt x="494" y="598"/>
                  </a:lnTo>
                  <a:lnTo>
                    <a:pt x="496" y="604"/>
                  </a:lnTo>
                  <a:lnTo>
                    <a:pt x="494" y="612"/>
                  </a:lnTo>
                  <a:lnTo>
                    <a:pt x="438" y="808"/>
                  </a:lnTo>
                  <a:lnTo>
                    <a:pt x="572" y="1054"/>
                  </a:lnTo>
                  <a:lnTo>
                    <a:pt x="572" y="1054"/>
                  </a:lnTo>
                  <a:lnTo>
                    <a:pt x="576" y="1028"/>
                  </a:lnTo>
                  <a:lnTo>
                    <a:pt x="576" y="1028"/>
                  </a:lnTo>
                  <a:lnTo>
                    <a:pt x="582" y="992"/>
                  </a:lnTo>
                  <a:lnTo>
                    <a:pt x="586" y="948"/>
                  </a:lnTo>
                  <a:lnTo>
                    <a:pt x="590" y="900"/>
                  </a:lnTo>
                  <a:lnTo>
                    <a:pt x="590" y="848"/>
                  </a:lnTo>
                  <a:lnTo>
                    <a:pt x="590" y="848"/>
                  </a:lnTo>
                  <a:lnTo>
                    <a:pt x="590" y="798"/>
                  </a:lnTo>
                  <a:lnTo>
                    <a:pt x="586" y="746"/>
                  </a:lnTo>
                  <a:lnTo>
                    <a:pt x="580" y="692"/>
                  </a:lnTo>
                  <a:lnTo>
                    <a:pt x="570" y="636"/>
                  </a:lnTo>
                  <a:lnTo>
                    <a:pt x="556" y="582"/>
                  </a:lnTo>
                  <a:lnTo>
                    <a:pt x="540" y="526"/>
                  </a:lnTo>
                  <a:lnTo>
                    <a:pt x="518" y="470"/>
                  </a:lnTo>
                  <a:lnTo>
                    <a:pt x="506" y="442"/>
                  </a:lnTo>
                  <a:lnTo>
                    <a:pt x="492" y="416"/>
                  </a:lnTo>
                  <a:lnTo>
                    <a:pt x="492" y="4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</p:grpSp>
      <p:grpSp>
        <p:nvGrpSpPr>
          <p:cNvPr id="55" name="グループ化 54"/>
          <p:cNvGrpSpPr/>
          <p:nvPr/>
        </p:nvGrpSpPr>
        <p:grpSpPr>
          <a:xfrm rot="549302">
            <a:off x="2859067" y="8660379"/>
            <a:ext cx="655638" cy="1311275"/>
            <a:chOff x="11035927" y="4070329"/>
            <a:chExt cx="655638" cy="131127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11328027" y="4073504"/>
              <a:ext cx="336550" cy="1308100"/>
            </a:xfrm>
            <a:custGeom>
              <a:avLst/>
              <a:gdLst>
                <a:gd name="T0" fmla="*/ 44 w 212"/>
                <a:gd name="T1" fmla="*/ 210 h 824"/>
                <a:gd name="T2" fmla="*/ 98 w 212"/>
                <a:gd name="T3" fmla="*/ 168 h 824"/>
                <a:gd name="T4" fmla="*/ 112 w 212"/>
                <a:gd name="T5" fmla="*/ 166 h 824"/>
                <a:gd name="T6" fmla="*/ 122 w 212"/>
                <a:gd name="T7" fmla="*/ 172 h 824"/>
                <a:gd name="T8" fmla="*/ 126 w 212"/>
                <a:gd name="T9" fmla="*/ 178 h 824"/>
                <a:gd name="T10" fmla="*/ 124 w 212"/>
                <a:gd name="T11" fmla="*/ 192 h 824"/>
                <a:gd name="T12" fmla="*/ 42 w 212"/>
                <a:gd name="T13" fmla="*/ 258 h 824"/>
                <a:gd name="T14" fmla="*/ 150 w 212"/>
                <a:gd name="T15" fmla="*/ 316 h 824"/>
                <a:gd name="T16" fmla="*/ 156 w 212"/>
                <a:gd name="T17" fmla="*/ 314 h 824"/>
                <a:gd name="T18" fmla="*/ 170 w 212"/>
                <a:gd name="T19" fmla="*/ 316 h 824"/>
                <a:gd name="T20" fmla="*/ 174 w 212"/>
                <a:gd name="T21" fmla="*/ 320 h 824"/>
                <a:gd name="T22" fmla="*/ 178 w 212"/>
                <a:gd name="T23" fmla="*/ 334 h 824"/>
                <a:gd name="T24" fmla="*/ 172 w 212"/>
                <a:gd name="T25" fmla="*/ 344 h 824"/>
                <a:gd name="T26" fmla="*/ 18 w 212"/>
                <a:gd name="T27" fmla="*/ 592 h 824"/>
                <a:gd name="T28" fmla="*/ 112 w 212"/>
                <a:gd name="T29" fmla="*/ 518 h 824"/>
                <a:gd name="T30" fmla="*/ 126 w 212"/>
                <a:gd name="T31" fmla="*/ 516 h 824"/>
                <a:gd name="T32" fmla="*/ 138 w 212"/>
                <a:gd name="T33" fmla="*/ 522 h 824"/>
                <a:gd name="T34" fmla="*/ 140 w 212"/>
                <a:gd name="T35" fmla="*/ 528 h 824"/>
                <a:gd name="T36" fmla="*/ 138 w 212"/>
                <a:gd name="T37" fmla="*/ 542 h 824"/>
                <a:gd name="T38" fmla="*/ 14 w 212"/>
                <a:gd name="T39" fmla="*/ 638 h 824"/>
                <a:gd name="T40" fmla="*/ 0 w 212"/>
                <a:gd name="T41" fmla="*/ 824 h 824"/>
                <a:gd name="T42" fmla="*/ 4 w 212"/>
                <a:gd name="T43" fmla="*/ 820 h 824"/>
                <a:gd name="T44" fmla="*/ 62 w 212"/>
                <a:gd name="T45" fmla="*/ 756 h 824"/>
                <a:gd name="T46" fmla="*/ 84 w 212"/>
                <a:gd name="T47" fmla="*/ 730 h 824"/>
                <a:gd name="T48" fmla="*/ 126 w 212"/>
                <a:gd name="T49" fmla="*/ 666 h 824"/>
                <a:gd name="T50" fmla="*/ 166 w 212"/>
                <a:gd name="T51" fmla="*/ 594 h 824"/>
                <a:gd name="T52" fmla="*/ 196 w 212"/>
                <a:gd name="T53" fmla="*/ 512 h 824"/>
                <a:gd name="T54" fmla="*/ 210 w 212"/>
                <a:gd name="T55" fmla="*/ 424 h 824"/>
                <a:gd name="T56" fmla="*/ 210 w 212"/>
                <a:gd name="T57" fmla="*/ 424 h 824"/>
                <a:gd name="T58" fmla="*/ 212 w 212"/>
                <a:gd name="T59" fmla="*/ 394 h 824"/>
                <a:gd name="T60" fmla="*/ 208 w 212"/>
                <a:gd name="T61" fmla="*/ 330 h 824"/>
                <a:gd name="T62" fmla="*/ 196 w 212"/>
                <a:gd name="T63" fmla="*/ 270 h 824"/>
                <a:gd name="T64" fmla="*/ 178 w 212"/>
                <a:gd name="T65" fmla="*/ 212 h 824"/>
                <a:gd name="T66" fmla="*/ 154 w 212"/>
                <a:gd name="T67" fmla="*/ 158 h 824"/>
                <a:gd name="T68" fmla="*/ 104 w 212"/>
                <a:gd name="T69" fmla="*/ 66 h 824"/>
                <a:gd name="T70" fmla="*/ 60 w 212"/>
                <a:gd name="T71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2" h="824">
                  <a:moveTo>
                    <a:pt x="60" y="0"/>
                  </a:moveTo>
                  <a:lnTo>
                    <a:pt x="44" y="210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6"/>
                  </a:lnTo>
                  <a:lnTo>
                    <a:pt x="112" y="166"/>
                  </a:lnTo>
                  <a:lnTo>
                    <a:pt x="118" y="168"/>
                  </a:lnTo>
                  <a:lnTo>
                    <a:pt x="122" y="172"/>
                  </a:lnTo>
                  <a:lnTo>
                    <a:pt x="122" y="172"/>
                  </a:lnTo>
                  <a:lnTo>
                    <a:pt x="126" y="178"/>
                  </a:lnTo>
                  <a:lnTo>
                    <a:pt x="126" y="184"/>
                  </a:lnTo>
                  <a:lnTo>
                    <a:pt x="124" y="192"/>
                  </a:lnTo>
                  <a:lnTo>
                    <a:pt x="120" y="196"/>
                  </a:lnTo>
                  <a:lnTo>
                    <a:pt x="42" y="258"/>
                  </a:lnTo>
                  <a:lnTo>
                    <a:pt x="30" y="410"/>
                  </a:lnTo>
                  <a:lnTo>
                    <a:pt x="150" y="316"/>
                  </a:lnTo>
                  <a:lnTo>
                    <a:pt x="150" y="316"/>
                  </a:lnTo>
                  <a:lnTo>
                    <a:pt x="156" y="314"/>
                  </a:lnTo>
                  <a:lnTo>
                    <a:pt x="164" y="314"/>
                  </a:lnTo>
                  <a:lnTo>
                    <a:pt x="170" y="316"/>
                  </a:lnTo>
                  <a:lnTo>
                    <a:pt x="174" y="320"/>
                  </a:lnTo>
                  <a:lnTo>
                    <a:pt x="174" y="320"/>
                  </a:lnTo>
                  <a:lnTo>
                    <a:pt x="178" y="326"/>
                  </a:lnTo>
                  <a:lnTo>
                    <a:pt x="178" y="334"/>
                  </a:lnTo>
                  <a:lnTo>
                    <a:pt x="176" y="340"/>
                  </a:lnTo>
                  <a:lnTo>
                    <a:pt x="172" y="344"/>
                  </a:lnTo>
                  <a:lnTo>
                    <a:pt x="28" y="456"/>
                  </a:lnTo>
                  <a:lnTo>
                    <a:pt x="18" y="592"/>
                  </a:lnTo>
                  <a:lnTo>
                    <a:pt x="112" y="518"/>
                  </a:lnTo>
                  <a:lnTo>
                    <a:pt x="112" y="518"/>
                  </a:lnTo>
                  <a:lnTo>
                    <a:pt x="118" y="516"/>
                  </a:lnTo>
                  <a:lnTo>
                    <a:pt x="126" y="516"/>
                  </a:lnTo>
                  <a:lnTo>
                    <a:pt x="132" y="518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40" y="528"/>
                  </a:lnTo>
                  <a:lnTo>
                    <a:pt x="140" y="534"/>
                  </a:lnTo>
                  <a:lnTo>
                    <a:pt x="138" y="542"/>
                  </a:lnTo>
                  <a:lnTo>
                    <a:pt x="134" y="546"/>
                  </a:lnTo>
                  <a:lnTo>
                    <a:pt x="14" y="638"/>
                  </a:lnTo>
                  <a:lnTo>
                    <a:pt x="0" y="824"/>
                  </a:lnTo>
                  <a:lnTo>
                    <a:pt x="0" y="824"/>
                  </a:lnTo>
                  <a:lnTo>
                    <a:pt x="4" y="820"/>
                  </a:lnTo>
                  <a:lnTo>
                    <a:pt x="4" y="820"/>
                  </a:lnTo>
                  <a:lnTo>
                    <a:pt x="40" y="782"/>
                  </a:lnTo>
                  <a:lnTo>
                    <a:pt x="62" y="756"/>
                  </a:lnTo>
                  <a:lnTo>
                    <a:pt x="84" y="730"/>
                  </a:lnTo>
                  <a:lnTo>
                    <a:pt x="84" y="730"/>
                  </a:lnTo>
                  <a:lnTo>
                    <a:pt x="106" y="700"/>
                  </a:lnTo>
                  <a:lnTo>
                    <a:pt x="126" y="666"/>
                  </a:lnTo>
                  <a:lnTo>
                    <a:pt x="148" y="632"/>
                  </a:lnTo>
                  <a:lnTo>
                    <a:pt x="166" y="594"/>
                  </a:lnTo>
                  <a:lnTo>
                    <a:pt x="182" y="554"/>
                  </a:lnTo>
                  <a:lnTo>
                    <a:pt x="196" y="512"/>
                  </a:lnTo>
                  <a:lnTo>
                    <a:pt x="206" y="470"/>
                  </a:lnTo>
                  <a:lnTo>
                    <a:pt x="210" y="424"/>
                  </a:lnTo>
                  <a:lnTo>
                    <a:pt x="210" y="424"/>
                  </a:lnTo>
                  <a:lnTo>
                    <a:pt x="210" y="424"/>
                  </a:lnTo>
                  <a:lnTo>
                    <a:pt x="212" y="394"/>
                  </a:lnTo>
                  <a:lnTo>
                    <a:pt x="212" y="394"/>
                  </a:lnTo>
                  <a:lnTo>
                    <a:pt x="210" y="362"/>
                  </a:lnTo>
                  <a:lnTo>
                    <a:pt x="208" y="330"/>
                  </a:lnTo>
                  <a:lnTo>
                    <a:pt x="202" y="300"/>
                  </a:lnTo>
                  <a:lnTo>
                    <a:pt x="196" y="270"/>
                  </a:lnTo>
                  <a:lnTo>
                    <a:pt x="186" y="240"/>
                  </a:lnTo>
                  <a:lnTo>
                    <a:pt x="178" y="212"/>
                  </a:lnTo>
                  <a:lnTo>
                    <a:pt x="166" y="184"/>
                  </a:lnTo>
                  <a:lnTo>
                    <a:pt x="154" y="158"/>
                  </a:lnTo>
                  <a:lnTo>
                    <a:pt x="130" y="108"/>
                  </a:lnTo>
                  <a:lnTo>
                    <a:pt x="104" y="66"/>
                  </a:lnTo>
                  <a:lnTo>
                    <a:pt x="80" y="3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11689977" y="4749779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11035927" y="4070329"/>
              <a:ext cx="330200" cy="1304925"/>
            </a:xfrm>
            <a:custGeom>
              <a:avLst/>
              <a:gdLst>
                <a:gd name="T0" fmla="*/ 54 w 208"/>
                <a:gd name="T1" fmla="*/ 530 h 822"/>
                <a:gd name="T2" fmla="*/ 50 w 208"/>
                <a:gd name="T3" fmla="*/ 524 h 822"/>
                <a:gd name="T4" fmla="*/ 50 w 208"/>
                <a:gd name="T5" fmla="*/ 510 h 822"/>
                <a:gd name="T6" fmla="*/ 54 w 208"/>
                <a:gd name="T7" fmla="*/ 504 h 822"/>
                <a:gd name="T8" fmla="*/ 66 w 208"/>
                <a:gd name="T9" fmla="*/ 500 h 822"/>
                <a:gd name="T10" fmla="*/ 78 w 208"/>
                <a:gd name="T11" fmla="*/ 506 h 822"/>
                <a:gd name="T12" fmla="*/ 176 w 208"/>
                <a:gd name="T13" fmla="*/ 460 h 822"/>
                <a:gd name="T14" fmla="*/ 44 w 208"/>
                <a:gd name="T15" fmla="*/ 324 h 822"/>
                <a:gd name="T16" fmla="*/ 40 w 208"/>
                <a:gd name="T17" fmla="*/ 312 h 822"/>
                <a:gd name="T18" fmla="*/ 46 w 208"/>
                <a:gd name="T19" fmla="*/ 300 h 822"/>
                <a:gd name="T20" fmla="*/ 50 w 208"/>
                <a:gd name="T21" fmla="*/ 296 h 822"/>
                <a:gd name="T22" fmla="*/ 64 w 208"/>
                <a:gd name="T23" fmla="*/ 296 h 822"/>
                <a:gd name="T24" fmla="*/ 180 w 208"/>
                <a:gd name="T25" fmla="*/ 412 h 822"/>
                <a:gd name="T26" fmla="*/ 118 w 208"/>
                <a:gd name="T27" fmla="*/ 186 h 822"/>
                <a:gd name="T28" fmla="*/ 114 w 208"/>
                <a:gd name="T29" fmla="*/ 180 h 822"/>
                <a:gd name="T30" fmla="*/ 114 w 208"/>
                <a:gd name="T31" fmla="*/ 166 h 822"/>
                <a:gd name="T32" fmla="*/ 118 w 208"/>
                <a:gd name="T33" fmla="*/ 160 h 822"/>
                <a:gd name="T34" fmla="*/ 130 w 208"/>
                <a:gd name="T35" fmla="*/ 156 h 822"/>
                <a:gd name="T36" fmla="*/ 142 w 208"/>
                <a:gd name="T37" fmla="*/ 160 h 822"/>
                <a:gd name="T38" fmla="*/ 208 w 208"/>
                <a:gd name="T39" fmla="*/ 0 h 822"/>
                <a:gd name="T40" fmla="*/ 206 w 208"/>
                <a:gd name="T41" fmla="*/ 4 h 822"/>
                <a:gd name="T42" fmla="*/ 168 w 208"/>
                <a:gd name="T43" fmla="*/ 42 h 822"/>
                <a:gd name="T44" fmla="*/ 126 w 208"/>
                <a:gd name="T45" fmla="*/ 94 h 822"/>
                <a:gd name="T46" fmla="*/ 104 w 208"/>
                <a:gd name="T47" fmla="*/ 124 h 822"/>
                <a:gd name="T48" fmla="*/ 64 w 208"/>
                <a:gd name="T49" fmla="*/ 190 h 822"/>
                <a:gd name="T50" fmla="*/ 30 w 208"/>
                <a:gd name="T51" fmla="*/ 264 h 822"/>
                <a:gd name="T52" fmla="*/ 6 w 208"/>
                <a:gd name="T53" fmla="*/ 346 h 822"/>
                <a:gd name="T54" fmla="*/ 0 w 208"/>
                <a:gd name="T55" fmla="*/ 390 h 822"/>
                <a:gd name="T56" fmla="*/ 34 w 208"/>
                <a:gd name="T57" fmla="*/ 472 h 822"/>
                <a:gd name="T58" fmla="*/ 58 w 208"/>
                <a:gd name="T59" fmla="*/ 558 h 822"/>
                <a:gd name="T60" fmla="*/ 74 w 208"/>
                <a:gd name="T61" fmla="*/ 640 h 822"/>
                <a:gd name="T62" fmla="*/ 82 w 208"/>
                <a:gd name="T63" fmla="*/ 720 h 822"/>
                <a:gd name="T64" fmla="*/ 100 w 208"/>
                <a:gd name="T65" fmla="*/ 752 h 822"/>
                <a:gd name="T66" fmla="*/ 150 w 208"/>
                <a:gd name="T67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822">
                  <a:moveTo>
                    <a:pt x="162" y="642"/>
                  </a:moveTo>
                  <a:lnTo>
                    <a:pt x="54" y="530"/>
                  </a:lnTo>
                  <a:lnTo>
                    <a:pt x="54" y="530"/>
                  </a:lnTo>
                  <a:lnTo>
                    <a:pt x="50" y="524"/>
                  </a:lnTo>
                  <a:lnTo>
                    <a:pt x="48" y="518"/>
                  </a:lnTo>
                  <a:lnTo>
                    <a:pt x="50" y="510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60" y="502"/>
                  </a:lnTo>
                  <a:lnTo>
                    <a:pt x="66" y="500"/>
                  </a:lnTo>
                  <a:lnTo>
                    <a:pt x="74" y="502"/>
                  </a:lnTo>
                  <a:lnTo>
                    <a:pt x="78" y="506"/>
                  </a:lnTo>
                  <a:lnTo>
                    <a:pt x="166" y="594"/>
                  </a:lnTo>
                  <a:lnTo>
                    <a:pt x="176" y="460"/>
                  </a:lnTo>
                  <a:lnTo>
                    <a:pt x="44" y="324"/>
                  </a:lnTo>
                  <a:lnTo>
                    <a:pt x="44" y="324"/>
                  </a:lnTo>
                  <a:lnTo>
                    <a:pt x="40" y="318"/>
                  </a:lnTo>
                  <a:lnTo>
                    <a:pt x="40" y="312"/>
                  </a:lnTo>
                  <a:lnTo>
                    <a:pt x="42" y="306"/>
                  </a:lnTo>
                  <a:lnTo>
                    <a:pt x="46" y="300"/>
                  </a:lnTo>
                  <a:lnTo>
                    <a:pt x="46" y="300"/>
                  </a:lnTo>
                  <a:lnTo>
                    <a:pt x="50" y="296"/>
                  </a:lnTo>
                  <a:lnTo>
                    <a:pt x="58" y="294"/>
                  </a:lnTo>
                  <a:lnTo>
                    <a:pt x="64" y="296"/>
                  </a:lnTo>
                  <a:lnTo>
                    <a:pt x="70" y="300"/>
                  </a:lnTo>
                  <a:lnTo>
                    <a:pt x="180" y="412"/>
                  </a:lnTo>
                  <a:lnTo>
                    <a:pt x="190" y="260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114" y="180"/>
                  </a:lnTo>
                  <a:lnTo>
                    <a:pt x="112" y="172"/>
                  </a:lnTo>
                  <a:lnTo>
                    <a:pt x="114" y="166"/>
                  </a:lnTo>
                  <a:lnTo>
                    <a:pt x="118" y="160"/>
                  </a:lnTo>
                  <a:lnTo>
                    <a:pt x="118" y="160"/>
                  </a:lnTo>
                  <a:lnTo>
                    <a:pt x="124" y="156"/>
                  </a:lnTo>
                  <a:lnTo>
                    <a:pt x="130" y="156"/>
                  </a:lnTo>
                  <a:lnTo>
                    <a:pt x="136" y="156"/>
                  </a:lnTo>
                  <a:lnTo>
                    <a:pt x="142" y="160"/>
                  </a:lnTo>
                  <a:lnTo>
                    <a:pt x="194" y="21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168" y="42"/>
                  </a:lnTo>
                  <a:lnTo>
                    <a:pt x="148" y="66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04" y="124"/>
                  </a:lnTo>
                  <a:lnTo>
                    <a:pt x="84" y="156"/>
                  </a:lnTo>
                  <a:lnTo>
                    <a:pt x="64" y="190"/>
                  </a:lnTo>
                  <a:lnTo>
                    <a:pt x="46" y="226"/>
                  </a:lnTo>
                  <a:lnTo>
                    <a:pt x="30" y="264"/>
                  </a:lnTo>
                  <a:lnTo>
                    <a:pt x="16" y="304"/>
                  </a:lnTo>
                  <a:lnTo>
                    <a:pt x="6" y="346"/>
                  </a:lnTo>
                  <a:lnTo>
                    <a:pt x="0" y="390"/>
                  </a:lnTo>
                  <a:lnTo>
                    <a:pt x="0" y="390"/>
                  </a:lnTo>
                  <a:lnTo>
                    <a:pt x="18" y="430"/>
                  </a:lnTo>
                  <a:lnTo>
                    <a:pt x="34" y="472"/>
                  </a:lnTo>
                  <a:lnTo>
                    <a:pt x="48" y="516"/>
                  </a:lnTo>
                  <a:lnTo>
                    <a:pt x="58" y="558"/>
                  </a:lnTo>
                  <a:lnTo>
                    <a:pt x="68" y="598"/>
                  </a:lnTo>
                  <a:lnTo>
                    <a:pt x="74" y="640"/>
                  </a:lnTo>
                  <a:lnTo>
                    <a:pt x="80" y="680"/>
                  </a:lnTo>
                  <a:lnTo>
                    <a:pt x="82" y="720"/>
                  </a:lnTo>
                  <a:lnTo>
                    <a:pt x="82" y="720"/>
                  </a:lnTo>
                  <a:lnTo>
                    <a:pt x="100" y="752"/>
                  </a:lnTo>
                  <a:lnTo>
                    <a:pt x="118" y="778"/>
                  </a:lnTo>
                  <a:lnTo>
                    <a:pt x="150" y="822"/>
                  </a:lnTo>
                  <a:lnTo>
                    <a:pt x="162" y="6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Migu 1P" pitchFamily="50" charset="-128"/>
                <a:ea typeface="Migu 1P" pitchFamily="50" charset="-128"/>
                <a:cs typeface="Migu 1P" pitchFamily="50" charset="-128"/>
              </a:endParaRPr>
            </a:p>
          </p:txBody>
        </p:sp>
      </p:grpSp>
      <p:sp>
        <p:nvSpPr>
          <p:cNvPr id="38" name="コンテンツ プレースホルダ 1"/>
          <p:cNvSpPr txBox="1">
            <a:spLocks/>
          </p:cNvSpPr>
          <p:nvPr/>
        </p:nvSpPr>
        <p:spPr>
          <a:xfrm>
            <a:off x="491998" y="8155012"/>
            <a:ext cx="3797747" cy="8035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活用する語のうち、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連体形は体言</a:t>
            </a:r>
            <a:r>
              <a:rPr lang="ja-JP" altLang="en-US" sz="8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（名詞・代名詞）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にかかるかたち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連用形は用言</a:t>
            </a:r>
            <a:r>
              <a:rPr lang="ja-JP" altLang="en-US" sz="8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（動詞・形容詞・形容詞）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にかかるかたち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endParaRPr lang="en-US" altLang="ja-JP" sz="20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>
              <a:buFont typeface="Arial" pitchFamily="34" charset="0"/>
              <a:buNone/>
            </a:pPr>
            <a:endParaRPr lang="ja-JP" altLang="en-US" sz="20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525420" y="3613798"/>
            <a:ext cx="3255211" cy="1876918"/>
          </a:xfrm>
          <a:prstGeom prst="roundRect">
            <a:avLst>
              <a:gd name="adj" fmla="val 820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8" y="3773930"/>
            <a:ext cx="3578019" cy="164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角丸四角形 63"/>
          <p:cNvSpPr/>
          <p:nvPr/>
        </p:nvSpPr>
        <p:spPr>
          <a:xfrm>
            <a:off x="3874482" y="4532700"/>
            <a:ext cx="3107007" cy="2868843"/>
          </a:xfrm>
          <a:prstGeom prst="roundRect">
            <a:avLst>
              <a:gd name="adj" fmla="val 820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28" y="4715037"/>
            <a:ext cx="3523382" cy="263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角丸四角形 64"/>
          <p:cNvSpPr/>
          <p:nvPr/>
        </p:nvSpPr>
        <p:spPr>
          <a:xfrm>
            <a:off x="1065062" y="8947040"/>
            <a:ext cx="2050583" cy="1210832"/>
          </a:xfrm>
          <a:prstGeom prst="roundRect">
            <a:avLst>
              <a:gd name="adj" fmla="val 820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1" y="9091116"/>
            <a:ext cx="2087381" cy="97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角丸四角形 72"/>
          <p:cNvSpPr/>
          <p:nvPr/>
        </p:nvSpPr>
        <p:spPr>
          <a:xfrm>
            <a:off x="3902266" y="8666182"/>
            <a:ext cx="2974710" cy="1469165"/>
          </a:xfrm>
          <a:prstGeom prst="roundRect">
            <a:avLst>
              <a:gd name="adj" fmla="val 820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11" y="8853177"/>
            <a:ext cx="3049472" cy="117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Yasuda\Desktop\NINJALbi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32" y="300959"/>
            <a:ext cx="378767" cy="2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C:\Users\Yasuda\Desktop\NINJALbi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8703" y="300959"/>
            <a:ext cx="378767" cy="2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 1"/>
          <p:cNvSpPr txBox="1">
            <a:spLocks/>
          </p:cNvSpPr>
          <p:nvPr/>
        </p:nvSpPr>
        <p:spPr>
          <a:xfrm>
            <a:off x="287384" y="738188"/>
            <a:ext cx="6805615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latin typeface="Migu 1P" pitchFamily="50" charset="-128"/>
                <a:ea typeface="Migu 1P" pitchFamily="50" charset="-128"/>
                <a:cs typeface="Migu 1P" pitchFamily="50" charset="-128"/>
              </a:rPr>
              <a:t>　　　文節単位に考える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algn="l"/>
            <a:endParaRPr lang="en-US" altLang="ja-JP" sz="100" b="1" dirty="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lvl="1" algn="l"/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  <a:latin typeface="Migu 1P" pitchFamily="50" charset="-128"/>
                <a:ea typeface="Migu 1P" pitchFamily="50" charset="-128"/>
                <a:cs typeface="Migu 1P" pitchFamily="50" charset="-128"/>
              </a:rPr>
              <a:t>日本語は文節単位に「かかりうけ」を考えると以下のような性質を持ちます</a:t>
            </a:r>
            <a:endParaRPr lang="en-US" altLang="ja-JP" sz="1200" dirty="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lvl="1" algn="l"/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  <a:latin typeface="Migu 1P" pitchFamily="50" charset="-128"/>
                <a:ea typeface="Migu 1P" pitchFamily="50" charset="-128"/>
                <a:cs typeface="Migu 1P" pitchFamily="50" charset="-128"/>
              </a:rPr>
              <a:t>　　基本的に「かかりうけ関係」が交差しない</a:t>
            </a:r>
            <a:endParaRPr lang="en-US" altLang="ja-JP" sz="1200" dirty="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lvl="1" algn="l"/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  <a:latin typeface="Migu 1P" pitchFamily="50" charset="-128"/>
                <a:ea typeface="Migu 1P" pitchFamily="50" charset="-128"/>
                <a:cs typeface="Migu 1P" pitchFamily="50" charset="-128"/>
              </a:rPr>
              <a:t>　　「かかり元」が「かかり先」の左にくる</a:t>
            </a:r>
            <a:endParaRPr lang="en-US" altLang="ja-JP" sz="1200" dirty="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lvl="1" algn="l"/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  <a:latin typeface="Migu 1P" pitchFamily="50" charset="-128"/>
                <a:ea typeface="Migu 1P" pitchFamily="50" charset="-128"/>
                <a:cs typeface="Migu 1P" pitchFamily="50" charset="-128"/>
              </a:rPr>
              <a:t>　　「かかり元」の語順は比較的自由</a:t>
            </a:r>
            <a:endParaRPr lang="en-US" altLang="ja-JP" sz="1200" dirty="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lvl="1" algn="l"/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  <a:latin typeface="Migu 1P" pitchFamily="50" charset="-128"/>
                <a:ea typeface="Migu 1P" pitchFamily="50" charset="-128"/>
                <a:cs typeface="Migu 1P" pitchFamily="50" charset="-128"/>
              </a:rPr>
              <a:t>　　省略が多い</a:t>
            </a:r>
            <a:endParaRPr lang="en-US" altLang="ja-JP" sz="1200" dirty="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lvl="1" algn="l"/>
            <a:endParaRPr lang="en-US" altLang="ja-JP" sz="1200" dirty="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lvl="1" algn="l"/>
            <a:endParaRPr lang="en-US" altLang="ja-JP" sz="1200" dirty="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lvl="1" algn="l"/>
            <a:endParaRPr lang="en-US" altLang="ja-JP" sz="1200" dirty="0">
              <a:solidFill>
                <a:schemeClr val="accent3">
                  <a:lumMod val="50000"/>
                </a:schemeClr>
              </a:solidFill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pic>
        <p:nvPicPr>
          <p:cNvPr id="84" name="Picture 4" descr="C:\Users\Yasuda\Desktop\NINJALbi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0" y="2748613"/>
            <a:ext cx="378767" cy="2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C:\Users\Yasuda\Desktop\NINJALbi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8" y="5850756"/>
            <a:ext cx="378767" cy="2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テキスト ボックス 2048"/>
          <p:cNvSpPr txBox="1"/>
          <p:nvPr/>
        </p:nvSpPr>
        <p:spPr>
          <a:xfrm>
            <a:off x="540271" y="5850756"/>
            <a:ext cx="1947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修飾</a:t>
            </a:r>
            <a:r>
              <a:rPr lang="en-US" altLang="ja-JP" sz="14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-</a:t>
            </a:r>
            <a:r>
              <a:rPr lang="ja-JP" altLang="en-US" sz="14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被修飾</a:t>
            </a:r>
            <a:endParaRPr lang="en-US" altLang="ja-JP" sz="14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lvl="1"/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-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連体形と連用形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pPr lvl="1"/>
            <a:r>
              <a:rPr lang="en-US" altLang="ja-JP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-</a:t>
            </a:r>
            <a:r>
              <a:rPr lang="ja-JP" altLang="en-US" sz="12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連体詞と副詞</a:t>
            </a:r>
            <a:endParaRPr lang="en-US" altLang="ja-JP" sz="12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  <a:p>
            <a:endParaRPr kumimoji="1" lang="ja-JP" altLang="en-US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sp>
        <p:nvSpPr>
          <p:cNvPr id="10" name="コンテンツ プレースホルダ 1"/>
          <p:cNvSpPr txBox="1">
            <a:spLocks/>
          </p:cNvSpPr>
          <p:nvPr/>
        </p:nvSpPr>
        <p:spPr>
          <a:xfrm>
            <a:off x="528112" y="2757151"/>
            <a:ext cx="2339237" cy="6453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 dirty="0">
                <a:latin typeface="Migu 1P" pitchFamily="50" charset="-128"/>
                <a:ea typeface="Migu 1P" pitchFamily="50" charset="-128"/>
                <a:cs typeface="Migu 1P" pitchFamily="50" charset="-128"/>
              </a:rPr>
              <a:t>　主語と述語と目的語</a:t>
            </a:r>
            <a:endParaRPr lang="en-US" altLang="ja-JP" sz="1400" dirty="0">
              <a:latin typeface="Migu 1P" pitchFamily="50" charset="-128"/>
              <a:ea typeface="Migu 1P" pitchFamily="50" charset="-128"/>
              <a:cs typeface="Migu 1P" pitchFamily="50" charset="-128"/>
            </a:endParaRPr>
          </a:p>
        </p:txBody>
      </p:sp>
      <p:pic>
        <p:nvPicPr>
          <p:cNvPr id="63" name="Picture 2" descr="by-nc-nd">
            <a:extLst>
              <a:ext uri="{FF2B5EF4-FFF2-40B4-BE49-F238E27FC236}">
                <a16:creationId xmlns:a16="http://schemas.microsoft.com/office/drawing/2014/main" id="{EF11C652-D22A-4A38-BBF0-1391B12F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44" y="1552301"/>
            <a:ext cx="14287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1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38</Words>
  <Application>Microsoft Office PowerPoint</Application>
  <PresentationFormat>ユーザー設定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Migu 1P</vt:lpstr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Yasuda</dc:creator>
  <cp:lastModifiedBy>浅原正幸</cp:lastModifiedBy>
  <cp:revision>28</cp:revision>
  <dcterms:created xsi:type="dcterms:W3CDTF">2012-10-09T04:54:47Z</dcterms:created>
  <dcterms:modified xsi:type="dcterms:W3CDTF">2018-03-16T02:58:05Z</dcterms:modified>
</cp:coreProperties>
</file>