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F8DE-FF94-49EF-AE88-CDFB09E12C14}" type="datetimeFigureOut">
              <a:rPr kumimoji="1" lang="ja-JP" altLang="en-US" smtClean="0"/>
              <a:t>2016/3/17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DF03-729F-40FD-B6E7-5F67DF355A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21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F8DE-FF94-49EF-AE88-CDFB09E12C14}" type="datetimeFigureOut">
              <a:rPr kumimoji="1" lang="ja-JP" altLang="en-US" smtClean="0"/>
              <a:t>2016/3/17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DF03-729F-40FD-B6E7-5F67DF355A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94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F8DE-FF94-49EF-AE88-CDFB09E12C14}" type="datetimeFigureOut">
              <a:rPr kumimoji="1" lang="ja-JP" altLang="en-US" smtClean="0"/>
              <a:t>2016/3/17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DF03-729F-40FD-B6E7-5F67DF355A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14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F8DE-FF94-49EF-AE88-CDFB09E12C14}" type="datetimeFigureOut">
              <a:rPr kumimoji="1" lang="ja-JP" altLang="en-US" smtClean="0"/>
              <a:t>2016/3/17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DF03-729F-40FD-B6E7-5F67DF355A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87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F8DE-FF94-49EF-AE88-CDFB09E12C14}" type="datetimeFigureOut">
              <a:rPr kumimoji="1" lang="ja-JP" altLang="en-US" smtClean="0"/>
              <a:t>2016/3/17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DF03-729F-40FD-B6E7-5F67DF355A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84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F8DE-FF94-49EF-AE88-CDFB09E12C14}" type="datetimeFigureOut">
              <a:rPr kumimoji="1" lang="ja-JP" altLang="en-US" smtClean="0"/>
              <a:t>2016/3/17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DF03-729F-40FD-B6E7-5F67DF355A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48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F8DE-FF94-49EF-AE88-CDFB09E12C14}" type="datetimeFigureOut">
              <a:rPr kumimoji="1" lang="ja-JP" altLang="en-US" smtClean="0"/>
              <a:t>2016/3/17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DF03-729F-40FD-B6E7-5F67DF355A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42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F8DE-FF94-49EF-AE88-CDFB09E12C14}" type="datetimeFigureOut">
              <a:rPr kumimoji="1" lang="ja-JP" altLang="en-US" smtClean="0"/>
              <a:t>2016/3/17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DF03-729F-40FD-B6E7-5F67DF355A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7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F8DE-FF94-49EF-AE88-CDFB09E12C14}" type="datetimeFigureOut">
              <a:rPr kumimoji="1" lang="ja-JP" altLang="en-US" smtClean="0"/>
              <a:t>2016/3/17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DF03-729F-40FD-B6E7-5F67DF355A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54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F8DE-FF94-49EF-AE88-CDFB09E12C14}" type="datetimeFigureOut">
              <a:rPr kumimoji="1" lang="ja-JP" altLang="en-US" smtClean="0"/>
              <a:t>2016/3/17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DF03-729F-40FD-B6E7-5F67DF355A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18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F8DE-FF94-49EF-AE88-CDFB09E12C14}" type="datetimeFigureOut">
              <a:rPr kumimoji="1" lang="ja-JP" altLang="en-US" smtClean="0"/>
              <a:t>2016/3/17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DF03-729F-40FD-B6E7-5F67DF355A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63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FF8DE-FF94-49EF-AE88-CDFB09E12C14}" type="datetimeFigureOut">
              <a:rPr kumimoji="1" lang="ja-JP" altLang="en-US" smtClean="0"/>
              <a:t>2016/3/17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7DF03-729F-40FD-B6E7-5F67DF355A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30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26114" y="141534"/>
            <a:ext cx="3373050" cy="371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ページ生成の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流れ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808067" y="831275"/>
            <a:ext cx="1800662" cy="11588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店舗情報一覧のエクセル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5057317" y="1398493"/>
            <a:ext cx="1800662" cy="1694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システムにアップ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8759740" y="1086767"/>
            <a:ext cx="1363079" cy="11588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ファイル生成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808067" y="2389501"/>
            <a:ext cx="1800662" cy="11588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基本デザイン</a:t>
            </a:r>
          </a:p>
        </p:txBody>
      </p:sp>
      <p:cxnSp>
        <p:nvCxnSpPr>
          <p:cNvPr id="29" name="カギ線コネクタ 28"/>
          <p:cNvCxnSpPr>
            <a:stCxn id="24" idx="3"/>
            <a:endCxn id="25" idx="1"/>
          </p:cNvCxnSpPr>
          <p:nvPr/>
        </p:nvCxnSpPr>
        <p:spPr>
          <a:xfrm>
            <a:off x="2608729" y="1410720"/>
            <a:ext cx="2448588" cy="8349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28" idx="3"/>
            <a:endCxn id="25" idx="1"/>
          </p:cNvCxnSpPr>
          <p:nvPr/>
        </p:nvCxnSpPr>
        <p:spPr>
          <a:xfrm flipV="1">
            <a:off x="2608729" y="2245659"/>
            <a:ext cx="2448588" cy="723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25" idx="3"/>
            <a:endCxn id="26" idx="1"/>
          </p:cNvCxnSpPr>
          <p:nvPr/>
        </p:nvCxnSpPr>
        <p:spPr>
          <a:xfrm flipV="1">
            <a:off x="6857979" y="1666213"/>
            <a:ext cx="1901761" cy="579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2798833" y="4760666"/>
            <a:ext cx="1800662" cy="11588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フォーム</a:t>
            </a:r>
          </a:p>
        </p:txBody>
      </p:sp>
      <p:sp>
        <p:nvSpPr>
          <p:cNvPr id="45" name="角丸四角形吹き出し 44"/>
          <p:cNvSpPr/>
          <p:nvPr/>
        </p:nvSpPr>
        <p:spPr>
          <a:xfrm>
            <a:off x="5057317" y="4005184"/>
            <a:ext cx="5065502" cy="677679"/>
          </a:xfrm>
          <a:prstGeom prst="wedgeRoundRectCallout">
            <a:avLst>
              <a:gd name="adj1" fmla="val -69558"/>
              <a:gd name="adj2" fmla="val -11983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ブランドが「和民」「坐・和民」「</a:t>
            </a:r>
            <a:r>
              <a:rPr lang="ja-JP" altLang="en-US" sz="1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わた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みん家」「カジュアルダイニングわたみ」とある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ロゴが変わる</a:t>
            </a:r>
          </a:p>
        </p:txBody>
      </p:sp>
      <p:sp>
        <p:nvSpPr>
          <p:cNvPr id="46" name="角丸四角形吹き出し 45"/>
          <p:cNvSpPr/>
          <p:nvPr/>
        </p:nvSpPr>
        <p:spPr>
          <a:xfrm>
            <a:off x="9162940" y="2778184"/>
            <a:ext cx="2357339" cy="525279"/>
          </a:xfrm>
          <a:prstGeom prst="wedgeRoundRectCallout">
            <a:avLst>
              <a:gd name="adj1" fmla="val -30768"/>
              <a:gd name="adj2" fmla="val -15823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サーバにアップ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角丸四角形吹き出し 12"/>
          <p:cNvSpPr/>
          <p:nvPr/>
        </p:nvSpPr>
        <p:spPr>
          <a:xfrm>
            <a:off x="5276108" y="4724148"/>
            <a:ext cx="5065502" cy="677679"/>
          </a:xfrm>
          <a:prstGeom prst="wedgeRoundRectCallout">
            <a:avLst>
              <a:gd name="adj1" fmla="val -63935"/>
              <a:gd name="adj2" fmla="val -2029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パラメータで店舗名を分ける程度でいい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名前、電話番号、コース（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2500,3000,3500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）円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0244511" y="1091218"/>
            <a:ext cx="1363079" cy="7413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XXXX.html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XXWW.html</a:t>
            </a:r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角丸四角形吹き出し 15"/>
          <p:cNvSpPr/>
          <p:nvPr/>
        </p:nvSpPr>
        <p:spPr>
          <a:xfrm>
            <a:off x="5276107" y="5595223"/>
            <a:ext cx="5065502" cy="677679"/>
          </a:xfrm>
          <a:prstGeom prst="wedgeRoundRectCallout">
            <a:avLst>
              <a:gd name="adj1" fmla="val -63935"/>
              <a:gd name="adj2" fmla="val -2029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履歴は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に残す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131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26114" y="141534"/>
            <a:ext cx="3373050" cy="371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ページの構成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94"/>
          <a:stretch/>
        </p:blipFill>
        <p:spPr>
          <a:xfrm>
            <a:off x="2948572" y="636359"/>
            <a:ext cx="6168534" cy="6066396"/>
          </a:xfrm>
          <a:prstGeom prst="rect">
            <a:avLst/>
          </a:prstGeom>
        </p:spPr>
      </p:pic>
      <p:sp>
        <p:nvSpPr>
          <p:cNvPr id="6" name="角丸四角形吹き出し 5"/>
          <p:cNvSpPr/>
          <p:nvPr/>
        </p:nvSpPr>
        <p:spPr>
          <a:xfrm>
            <a:off x="433692" y="923693"/>
            <a:ext cx="1879204" cy="353777"/>
          </a:xfrm>
          <a:prstGeom prst="wedgeRoundRectCallout">
            <a:avLst>
              <a:gd name="adj1" fmla="val 108460"/>
              <a:gd name="adj2" fmla="val -4606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brands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433692" y="1409659"/>
            <a:ext cx="1879204" cy="353777"/>
          </a:xfrm>
          <a:prstGeom prst="wedgeRoundRectCallout">
            <a:avLst>
              <a:gd name="adj1" fmla="val 154972"/>
              <a:gd name="adj2" fmla="val -13348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shopname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9501493" y="512621"/>
            <a:ext cx="1879204" cy="353777"/>
          </a:xfrm>
          <a:prstGeom prst="wedgeRoundRectCallout">
            <a:avLst>
              <a:gd name="adj1" fmla="val -187071"/>
              <a:gd name="adj2" fmla="val 10597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phone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9501493" y="1409659"/>
            <a:ext cx="1879204" cy="353777"/>
          </a:xfrm>
          <a:prstGeom prst="wedgeRoundRectCallout">
            <a:avLst>
              <a:gd name="adj1" fmla="val -120523"/>
              <a:gd name="adj2" fmla="val 11358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headbanner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9519425" y="4332152"/>
            <a:ext cx="1879204" cy="353777"/>
          </a:xfrm>
          <a:prstGeom prst="wedgeRoundRectCallout">
            <a:avLst>
              <a:gd name="adj1" fmla="val -120523"/>
              <a:gd name="adj2" fmla="val 11358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menu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145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26114" y="141534"/>
            <a:ext cx="3373050" cy="371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ページの構成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88"/>
          <a:stretch/>
        </p:blipFill>
        <p:spPr>
          <a:xfrm>
            <a:off x="2410689" y="806823"/>
            <a:ext cx="7580476" cy="5857470"/>
          </a:xfrm>
          <a:prstGeom prst="rect">
            <a:avLst/>
          </a:prstGeom>
        </p:spPr>
      </p:pic>
      <p:sp>
        <p:nvSpPr>
          <p:cNvPr id="6" name="角丸四角形吹き出し 5"/>
          <p:cNvSpPr/>
          <p:nvPr/>
        </p:nvSpPr>
        <p:spPr>
          <a:xfrm>
            <a:off x="10081910" y="2261306"/>
            <a:ext cx="1879204" cy="353777"/>
          </a:xfrm>
          <a:prstGeom prst="wedgeRoundRectCallout">
            <a:avLst>
              <a:gd name="adj1" fmla="val -120523"/>
              <a:gd name="adj2" fmla="val 11358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formid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326114" y="3852541"/>
            <a:ext cx="1879204" cy="353777"/>
          </a:xfrm>
          <a:prstGeom prst="wedgeRoundRectCallout">
            <a:avLst>
              <a:gd name="adj1" fmla="val 109891"/>
              <a:gd name="adj2" fmla="val 11738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idokeido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10081910" y="3498764"/>
            <a:ext cx="1879204" cy="353777"/>
          </a:xfrm>
          <a:prstGeom prst="wedgeRoundRectCallout">
            <a:avLst>
              <a:gd name="adj1" fmla="val -114083"/>
              <a:gd name="adj2" fmla="val 13638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shopname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9991165" y="1518762"/>
            <a:ext cx="1879204" cy="353777"/>
          </a:xfrm>
          <a:prstGeom prst="wedgeRoundRectCallout">
            <a:avLst>
              <a:gd name="adj1" fmla="val -237008"/>
              <a:gd name="adj2" fmla="val 19856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coupon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10081910" y="4087685"/>
            <a:ext cx="1879204" cy="353777"/>
          </a:xfrm>
          <a:prstGeom prst="wedgeRoundRectCallout">
            <a:avLst>
              <a:gd name="adj1" fmla="val -116904"/>
              <a:gd name="adj2" fmla="val 5772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10081910" y="4559333"/>
            <a:ext cx="1879204" cy="353777"/>
          </a:xfrm>
          <a:prstGeom prst="wedgeRoundRectCallout">
            <a:avLst>
              <a:gd name="adj1" fmla="val -120430"/>
              <a:gd name="adj2" fmla="val 4648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access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10081910" y="5030981"/>
            <a:ext cx="1879204" cy="353777"/>
          </a:xfrm>
          <a:prstGeom prst="wedgeRoundRectCallout">
            <a:avLst>
              <a:gd name="adj1" fmla="val -114788"/>
              <a:gd name="adj2" fmla="val 2400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phone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角丸四角形吹き出し 12"/>
          <p:cNvSpPr/>
          <p:nvPr/>
        </p:nvSpPr>
        <p:spPr>
          <a:xfrm>
            <a:off x="10081910" y="5502629"/>
            <a:ext cx="1879204" cy="353777"/>
          </a:xfrm>
          <a:prstGeom prst="wedgeRoundRectCallout">
            <a:avLst>
              <a:gd name="adj1" fmla="val -112672"/>
              <a:gd name="adj2" fmla="val -5465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time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10081910" y="5974277"/>
            <a:ext cx="1879204" cy="353777"/>
          </a:xfrm>
          <a:prstGeom prst="wedgeRoundRectCallout">
            <a:avLst>
              <a:gd name="adj1" fmla="val -112672"/>
              <a:gd name="adj2" fmla="val -5465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time comment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角丸四角形吹き出し 14"/>
          <p:cNvSpPr/>
          <p:nvPr/>
        </p:nvSpPr>
        <p:spPr>
          <a:xfrm>
            <a:off x="10067099" y="6368893"/>
            <a:ext cx="1879204" cy="353777"/>
          </a:xfrm>
          <a:prstGeom prst="wedgeRoundRectCallout">
            <a:avLst>
              <a:gd name="adj1" fmla="val -112672"/>
              <a:gd name="adj2" fmla="val -5465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holiday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243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90</Words>
  <Application>Microsoft Office PowerPoint</Application>
  <PresentationFormat>ワイド画面</PresentationFormat>
  <Paragraphs>31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ウィリル三好</dc:creator>
  <cp:lastModifiedBy>ウィリル三好</cp:lastModifiedBy>
  <cp:revision>41</cp:revision>
  <dcterms:created xsi:type="dcterms:W3CDTF">2015-12-24T05:23:03Z</dcterms:created>
  <dcterms:modified xsi:type="dcterms:W3CDTF">2016-03-17T02:13:46Z</dcterms:modified>
</cp:coreProperties>
</file>