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A9C25-F8F5-4FF7-8C8B-8196BBEAD6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콜로세움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63E46E-4ABD-4348-AFD6-5464186A1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카드 게임</a:t>
            </a:r>
          </a:p>
        </p:txBody>
      </p:sp>
    </p:spTree>
    <p:extLst>
      <p:ext uri="{BB962C8B-B14F-4D97-AF65-F5344CB8AC3E}">
        <p14:creationId xmlns:p14="http://schemas.microsoft.com/office/powerpoint/2010/main" val="359146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AE0F5-7C1D-4867-908A-070E6DC7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D0BD1-F47C-47C3-97ED-5FC2B8E84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두명의 클라이언트가 공격 방어 턴을 가져가며 전투 혹은 번갈아 가며 한 </a:t>
            </a:r>
            <a:r>
              <a:rPr lang="ko-KR" altLang="en-US" dirty="0" err="1"/>
              <a:t>턴씩</a:t>
            </a:r>
            <a:r>
              <a:rPr lang="ko-KR" altLang="en-US" dirty="0"/>
              <a:t> 사용할 수도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캐릭터마다 고유 특성이 있으며</a:t>
            </a:r>
            <a:r>
              <a:rPr lang="en-US" altLang="ko-KR" dirty="0"/>
              <a:t>, </a:t>
            </a:r>
            <a:r>
              <a:rPr lang="ko-KR" altLang="en-US" dirty="0"/>
              <a:t>캐릭터만의 고유 카드를 가지고 시작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번의 패배후에는 다시 처음부터</a:t>
            </a:r>
            <a:r>
              <a:rPr lang="en-US" altLang="ko-KR" dirty="0"/>
              <a:t>,</a:t>
            </a:r>
            <a:r>
              <a:rPr lang="ko-KR" altLang="en-US" dirty="0"/>
              <a:t> 승리 시에는 상대방의 카드 중 하나를 전리품으로 취득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7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8DE10-4B0E-43F3-B1EC-67370064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게임 플레이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268B9-4A32-419B-B916-B10C65EE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고유 카드와 시작</a:t>
            </a:r>
            <a:r>
              <a:rPr lang="en-US" altLang="ko-KR" dirty="0"/>
              <a:t>, </a:t>
            </a:r>
            <a:r>
              <a:rPr lang="ko-KR" altLang="en-US" dirty="0"/>
              <a:t>상대방과 전투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카드에는 </a:t>
            </a:r>
            <a:r>
              <a:rPr lang="ko-KR" altLang="en-US" dirty="0" err="1"/>
              <a:t>행동력</a:t>
            </a:r>
            <a:r>
              <a:rPr lang="ko-KR" altLang="en-US" dirty="0"/>
              <a:t> 소모 코스트가 존재</a:t>
            </a:r>
            <a:r>
              <a:rPr lang="en-US" altLang="ko-KR" dirty="0"/>
              <a:t>, </a:t>
            </a:r>
            <a:r>
              <a:rPr lang="ko-KR" altLang="en-US" dirty="0"/>
              <a:t>캐릭터도 행동력이 있으며</a:t>
            </a:r>
            <a:r>
              <a:rPr lang="en-US" altLang="ko-KR" dirty="0"/>
              <a:t>, </a:t>
            </a:r>
            <a:r>
              <a:rPr lang="ko-KR" altLang="en-US" dirty="0"/>
              <a:t>턴마다 이 행동력은 늘어나지 않을 예정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콜로세움안에서의 </a:t>
            </a:r>
            <a:r>
              <a:rPr lang="ko-KR" altLang="en-US" dirty="0" err="1"/>
              <a:t>검투이니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관중</a:t>
            </a:r>
            <a:r>
              <a:rPr lang="en-US" altLang="ko-KR" dirty="0"/>
              <a:t>” </a:t>
            </a:r>
            <a:r>
              <a:rPr lang="ko-KR" altLang="en-US" dirty="0"/>
              <a:t>에 관한 </a:t>
            </a:r>
            <a:r>
              <a:rPr lang="ko-KR" altLang="en-US" dirty="0" err="1"/>
              <a:t>스탯도</a:t>
            </a:r>
            <a:r>
              <a:rPr lang="ko-KR" altLang="en-US" dirty="0"/>
              <a:t> 존재</a:t>
            </a:r>
            <a:endParaRPr lang="en-US" altLang="ko-KR" dirty="0"/>
          </a:p>
          <a:p>
            <a:r>
              <a:rPr lang="ko-KR" altLang="en-US" dirty="0"/>
              <a:t>플레이 방식</a:t>
            </a:r>
            <a:r>
              <a:rPr lang="en-US" altLang="ko-KR" dirty="0"/>
              <a:t>(</a:t>
            </a:r>
            <a:r>
              <a:rPr lang="ko-KR" altLang="en-US" dirty="0"/>
              <a:t>카드의 종류에 </a:t>
            </a:r>
            <a:r>
              <a:rPr lang="ko-KR" altLang="en-US" dirty="0" err="1"/>
              <a:t>따란</a:t>
            </a:r>
            <a:r>
              <a:rPr lang="en-US" altLang="ko-KR" dirty="0"/>
              <a:t>)</a:t>
            </a:r>
            <a:r>
              <a:rPr lang="ko-KR" altLang="en-US" dirty="0"/>
              <a:t>에 따라 관중의 호응도 달라짐</a:t>
            </a:r>
            <a:r>
              <a:rPr lang="en-US" altLang="ko-KR" dirty="0"/>
              <a:t>. </a:t>
            </a:r>
            <a:r>
              <a:rPr lang="ko-KR" altLang="en-US" dirty="0"/>
              <a:t>호응이 </a:t>
            </a:r>
            <a:r>
              <a:rPr lang="ko-KR" altLang="en-US" dirty="0" err="1"/>
              <a:t>높을수로</a:t>
            </a:r>
            <a:r>
              <a:rPr lang="ko-KR" altLang="en-US" dirty="0"/>
              <a:t> 더 좋은 장비를 지원 받을 수 있게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카드는 일반</a:t>
            </a:r>
            <a:r>
              <a:rPr lang="en-US" altLang="ko-KR" dirty="0"/>
              <a:t>, </a:t>
            </a:r>
            <a:r>
              <a:rPr lang="ko-KR" altLang="en-US" dirty="0"/>
              <a:t>고유</a:t>
            </a:r>
            <a:r>
              <a:rPr lang="en-US" altLang="ko-KR" dirty="0"/>
              <a:t>, </a:t>
            </a:r>
            <a:r>
              <a:rPr lang="ko-KR" altLang="en-US" dirty="0"/>
              <a:t>정당</a:t>
            </a:r>
            <a:r>
              <a:rPr lang="en-US" altLang="ko-KR" dirty="0"/>
              <a:t>, </a:t>
            </a:r>
            <a:r>
              <a:rPr lang="ko-KR" altLang="en-US" dirty="0"/>
              <a:t>비열로 나눌 예정</a:t>
            </a:r>
            <a:r>
              <a:rPr lang="en-US" altLang="ko-KR" dirty="0"/>
              <a:t>. </a:t>
            </a:r>
            <a:r>
              <a:rPr lang="ko-KR" altLang="en-US" dirty="0"/>
              <a:t>일반은 아무 특징이 없는 공용카드</a:t>
            </a:r>
            <a:r>
              <a:rPr lang="en-US" altLang="ko-KR" dirty="0"/>
              <a:t>, </a:t>
            </a:r>
            <a:r>
              <a:rPr lang="ko-KR" altLang="en-US" dirty="0"/>
              <a:t>고유는 캐릭터만의 카드</a:t>
            </a:r>
            <a:r>
              <a:rPr lang="en-US" altLang="ko-KR" dirty="0"/>
              <a:t>, </a:t>
            </a:r>
            <a:r>
              <a:rPr lang="ko-KR" altLang="en-US" dirty="0"/>
              <a:t>정당은 정정당당한 승부와 화끈한 액션으로 호응도를 더 잘 오르게 해준다</a:t>
            </a:r>
            <a:r>
              <a:rPr lang="en-US" altLang="ko-KR" dirty="0"/>
              <a:t>. </a:t>
            </a:r>
            <a:r>
              <a:rPr lang="ko-KR" altLang="en-US" dirty="0"/>
              <a:t>데미지가 세거나 하나하나의 </a:t>
            </a:r>
            <a:r>
              <a:rPr lang="ko-KR" altLang="en-US" dirty="0" err="1"/>
              <a:t>밸류가</a:t>
            </a:r>
            <a:r>
              <a:rPr lang="ko-KR" altLang="en-US" dirty="0"/>
              <a:t> 높으나 코스트가 높음 비열은 오히려 호응도를 </a:t>
            </a:r>
            <a:r>
              <a:rPr lang="en-US" altLang="ko-KR" dirty="0"/>
              <a:t>–</a:t>
            </a:r>
            <a:r>
              <a:rPr lang="ko-KR" altLang="en-US" dirty="0"/>
              <a:t>로 까지 떨어 </a:t>
            </a:r>
            <a:r>
              <a:rPr lang="ko-KR" altLang="en-US" dirty="0" err="1"/>
              <a:t>뜨리고</a:t>
            </a:r>
            <a:r>
              <a:rPr lang="ko-KR" altLang="en-US" dirty="0"/>
              <a:t> 적은 코스트</a:t>
            </a:r>
            <a:r>
              <a:rPr lang="en-US" altLang="ko-KR" dirty="0"/>
              <a:t>, </a:t>
            </a:r>
            <a:r>
              <a:rPr lang="ko-KR" altLang="en-US" dirty="0"/>
              <a:t>드로우계열</a:t>
            </a:r>
            <a:r>
              <a:rPr lang="en-US" altLang="ko-KR" dirty="0"/>
              <a:t>, </a:t>
            </a:r>
            <a:r>
              <a:rPr lang="ko-KR" altLang="en-US" dirty="0" err="1"/>
              <a:t>패순환</a:t>
            </a:r>
            <a:r>
              <a:rPr lang="ko-KR" altLang="en-US" dirty="0"/>
              <a:t> 등등으로 재미를 볼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04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EF3E7-DC29-495A-9C32-8EF1BA95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altLang="ko-KR" sz="4800" dirty="0"/>
              <a:t>3. </a:t>
            </a:r>
            <a:r>
              <a:rPr lang="ko-KR" altLang="en-US" dirty="0" err="1"/>
              <a:t>게임플로우</a:t>
            </a:r>
            <a:br>
              <a:rPr lang="en-US" altLang="ko-KR" dirty="0"/>
            </a:br>
            <a:r>
              <a:rPr lang="en-US" altLang="ko-KR" sz="2800" dirty="0"/>
              <a:t>-</a:t>
            </a:r>
            <a:r>
              <a:rPr lang="ko-KR" altLang="en-US" sz="2800" dirty="0"/>
              <a:t>전체적인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44F908-9720-4630-B7D1-B7A8C241D64B}"/>
              </a:ext>
            </a:extLst>
          </p:cNvPr>
          <p:cNvSpPr/>
          <p:nvPr/>
        </p:nvSpPr>
        <p:spPr>
          <a:xfrm>
            <a:off x="7931790" y="1301299"/>
            <a:ext cx="1603503" cy="575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Playing</a:t>
            </a:r>
            <a:endParaRPr lang="ko-KR" altLang="en-US" sz="1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0A3D786-C449-49B4-B024-06A9F942D2A9}"/>
              </a:ext>
            </a:extLst>
          </p:cNvPr>
          <p:cNvSpPr/>
          <p:nvPr/>
        </p:nvSpPr>
        <p:spPr>
          <a:xfrm>
            <a:off x="7931790" y="567262"/>
            <a:ext cx="1603503" cy="261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Start</a:t>
            </a:r>
            <a:endParaRPr lang="ko-KR" altLang="en-US" sz="1000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5F433E34-C41B-43CA-8028-1EF076B03CD3}"/>
              </a:ext>
            </a:extLst>
          </p:cNvPr>
          <p:cNvSpPr/>
          <p:nvPr/>
        </p:nvSpPr>
        <p:spPr>
          <a:xfrm>
            <a:off x="7625764" y="2349925"/>
            <a:ext cx="2215555" cy="9496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isWin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E50AC654-18C3-45FF-AE26-179427939799}"/>
              </a:ext>
            </a:extLst>
          </p:cNvPr>
          <p:cNvSpPr/>
          <p:nvPr/>
        </p:nvSpPr>
        <p:spPr>
          <a:xfrm>
            <a:off x="5673602" y="1262718"/>
            <a:ext cx="1603503" cy="6529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isLeftLives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9376E6-39B6-41E8-B6EB-42BE79D15627}"/>
              </a:ext>
            </a:extLst>
          </p:cNvPr>
          <p:cNvSpPr/>
          <p:nvPr/>
        </p:nvSpPr>
        <p:spPr>
          <a:xfrm>
            <a:off x="5773821" y="530016"/>
            <a:ext cx="1403065" cy="261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Game Over</a:t>
            </a:r>
            <a:endParaRPr lang="ko-KR" altLang="en-US" sz="1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0FF9F47-783E-4859-807F-51BD9E9FCB5E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8733542" y="828427"/>
            <a:ext cx="0" cy="47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373828D-B56D-4AD3-B6D1-A7EC4B07513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8733542" y="1877053"/>
            <a:ext cx="0" cy="47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77D86A-56F3-4F24-A488-887673D3AE89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6475354" y="791182"/>
            <a:ext cx="0" cy="47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B9F5DFA-896A-4FCC-B3ED-124CDF6CC8E0}"/>
              </a:ext>
            </a:extLst>
          </p:cNvPr>
          <p:cNvCxnSpPr>
            <a:stCxn id="6" idx="1"/>
            <a:endCxn id="8" idx="2"/>
          </p:cNvCxnSpPr>
          <p:nvPr/>
        </p:nvCxnSpPr>
        <p:spPr>
          <a:xfrm rot="10800000">
            <a:off x="6475354" y="1915634"/>
            <a:ext cx="1150410" cy="9091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72B02A-9BEE-483A-9385-95B1D437FC92}"/>
              </a:ext>
            </a:extLst>
          </p:cNvPr>
          <p:cNvSpPr/>
          <p:nvPr/>
        </p:nvSpPr>
        <p:spPr>
          <a:xfrm>
            <a:off x="7897787" y="3695332"/>
            <a:ext cx="1671508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Take a booty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F5981B-2DDB-4A13-B188-D4478EFFB97C}"/>
              </a:ext>
            </a:extLst>
          </p:cNvPr>
          <p:cNvSpPr txBox="1"/>
          <p:nvPr/>
        </p:nvSpPr>
        <p:spPr>
          <a:xfrm>
            <a:off x="6544417" y="2899519"/>
            <a:ext cx="1082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Player.life</a:t>
            </a:r>
            <a:r>
              <a:rPr lang="en-US" altLang="ko-KR" sz="1000" dirty="0"/>
              <a:t> -= 1;</a:t>
            </a:r>
            <a:endParaRPr lang="ko-KR" altLang="en-US" sz="10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B2CFB9-BEAE-4FB4-8961-DD4F80520E09}"/>
              </a:ext>
            </a:extLst>
          </p:cNvPr>
          <p:cNvCxnSpPr>
            <a:stCxn id="6" idx="2"/>
            <a:endCxn id="23" idx="0"/>
          </p:cNvCxnSpPr>
          <p:nvPr/>
        </p:nvCxnSpPr>
        <p:spPr>
          <a:xfrm flipH="1">
            <a:off x="8733541" y="3299622"/>
            <a:ext cx="1" cy="39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D97E49-DE36-4F1E-B5EE-A452BAEDA0AD}"/>
              </a:ext>
            </a:extLst>
          </p:cNvPr>
          <p:cNvSpPr/>
          <p:nvPr/>
        </p:nvSpPr>
        <p:spPr>
          <a:xfrm>
            <a:off x="7897787" y="4821120"/>
            <a:ext cx="1671508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Take Card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942010-709A-4E02-9D5E-84B0F364F5ED}"/>
              </a:ext>
            </a:extLst>
          </p:cNvPr>
          <p:cNvCxnSpPr>
            <a:stCxn id="23" idx="2"/>
            <a:endCxn id="39" idx="0"/>
          </p:cNvCxnSpPr>
          <p:nvPr/>
        </p:nvCxnSpPr>
        <p:spPr>
          <a:xfrm>
            <a:off x="8733541" y="4324506"/>
            <a:ext cx="0" cy="49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D6068CA-DCEB-40F0-B1EE-081BC5BEAB44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7277105" y="1589176"/>
            <a:ext cx="654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159DB5C2-1C29-44AE-9A3A-973F79501EA3}"/>
              </a:ext>
            </a:extLst>
          </p:cNvPr>
          <p:cNvCxnSpPr>
            <a:stCxn id="39" idx="2"/>
            <a:endCxn id="4" idx="3"/>
          </p:cNvCxnSpPr>
          <p:nvPr/>
        </p:nvCxnSpPr>
        <p:spPr>
          <a:xfrm rot="5400000" flipH="1" flipV="1">
            <a:off x="7203858" y="3118859"/>
            <a:ext cx="3861118" cy="801752"/>
          </a:xfrm>
          <a:prstGeom prst="bentConnector4">
            <a:avLst>
              <a:gd name="adj1" fmla="val -11353"/>
              <a:gd name="adj2" fmla="val 2645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48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6AFD0-6060-4DFB-92D1-CBD0F0E0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Class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05457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64</TotalTime>
  <Words>193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아틀라스</vt:lpstr>
      <vt:lpstr>콜로세움</vt:lpstr>
      <vt:lpstr>1. 게임 특징</vt:lpstr>
      <vt:lpstr>2.게임 플레이 </vt:lpstr>
      <vt:lpstr>3. 게임플로우 -전체적인 내용</vt:lpstr>
      <vt:lpstr>4.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투사 게임</dc:title>
  <dc:creator>우현 이</dc:creator>
  <cp:lastModifiedBy>우현 이</cp:lastModifiedBy>
  <cp:revision>157</cp:revision>
  <dcterms:created xsi:type="dcterms:W3CDTF">2019-11-09T15:57:47Z</dcterms:created>
  <dcterms:modified xsi:type="dcterms:W3CDTF">2019-11-09T17:02:55Z</dcterms:modified>
</cp:coreProperties>
</file>