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B05361-CB51-49B8-9D5B-22A756D94C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113432-EE3C-4268-8F47-A51C2ED0A1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F67B7C-741C-4227-8575-78B1F30E1B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957A21-CA7C-4462-8D63-DD0B8B1F24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1C3676-4CBA-4277-97A6-EA81ACAD3F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50AF6A-9F15-4C58-8F9B-3279481D60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FDB20-BE56-4FD9-B388-5412B11BFB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A68DE2-B7CE-4DC9-9D9A-801EDE5261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18EAD5-2DEB-4E98-A262-76D83DE4A0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61B965-B495-48A6-BE7F-709F9AFE43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5A5E54-5547-4C56-B4ED-1D46C9B63D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83D5C8-F017-41ED-AFAB-2C93B05142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2607D3F-EEFF-4E1E-8969-535E808502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2023-11-23T08:06:13Z</dcterms:created>
  <dc:creator/>
  <dc:description/>
  <dc:language>en-US</dc:language>
  <cp:lastModifiedBy/>
  <cp:revision>0</cp:revision>
  <dc:subject/>
  <dc:title/>
</cp:coreProperties>
</file>