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81" r:id="rId7"/>
    <p:sldId id="295" r:id="rId8"/>
    <p:sldId id="306" r:id="rId9"/>
    <p:sldId id="308" r:id="rId10"/>
    <p:sldId id="299" r:id="rId11"/>
    <p:sldId id="288" r:id="rId12"/>
    <p:sldId id="302" r:id="rId13"/>
    <p:sldId id="303" r:id="rId14"/>
    <p:sldId id="304" r:id="rId15"/>
    <p:sldId id="305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8A25F-A86D-48D8-BBDC-CFC2E62F5E3A}" v="36" dt="2023-05-20T22:51:25.362"/>
    <p1510:client id="{481FF217-F97B-403C-8647-6C9F532803A8}" v="16" dt="2023-05-21T00:19:47.886"/>
    <p1510:client id="{517B0350-FEE6-304A-B2EE-BDCFDCC32D74}" v="672" dt="2023-05-21T21:24:2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rte Fonseca (1210850)" userId="3f2f40ae-5fe1-47e9-9f86-58c96a70548e" providerId="ADAL" clId="{481FF217-F97B-403C-8647-6C9F532803A8}"/>
    <pc:docChg chg="undo custSel addSld delSld modSld sldOrd">
      <pc:chgData name="Duarte Fonseca (1210850)" userId="3f2f40ae-5fe1-47e9-9f86-58c96a70548e" providerId="ADAL" clId="{481FF217-F97B-403C-8647-6C9F532803A8}" dt="2023-05-21T00:19:47.886" v="1696" actId="14826"/>
      <pc:docMkLst>
        <pc:docMk/>
      </pc:docMkLst>
      <pc:sldChg chg="modSp mod">
        <pc:chgData name="Duarte Fonseca (1210850)" userId="3f2f40ae-5fe1-47e9-9f86-58c96a70548e" providerId="ADAL" clId="{481FF217-F97B-403C-8647-6C9F532803A8}" dt="2023-05-20T23:58:11.537" v="1428" actId="20577"/>
        <pc:sldMkLst>
          <pc:docMk/>
          <pc:sldMk cId="2775535166" sldId="275"/>
        </pc:sldMkLst>
        <pc:spChg chg="mod">
          <ac:chgData name="Duarte Fonseca (1210850)" userId="3f2f40ae-5fe1-47e9-9f86-58c96a70548e" providerId="ADAL" clId="{481FF217-F97B-403C-8647-6C9F532803A8}" dt="2023-05-20T23:58:11.537" v="1428" actId="20577"/>
          <ac:spMkLst>
            <pc:docMk/>
            <pc:sldMk cId="2775535166" sldId="275"/>
            <ac:spMk id="8" creationId="{D36D0CF6-7418-9349-F7A8-045EA96B2D03}"/>
          </ac:spMkLst>
        </pc:spChg>
      </pc:sldChg>
      <pc:sldChg chg="modSp del mod modClrScheme chgLayout">
        <pc:chgData name="Duarte Fonseca (1210850)" userId="3f2f40ae-5fe1-47e9-9f86-58c96a70548e" providerId="ADAL" clId="{481FF217-F97B-403C-8647-6C9F532803A8}" dt="2023-05-20T23:47:43.851" v="1235" actId="47"/>
        <pc:sldMkLst>
          <pc:docMk/>
          <pc:sldMk cId="77554804" sldId="276"/>
        </pc:sldMkLst>
        <pc:spChg chg="mod ord">
          <ac:chgData name="Duarte Fonseca (1210850)" userId="3f2f40ae-5fe1-47e9-9f86-58c96a70548e" providerId="ADAL" clId="{481FF217-F97B-403C-8647-6C9F532803A8}" dt="2023-05-20T23:42:44.629" v="1199" actId="700"/>
          <ac:spMkLst>
            <pc:docMk/>
            <pc:sldMk cId="77554804" sldId="276"/>
            <ac:spMk id="3" creationId="{5BA9DE1C-A45F-C77A-44AE-0E56F2E82C53}"/>
          </ac:spMkLst>
        </pc:spChg>
        <pc:spChg chg="mod ord">
          <ac:chgData name="Duarte Fonseca (1210850)" userId="3f2f40ae-5fe1-47e9-9f86-58c96a70548e" providerId="ADAL" clId="{481FF217-F97B-403C-8647-6C9F532803A8}" dt="2023-05-20T23:42:44.629" v="1199" actId="700"/>
          <ac:spMkLst>
            <pc:docMk/>
            <pc:sldMk cId="77554804" sldId="276"/>
            <ac:spMk id="4" creationId="{0A01EC1F-42C9-66C4-9D49-F6AF79D5BE91}"/>
          </ac:spMkLst>
        </pc:spChg>
        <pc:spChg chg="mod ord">
          <ac:chgData name="Duarte Fonseca (1210850)" userId="3f2f40ae-5fe1-47e9-9f86-58c96a70548e" providerId="ADAL" clId="{481FF217-F97B-403C-8647-6C9F532803A8}" dt="2023-05-20T23:42:44.629" v="1199" actId="700"/>
          <ac:spMkLst>
            <pc:docMk/>
            <pc:sldMk cId="77554804" sldId="276"/>
            <ac:spMk id="5" creationId="{81D18537-D028-9E9C-FB87-93F24955DFC7}"/>
          </ac:spMkLst>
        </pc:spChg>
        <pc:spChg chg="mod ord">
          <ac:chgData name="Duarte Fonseca (1210850)" userId="3f2f40ae-5fe1-47e9-9f86-58c96a70548e" providerId="ADAL" clId="{481FF217-F97B-403C-8647-6C9F532803A8}" dt="2023-05-20T23:42:44.629" v="1199" actId="700"/>
          <ac:spMkLst>
            <pc:docMk/>
            <pc:sldMk cId="77554804" sldId="276"/>
            <ac:spMk id="7" creationId="{7D6767F8-4670-E83D-85F4-1446B8B9D466}"/>
          </ac:spMkLst>
        </pc:spChg>
        <pc:spChg chg="mod">
          <ac:chgData name="Duarte Fonseca (1210850)" userId="3f2f40ae-5fe1-47e9-9f86-58c96a70548e" providerId="ADAL" clId="{481FF217-F97B-403C-8647-6C9F532803A8}" dt="2023-05-20T23:42:44.128" v="1198" actId="14100"/>
          <ac:spMkLst>
            <pc:docMk/>
            <pc:sldMk cId="77554804" sldId="276"/>
            <ac:spMk id="11" creationId="{5D17C4C8-8018-01A7-00EF-ECF226132360}"/>
          </ac:spMkLst>
        </pc:spChg>
        <pc:picChg chg="mod ord modCrop">
          <ac:chgData name="Duarte Fonseca (1210850)" userId="3f2f40ae-5fe1-47e9-9f86-58c96a70548e" providerId="ADAL" clId="{481FF217-F97B-403C-8647-6C9F532803A8}" dt="2023-05-20T23:42:44.629" v="1199" actId="700"/>
          <ac:picMkLst>
            <pc:docMk/>
            <pc:sldMk cId="77554804" sldId="276"/>
            <ac:picMk id="12" creationId="{8C4B5C6A-45B4-1976-622A-4CEB4E3211BC}"/>
          </ac:picMkLst>
        </pc:picChg>
      </pc:sldChg>
      <pc:sldChg chg="modSp mod">
        <pc:chgData name="Duarte Fonseca (1210850)" userId="3f2f40ae-5fe1-47e9-9f86-58c96a70548e" providerId="ADAL" clId="{481FF217-F97B-403C-8647-6C9F532803A8}" dt="2023-05-20T23:58:17.132" v="1429"/>
        <pc:sldMkLst>
          <pc:docMk/>
          <pc:sldMk cId="2107888131" sldId="281"/>
        </pc:sldMkLst>
        <pc:spChg chg="mod">
          <ac:chgData name="Duarte Fonseca (1210850)" userId="3f2f40ae-5fe1-47e9-9f86-58c96a70548e" providerId="ADAL" clId="{481FF217-F97B-403C-8647-6C9F532803A8}" dt="2023-05-20T23:58:17.132" v="1429"/>
          <ac:spMkLst>
            <pc:docMk/>
            <pc:sldMk cId="2107888131" sldId="281"/>
            <ac:spMk id="6" creationId="{0FAB8CE6-4705-57FA-7F0F-F4A5C574996B}"/>
          </ac:spMkLst>
        </pc:spChg>
      </pc:sldChg>
      <pc:sldChg chg="modSp mod">
        <pc:chgData name="Duarte Fonseca (1210850)" userId="3f2f40ae-5fe1-47e9-9f86-58c96a70548e" providerId="ADAL" clId="{481FF217-F97B-403C-8647-6C9F532803A8}" dt="2023-05-20T23:58:31.876" v="1433"/>
        <pc:sldMkLst>
          <pc:docMk/>
          <pc:sldMk cId="4157533387" sldId="288"/>
        </pc:sldMkLst>
        <pc:spChg chg="mod">
          <ac:chgData name="Duarte Fonseca (1210850)" userId="3f2f40ae-5fe1-47e9-9f86-58c96a70548e" providerId="ADAL" clId="{481FF217-F97B-403C-8647-6C9F532803A8}" dt="2023-05-20T23:58:31.876" v="1433"/>
          <ac:spMkLst>
            <pc:docMk/>
            <pc:sldMk cId="4157533387" sldId="288"/>
            <ac:spMk id="4" creationId="{8E531165-F745-171F-F6EC-07FDD4E3E06C}"/>
          </ac:spMkLst>
        </pc:spChg>
        <pc:picChg chg="mod">
          <ac:chgData name="Duarte Fonseca (1210850)" userId="3f2f40ae-5fe1-47e9-9f86-58c96a70548e" providerId="ADAL" clId="{481FF217-F97B-403C-8647-6C9F532803A8}" dt="2023-05-20T23:40:07.808" v="1194" actId="14826"/>
          <ac:picMkLst>
            <pc:docMk/>
            <pc:sldMk cId="4157533387" sldId="288"/>
            <ac:picMk id="38" creationId="{4162880A-4A88-ED9F-357E-65638ED8BB0C}"/>
          </ac:picMkLst>
        </pc:picChg>
      </pc:sldChg>
      <pc:sldChg chg="addSp delSp modSp mod">
        <pc:chgData name="Duarte Fonseca (1210850)" userId="3f2f40ae-5fe1-47e9-9f86-58c96a70548e" providerId="ADAL" clId="{481FF217-F97B-403C-8647-6C9F532803A8}" dt="2023-05-20T23:59:15.088" v="1441" actId="478"/>
        <pc:sldMkLst>
          <pc:docMk/>
          <pc:sldMk cId="529279411" sldId="289"/>
        </pc:sldMkLst>
        <pc:spChg chg="add del mod">
          <ac:chgData name="Duarte Fonseca (1210850)" userId="3f2f40ae-5fe1-47e9-9f86-58c96a70548e" providerId="ADAL" clId="{481FF217-F97B-403C-8647-6C9F532803A8}" dt="2023-05-20T23:59:15.088" v="1441" actId="478"/>
          <ac:spMkLst>
            <pc:docMk/>
            <pc:sldMk cId="529279411" sldId="289"/>
            <ac:spMk id="3" creationId="{BBA64283-5840-AFE5-0F4B-72D471166347}"/>
          </ac:spMkLst>
        </pc:spChg>
        <pc:spChg chg="mod">
          <ac:chgData name="Duarte Fonseca (1210850)" userId="3f2f40ae-5fe1-47e9-9f86-58c96a70548e" providerId="ADAL" clId="{481FF217-F97B-403C-8647-6C9F532803A8}" dt="2023-05-20T23:20:38.662" v="1066" actId="20577"/>
          <ac:spMkLst>
            <pc:docMk/>
            <pc:sldMk cId="529279411" sldId="289"/>
            <ac:spMk id="24" creationId="{AD2C8D04-263D-9589-1CFF-A5968D7C33D7}"/>
          </ac:spMkLst>
        </pc:spChg>
        <pc:spChg chg="del">
          <ac:chgData name="Duarte Fonseca (1210850)" userId="3f2f40ae-5fe1-47e9-9f86-58c96a70548e" providerId="ADAL" clId="{481FF217-F97B-403C-8647-6C9F532803A8}" dt="2023-05-20T23:20:50.332" v="1067" actId="478"/>
          <ac:spMkLst>
            <pc:docMk/>
            <pc:sldMk cId="529279411" sldId="289"/>
            <ac:spMk id="25" creationId="{B993E4D5-4AD0-4740-096D-6822944C8FF6}"/>
          </ac:spMkLst>
        </pc:spChg>
      </pc:sldChg>
      <pc:sldChg chg="modSp mod">
        <pc:chgData name="Duarte Fonseca (1210850)" userId="3f2f40ae-5fe1-47e9-9f86-58c96a70548e" providerId="ADAL" clId="{481FF217-F97B-403C-8647-6C9F532803A8}" dt="2023-05-21T00:19:47.886" v="1696" actId="14826"/>
        <pc:sldMkLst>
          <pc:docMk/>
          <pc:sldMk cId="3898447929" sldId="292"/>
        </pc:sldMkLst>
        <pc:spChg chg="mod">
          <ac:chgData name="Duarte Fonseca (1210850)" userId="3f2f40ae-5fe1-47e9-9f86-58c96a70548e" providerId="ADAL" clId="{481FF217-F97B-403C-8647-6C9F532803A8}" dt="2023-05-20T23:58:05.773" v="1425" actId="20577"/>
          <ac:spMkLst>
            <pc:docMk/>
            <pc:sldMk cId="3898447929" sldId="292"/>
            <ac:spMk id="7" creationId="{93A3B864-5E85-99D2-93E5-5CA1F4F35DC7}"/>
          </ac:spMkLst>
        </pc:spChg>
        <pc:picChg chg="mod">
          <ac:chgData name="Duarte Fonseca (1210850)" userId="3f2f40ae-5fe1-47e9-9f86-58c96a70548e" providerId="ADAL" clId="{481FF217-F97B-403C-8647-6C9F532803A8}" dt="2023-05-21T00:19:47.886" v="1696" actId="14826"/>
          <ac:picMkLst>
            <pc:docMk/>
            <pc:sldMk cId="3898447929" sldId="292"/>
            <ac:picMk id="30" creationId="{18C88B4D-F554-49C2-A23C-DFE94D4C835B}"/>
          </ac:picMkLst>
        </pc:picChg>
      </pc:sldChg>
      <pc:sldChg chg="addSp delSp modSp mod">
        <pc:chgData name="Duarte Fonseca (1210850)" userId="3f2f40ae-5fe1-47e9-9f86-58c96a70548e" providerId="ADAL" clId="{481FF217-F97B-403C-8647-6C9F532803A8}" dt="2023-05-21T00:08:05.904" v="1682" actId="20577"/>
        <pc:sldMkLst>
          <pc:docMk/>
          <pc:sldMk cId="2519727083" sldId="295"/>
        </pc:sldMkLst>
        <pc:spChg chg="mod">
          <ac:chgData name="Duarte Fonseca (1210850)" userId="3f2f40ae-5fe1-47e9-9f86-58c96a70548e" providerId="ADAL" clId="{481FF217-F97B-403C-8647-6C9F532803A8}" dt="2023-05-21T00:01:10.898" v="1468" actId="255"/>
          <ac:spMkLst>
            <pc:docMk/>
            <pc:sldMk cId="2519727083" sldId="295"/>
            <ac:spMk id="2" creationId="{26225ED2-DE68-8A8F-AD34-0B2912E995EC}"/>
          </ac:spMkLst>
        </pc:spChg>
        <pc:spChg chg="add del mod">
          <ac:chgData name="Duarte Fonseca (1210850)" userId="3f2f40ae-5fe1-47e9-9f86-58c96a70548e" providerId="ADAL" clId="{481FF217-F97B-403C-8647-6C9F532803A8}" dt="2023-05-21T00:00:05.644" v="1443" actId="478"/>
          <ac:spMkLst>
            <pc:docMk/>
            <pc:sldMk cId="2519727083" sldId="295"/>
            <ac:spMk id="4" creationId="{C260607E-045D-4DC1-6003-13404E7A60BE}"/>
          </ac:spMkLst>
        </pc:spChg>
        <pc:spChg chg="add del mod">
          <ac:chgData name="Duarte Fonseca (1210850)" userId="3f2f40ae-5fe1-47e9-9f86-58c96a70548e" providerId="ADAL" clId="{481FF217-F97B-403C-8647-6C9F532803A8}" dt="2023-05-21T00:00:23.879" v="1450" actId="478"/>
          <ac:spMkLst>
            <pc:docMk/>
            <pc:sldMk cId="2519727083" sldId="295"/>
            <ac:spMk id="7" creationId="{40F4E2FB-EC39-11E5-451F-937E6B4812C1}"/>
          </ac:spMkLst>
        </pc:spChg>
        <pc:spChg chg="mod">
          <ac:chgData name="Duarte Fonseca (1210850)" userId="3f2f40ae-5fe1-47e9-9f86-58c96a70548e" providerId="ADAL" clId="{481FF217-F97B-403C-8647-6C9F532803A8}" dt="2023-05-21T00:05:56.591" v="1671" actId="12"/>
          <ac:spMkLst>
            <pc:docMk/>
            <pc:sldMk cId="2519727083" sldId="295"/>
            <ac:spMk id="9" creationId="{FA96FE97-5E27-FC36-5E3A-511A31E6C789}"/>
          </ac:spMkLst>
        </pc:spChg>
        <pc:spChg chg="del mod">
          <ac:chgData name="Duarte Fonseca (1210850)" userId="3f2f40ae-5fe1-47e9-9f86-58c96a70548e" providerId="ADAL" clId="{481FF217-F97B-403C-8647-6C9F532803A8}" dt="2023-05-21T00:00:20.149" v="1449" actId="478"/>
          <ac:spMkLst>
            <pc:docMk/>
            <pc:sldMk cId="2519727083" sldId="295"/>
            <ac:spMk id="10" creationId="{4CE5DE1C-24E7-3841-9376-89E91B4A4762}"/>
          </ac:spMkLst>
        </pc:spChg>
        <pc:spChg chg="mod">
          <ac:chgData name="Duarte Fonseca (1210850)" userId="3f2f40ae-5fe1-47e9-9f86-58c96a70548e" providerId="ADAL" clId="{481FF217-F97B-403C-8647-6C9F532803A8}" dt="2023-05-21T00:06:00.582" v="1672" actId="12"/>
          <ac:spMkLst>
            <pc:docMk/>
            <pc:sldMk cId="2519727083" sldId="295"/>
            <ac:spMk id="11" creationId="{DC774673-50D8-2D6F-C339-6E4B0A126B06}"/>
          </ac:spMkLst>
        </pc:spChg>
        <pc:spChg chg="mod">
          <ac:chgData name="Duarte Fonseca (1210850)" userId="3f2f40ae-5fe1-47e9-9f86-58c96a70548e" providerId="ADAL" clId="{481FF217-F97B-403C-8647-6C9F532803A8}" dt="2023-05-21T00:06:05.073" v="1673" actId="12"/>
          <ac:spMkLst>
            <pc:docMk/>
            <pc:sldMk cId="2519727083" sldId="295"/>
            <ac:spMk id="12" creationId="{D3E02E0C-26E8-8160-D35F-2398015C051B}"/>
          </ac:spMkLst>
        </pc:spChg>
        <pc:spChg chg="del">
          <ac:chgData name="Duarte Fonseca (1210850)" userId="3f2f40ae-5fe1-47e9-9f86-58c96a70548e" providerId="ADAL" clId="{481FF217-F97B-403C-8647-6C9F532803A8}" dt="2023-05-21T00:02:26.631" v="1523" actId="478"/>
          <ac:spMkLst>
            <pc:docMk/>
            <pc:sldMk cId="2519727083" sldId="295"/>
            <ac:spMk id="13" creationId="{DEB5763E-8BC0-F6C3-3814-6649A828C000}"/>
          </ac:spMkLst>
        </pc:spChg>
        <pc:spChg chg="del">
          <ac:chgData name="Duarte Fonseca (1210850)" userId="3f2f40ae-5fe1-47e9-9f86-58c96a70548e" providerId="ADAL" clId="{481FF217-F97B-403C-8647-6C9F532803A8}" dt="2023-05-21T00:03:08.863" v="1596" actId="478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Duarte Fonseca (1210850)" userId="3f2f40ae-5fe1-47e9-9f86-58c96a70548e" providerId="ADAL" clId="{481FF217-F97B-403C-8647-6C9F532803A8}" dt="2023-05-21T00:00:56.480" v="1464" actId="478"/>
          <ac:spMkLst>
            <pc:docMk/>
            <pc:sldMk cId="2519727083" sldId="295"/>
            <ac:spMk id="16" creationId="{908AAED9-24DE-EA76-5839-3EEA297364A7}"/>
          </ac:spMkLst>
        </pc:spChg>
        <pc:spChg chg="add del mod">
          <ac:chgData name="Duarte Fonseca (1210850)" userId="3f2f40ae-5fe1-47e9-9f86-58c96a70548e" providerId="ADAL" clId="{481FF217-F97B-403C-8647-6C9F532803A8}" dt="2023-05-21T00:00:59.087" v="1466" actId="478"/>
          <ac:spMkLst>
            <pc:docMk/>
            <pc:sldMk cId="2519727083" sldId="295"/>
            <ac:spMk id="18" creationId="{9375DA37-A32B-6456-E02C-76EECB032C19}"/>
          </ac:spMkLst>
        </pc:spChg>
        <pc:spChg chg="add del mod">
          <ac:chgData name="Duarte Fonseca (1210850)" userId="3f2f40ae-5fe1-47e9-9f86-58c96a70548e" providerId="ADAL" clId="{481FF217-F97B-403C-8647-6C9F532803A8}" dt="2023-05-21T00:02:28.501" v="1524" actId="478"/>
          <ac:spMkLst>
            <pc:docMk/>
            <pc:sldMk cId="2519727083" sldId="295"/>
            <ac:spMk id="20" creationId="{C8B0A96D-56A6-50A7-83B8-7A408A9880A4}"/>
          </ac:spMkLst>
        </pc:spChg>
        <pc:spChg chg="add del mod">
          <ac:chgData name="Duarte Fonseca (1210850)" userId="3f2f40ae-5fe1-47e9-9f86-58c96a70548e" providerId="ADAL" clId="{481FF217-F97B-403C-8647-6C9F532803A8}" dt="2023-05-21T00:03:13.845" v="1597" actId="478"/>
          <ac:spMkLst>
            <pc:docMk/>
            <pc:sldMk cId="2519727083" sldId="295"/>
            <ac:spMk id="22" creationId="{D4726D7F-CDE1-7CE8-58A6-4124C0825D4F}"/>
          </ac:spMkLst>
        </pc:spChg>
        <pc:spChg chg="add mod">
          <ac:chgData name="Duarte Fonseca (1210850)" userId="3f2f40ae-5fe1-47e9-9f86-58c96a70548e" providerId="ADAL" clId="{481FF217-F97B-403C-8647-6C9F532803A8}" dt="2023-05-21T00:08:05.904" v="1682" actId="20577"/>
          <ac:spMkLst>
            <pc:docMk/>
            <pc:sldMk cId="2519727083" sldId="295"/>
            <ac:spMk id="23" creationId="{FBBC6DBC-64A7-224D-9EB0-7D301D6F608E}"/>
          </ac:spMkLst>
        </pc:spChg>
        <pc:picChg chg="del">
          <ac:chgData name="Duarte Fonseca (1210850)" userId="3f2f40ae-5fe1-47e9-9f86-58c96a70548e" providerId="ADAL" clId="{481FF217-F97B-403C-8647-6C9F532803A8}" dt="2023-05-21T00:00:01.771" v="1442" actId="478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Duarte Fonseca (1210850)" userId="3f2f40ae-5fe1-47e9-9f86-58c96a70548e" providerId="ADAL" clId="{481FF217-F97B-403C-8647-6C9F532803A8}" dt="2023-05-21T00:00:55.074" v="1463" actId="478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Duarte Fonseca (1210850)" userId="3f2f40ae-5fe1-47e9-9f86-58c96a70548e" providerId="ADAL" clId="{481FF217-F97B-403C-8647-6C9F532803A8}" dt="2023-05-21T00:00:57.634" v="1465" actId="478"/>
          <ac:picMkLst>
            <pc:docMk/>
            <pc:sldMk cId="2519727083" sldId="295"/>
            <ac:picMk id="196" creationId="{B21D7164-3991-2960-0F80-CB302359CD8D}"/>
          </ac:picMkLst>
        </pc:picChg>
      </pc:sldChg>
      <pc:sldChg chg="ord">
        <pc:chgData name="Duarte Fonseca (1210850)" userId="3f2f40ae-5fe1-47e9-9f86-58c96a70548e" providerId="ADAL" clId="{481FF217-F97B-403C-8647-6C9F532803A8}" dt="2023-05-20T23:32:18.801" v="1171"/>
        <pc:sldMkLst>
          <pc:docMk/>
          <pc:sldMk cId="2312876359" sldId="297"/>
        </pc:sldMkLst>
      </pc:sldChg>
      <pc:sldChg chg="addSp delSp modSp mod modClrScheme chgLayout">
        <pc:chgData name="Duarte Fonseca (1210850)" userId="3f2f40ae-5fe1-47e9-9f86-58c96a70548e" providerId="ADAL" clId="{481FF217-F97B-403C-8647-6C9F532803A8}" dt="2023-05-20T23:58:29.565" v="1432"/>
        <pc:sldMkLst>
          <pc:docMk/>
          <pc:sldMk cId="2558915398" sldId="299"/>
        </pc:sldMkLst>
        <pc:spChg chg="mod">
          <ac:chgData name="Duarte Fonseca (1210850)" userId="3f2f40ae-5fe1-47e9-9f86-58c96a70548e" providerId="ADAL" clId="{481FF217-F97B-403C-8647-6C9F532803A8}" dt="2023-05-20T22:58:15.741" v="341" actId="1076"/>
          <ac:spMkLst>
            <pc:docMk/>
            <pc:sldMk cId="2558915398" sldId="299"/>
            <ac:spMk id="2" creationId="{CAF0D766-EFFC-3750-378A-C38F6D96194F}"/>
          </ac:spMkLst>
        </pc:spChg>
        <pc:spChg chg="del">
          <ac:chgData name="Duarte Fonseca (1210850)" userId="3f2f40ae-5fe1-47e9-9f86-58c96a70548e" providerId="ADAL" clId="{481FF217-F97B-403C-8647-6C9F532803A8}" dt="2023-05-20T22:53:36.238" v="0" actId="26606"/>
          <ac:spMkLst>
            <pc:docMk/>
            <pc:sldMk cId="2558915398" sldId="299"/>
            <ac:spMk id="3" creationId="{6345AEE0-2028-1239-B986-D0E7A3434954}"/>
          </ac:spMkLst>
        </pc:spChg>
        <pc:spChg chg="del">
          <ac:chgData name="Duarte Fonseca (1210850)" userId="3f2f40ae-5fe1-47e9-9f86-58c96a70548e" providerId="ADAL" clId="{481FF217-F97B-403C-8647-6C9F532803A8}" dt="2023-05-20T22:53:36.238" v="0" actId="26606"/>
          <ac:spMkLst>
            <pc:docMk/>
            <pc:sldMk cId="2558915398" sldId="299"/>
            <ac:spMk id="4" creationId="{851FB6DD-ED44-79D1-E08C-DC7717061661}"/>
          </ac:spMkLst>
        </pc:spChg>
        <pc:spChg chg="mod">
          <ac:chgData name="Duarte Fonseca (1210850)" userId="3f2f40ae-5fe1-47e9-9f86-58c96a70548e" providerId="ADAL" clId="{481FF217-F97B-403C-8647-6C9F532803A8}" dt="2023-05-20T23:58:29.565" v="1432"/>
          <ac:spMkLst>
            <pc:docMk/>
            <pc:sldMk cId="2558915398" sldId="299"/>
            <ac:spMk id="5" creationId="{91C4AF23-5582-7797-E7B2-659A5FD0E381}"/>
          </ac:spMkLst>
        </pc:spChg>
        <pc:spChg chg="mod">
          <ac:chgData name="Duarte Fonseca (1210850)" userId="3f2f40ae-5fe1-47e9-9f86-58c96a70548e" providerId="ADAL" clId="{481FF217-F97B-403C-8647-6C9F532803A8}" dt="2023-05-20T22:53:36.238" v="0" actId="26606"/>
          <ac:spMkLst>
            <pc:docMk/>
            <pc:sldMk cId="2558915398" sldId="299"/>
            <ac:spMk id="6" creationId="{A6027FD8-917E-C9ED-FA1C-26C0555A2F46}"/>
          </ac:spMkLst>
        </pc:spChg>
        <pc:spChg chg="add mod">
          <ac:chgData name="Duarte Fonseca (1210850)" userId="3f2f40ae-5fe1-47e9-9f86-58c96a70548e" providerId="ADAL" clId="{481FF217-F97B-403C-8647-6C9F532803A8}" dt="2023-05-20T23:26:32.276" v="1081" actId="5793"/>
          <ac:spMkLst>
            <pc:docMk/>
            <pc:sldMk cId="2558915398" sldId="299"/>
            <ac:spMk id="11" creationId="{1A6F5E8D-8516-F819-B2C9-E2A7F38476BE}"/>
          </ac:spMkLst>
        </pc:spChg>
        <pc:spChg chg="add mod">
          <ac:chgData name="Duarte Fonseca (1210850)" userId="3f2f40ae-5fe1-47e9-9f86-58c96a70548e" providerId="ADAL" clId="{481FF217-F97B-403C-8647-6C9F532803A8}" dt="2023-05-20T23:26:34.590" v="1083" actId="5793"/>
          <ac:spMkLst>
            <pc:docMk/>
            <pc:sldMk cId="2558915398" sldId="299"/>
            <ac:spMk id="13" creationId="{75BDABF4-B85F-82F1-DB7F-EA59115FAD2D}"/>
          </ac:spMkLst>
        </pc:spChg>
        <pc:spChg chg="add mod">
          <ac:chgData name="Duarte Fonseca (1210850)" userId="3f2f40ae-5fe1-47e9-9f86-58c96a70548e" providerId="ADAL" clId="{481FF217-F97B-403C-8647-6C9F532803A8}" dt="2023-05-20T23:26:36.570" v="1085" actId="5793"/>
          <ac:spMkLst>
            <pc:docMk/>
            <pc:sldMk cId="2558915398" sldId="299"/>
            <ac:spMk id="15" creationId="{D3F19B74-A5CC-061B-A8AF-F5AE09540D54}"/>
          </ac:spMkLst>
        </pc:spChg>
        <pc:spChg chg="add del mod">
          <ac:chgData name="Duarte Fonseca (1210850)" userId="3f2f40ae-5fe1-47e9-9f86-58c96a70548e" providerId="ADAL" clId="{481FF217-F97B-403C-8647-6C9F532803A8}" dt="2023-05-20T22:54:03.043" v="33" actId="478"/>
          <ac:spMkLst>
            <pc:docMk/>
            <pc:sldMk cId="2558915398" sldId="299"/>
            <ac:spMk id="17" creationId="{2E89CBA1-A8C0-A8F3-34CC-F0EBA7ABB083}"/>
          </ac:spMkLst>
        </pc:spChg>
        <pc:spChg chg="add del mod">
          <ac:chgData name="Duarte Fonseca (1210850)" userId="3f2f40ae-5fe1-47e9-9f86-58c96a70548e" providerId="ADAL" clId="{481FF217-F97B-403C-8647-6C9F532803A8}" dt="2023-05-20T22:54:08.387" v="35" actId="478"/>
          <ac:spMkLst>
            <pc:docMk/>
            <pc:sldMk cId="2558915398" sldId="299"/>
            <ac:spMk id="19" creationId="{9D540BB6-BF08-9B0E-994D-2809C197F03B}"/>
          </ac:spMkLst>
        </pc:spChg>
        <pc:spChg chg="add mod">
          <ac:chgData name="Duarte Fonseca (1210850)" userId="3f2f40ae-5fe1-47e9-9f86-58c96a70548e" providerId="ADAL" clId="{481FF217-F97B-403C-8647-6C9F532803A8}" dt="2023-05-20T22:58:41.121" v="342" actId="1076"/>
          <ac:spMkLst>
            <pc:docMk/>
            <pc:sldMk cId="2558915398" sldId="299"/>
            <ac:spMk id="21" creationId="{1BD250F5-F26C-C6AA-87FB-79AFB6356A30}"/>
          </ac:spMkLst>
        </pc:spChg>
        <pc:spChg chg="add mod">
          <ac:chgData name="Duarte Fonseca (1210850)" userId="3f2f40ae-5fe1-47e9-9f86-58c96a70548e" providerId="ADAL" clId="{481FF217-F97B-403C-8647-6C9F532803A8}" dt="2023-05-20T22:58:59.371" v="346" actId="14100"/>
          <ac:spMkLst>
            <pc:docMk/>
            <pc:sldMk cId="2558915398" sldId="299"/>
            <ac:spMk id="23" creationId="{1BD9D6E1-B89B-8470-DD0D-C2D3376D77B7}"/>
          </ac:spMkLst>
        </pc:spChg>
        <pc:spChg chg="add mod">
          <ac:chgData name="Duarte Fonseca (1210850)" userId="3f2f40ae-5fe1-47e9-9f86-58c96a70548e" providerId="ADAL" clId="{481FF217-F97B-403C-8647-6C9F532803A8}" dt="2023-05-20T22:59:06.693" v="347" actId="14100"/>
          <ac:spMkLst>
            <pc:docMk/>
            <pc:sldMk cId="2558915398" sldId="299"/>
            <ac:spMk id="25" creationId="{58576635-19DB-96B3-ECC7-AA912962F8D7}"/>
          </ac:spMkLst>
        </pc:spChg>
        <pc:spChg chg="add del mod">
          <ac:chgData name="Duarte Fonseca (1210850)" userId="3f2f40ae-5fe1-47e9-9f86-58c96a70548e" providerId="ADAL" clId="{481FF217-F97B-403C-8647-6C9F532803A8}" dt="2023-05-20T22:54:02.118" v="32" actId="478"/>
          <ac:spMkLst>
            <pc:docMk/>
            <pc:sldMk cId="2558915398" sldId="299"/>
            <ac:spMk id="27" creationId="{FA15F449-8FBD-D8CF-ED28-43058D28E6A5}"/>
          </ac:spMkLst>
        </pc:spChg>
        <pc:spChg chg="add del mod">
          <ac:chgData name="Duarte Fonseca (1210850)" userId="3f2f40ae-5fe1-47e9-9f86-58c96a70548e" providerId="ADAL" clId="{481FF217-F97B-403C-8647-6C9F532803A8}" dt="2023-05-20T22:54:04.532" v="34" actId="478"/>
          <ac:spMkLst>
            <pc:docMk/>
            <pc:sldMk cId="2558915398" sldId="299"/>
            <ac:spMk id="29" creationId="{552B9F9F-E281-696C-BBA6-9F346E394D26}"/>
          </ac:spMkLst>
        </pc:spChg>
      </pc:sldChg>
      <pc:sldChg chg="modSp del mod">
        <pc:chgData name="Duarte Fonseca (1210850)" userId="3f2f40ae-5fe1-47e9-9f86-58c96a70548e" providerId="ADAL" clId="{481FF217-F97B-403C-8647-6C9F532803A8}" dt="2023-05-20T23:08:37.058" v="468" actId="47"/>
        <pc:sldMkLst>
          <pc:docMk/>
          <pc:sldMk cId="2976891594" sldId="300"/>
        </pc:sldMkLst>
        <pc:spChg chg="mod">
          <ac:chgData name="Duarte Fonseca (1210850)" userId="3f2f40ae-5fe1-47e9-9f86-58c96a70548e" providerId="ADAL" clId="{481FF217-F97B-403C-8647-6C9F532803A8}" dt="2023-05-20T23:08:26.002" v="466" actId="1076"/>
          <ac:spMkLst>
            <pc:docMk/>
            <pc:sldMk cId="2976891594" sldId="300"/>
            <ac:spMk id="4" creationId="{4DC08FD2-E78E-DA7E-4274-5958682DC17B}"/>
          </ac:spMkLst>
        </pc:spChg>
      </pc:sldChg>
      <pc:sldChg chg="del">
        <pc:chgData name="Duarte Fonseca (1210850)" userId="3f2f40ae-5fe1-47e9-9f86-58c96a70548e" providerId="ADAL" clId="{481FF217-F97B-403C-8647-6C9F532803A8}" dt="2023-05-20T23:13:52.367" v="920" actId="47"/>
        <pc:sldMkLst>
          <pc:docMk/>
          <pc:sldMk cId="1098279437" sldId="301"/>
        </pc:sldMkLst>
      </pc:sldChg>
      <pc:sldChg chg="modSp new del mod">
        <pc:chgData name="Duarte Fonseca (1210850)" userId="3f2f40ae-5fe1-47e9-9f86-58c96a70548e" providerId="ADAL" clId="{481FF217-F97B-403C-8647-6C9F532803A8}" dt="2023-05-20T23:01:19.569" v="371" actId="47"/>
        <pc:sldMkLst>
          <pc:docMk/>
          <pc:sldMk cId="948227154" sldId="302"/>
        </pc:sldMkLst>
        <pc:spChg chg="mod">
          <ac:chgData name="Duarte Fonseca (1210850)" userId="3f2f40ae-5fe1-47e9-9f86-58c96a70548e" providerId="ADAL" clId="{481FF217-F97B-403C-8647-6C9F532803A8}" dt="2023-05-20T23:01:00.525" v="370" actId="20577"/>
          <ac:spMkLst>
            <pc:docMk/>
            <pc:sldMk cId="948227154" sldId="302"/>
            <ac:spMk id="4" creationId="{6FA1351B-8A24-65E7-1F42-6757FD7B2FDC}"/>
          </ac:spMkLst>
        </pc:spChg>
      </pc:sldChg>
      <pc:sldChg chg="addSp delSp modSp add mod ord modClrScheme chgLayout">
        <pc:chgData name="Duarte Fonseca (1210850)" userId="3f2f40ae-5fe1-47e9-9f86-58c96a70548e" providerId="ADAL" clId="{481FF217-F97B-403C-8647-6C9F532803A8}" dt="2023-05-20T23:58:34.824" v="1434"/>
        <pc:sldMkLst>
          <pc:docMk/>
          <pc:sldMk cId="1546706208" sldId="302"/>
        </pc:sldMkLst>
        <pc:spChg chg="add del mod">
          <ac:chgData name="Duarte Fonseca (1210850)" userId="3f2f40ae-5fe1-47e9-9f86-58c96a70548e" providerId="ADAL" clId="{481FF217-F97B-403C-8647-6C9F532803A8}" dt="2023-05-20T23:33:49.888" v="1183" actId="478"/>
          <ac:spMkLst>
            <pc:docMk/>
            <pc:sldMk cId="1546706208" sldId="302"/>
            <ac:spMk id="3" creationId="{D91C8D53-18DF-A0D1-74A1-294752D899BC}"/>
          </ac:spMkLst>
        </pc:spChg>
        <pc:spChg chg="mod ord">
          <ac:chgData name="Duarte Fonseca (1210850)" userId="3f2f40ae-5fe1-47e9-9f86-58c96a70548e" providerId="ADAL" clId="{481FF217-F97B-403C-8647-6C9F532803A8}" dt="2023-05-20T23:58:34.824" v="1434"/>
          <ac:spMkLst>
            <pc:docMk/>
            <pc:sldMk cId="1546706208" sldId="302"/>
            <ac:spMk id="4" creationId="{8E531165-F745-171F-F6EC-07FDD4E3E06C}"/>
          </ac:spMkLst>
        </pc:spChg>
        <pc:spChg chg="mod">
          <ac:chgData name="Duarte Fonseca (1210850)" userId="3f2f40ae-5fe1-47e9-9f86-58c96a70548e" providerId="ADAL" clId="{481FF217-F97B-403C-8647-6C9F532803A8}" dt="2023-05-20T23:33:21.393" v="1172" actId="26606"/>
          <ac:spMkLst>
            <pc:docMk/>
            <pc:sldMk cId="1546706208" sldId="302"/>
            <ac:spMk id="5" creationId="{02F30A6A-65C9-04FE-77CF-C95CC406DBDB}"/>
          </ac:spMkLst>
        </pc:spChg>
        <pc:spChg chg="mod ord">
          <ac:chgData name="Duarte Fonseca (1210850)" userId="3f2f40ae-5fe1-47e9-9f86-58c96a70548e" providerId="ADAL" clId="{481FF217-F97B-403C-8647-6C9F532803A8}" dt="2023-05-20T23:33:21.393" v="1172" actId="26606"/>
          <ac:spMkLst>
            <pc:docMk/>
            <pc:sldMk cId="1546706208" sldId="302"/>
            <ac:spMk id="6" creationId="{4EFA9173-F892-5C7D-99AF-4C5FFB1532B4}"/>
          </ac:spMkLst>
        </pc:spChg>
        <pc:spChg chg="del mod">
          <ac:chgData name="Duarte Fonseca (1210850)" userId="3f2f40ae-5fe1-47e9-9f86-58c96a70548e" providerId="ADAL" clId="{481FF217-F97B-403C-8647-6C9F532803A8}" dt="2023-05-20T23:33:41.425" v="1179" actId="478"/>
          <ac:spMkLst>
            <pc:docMk/>
            <pc:sldMk cId="1546706208" sldId="302"/>
            <ac:spMk id="29" creationId="{52FD53DB-CD39-2575-F8BA-63488E81091E}"/>
          </ac:spMkLst>
        </pc:spChg>
        <pc:spChg chg="add mod">
          <ac:chgData name="Duarte Fonseca (1210850)" userId="3f2f40ae-5fe1-47e9-9f86-58c96a70548e" providerId="ADAL" clId="{481FF217-F97B-403C-8647-6C9F532803A8}" dt="2023-05-20T23:34:10.830" v="1188" actId="12"/>
          <ac:spMkLst>
            <pc:docMk/>
            <pc:sldMk cId="1546706208" sldId="302"/>
            <ac:spMk id="41" creationId="{45525C67-51DD-BE16-C694-9457C1FE41A4}"/>
          </ac:spMkLst>
        </pc:spChg>
        <pc:spChg chg="add del mod">
          <ac:chgData name="Duarte Fonseca (1210850)" userId="3f2f40ae-5fe1-47e9-9f86-58c96a70548e" providerId="ADAL" clId="{481FF217-F97B-403C-8647-6C9F532803A8}" dt="2023-05-20T23:33:38.727" v="1177" actId="478"/>
          <ac:spMkLst>
            <pc:docMk/>
            <pc:sldMk cId="1546706208" sldId="302"/>
            <ac:spMk id="42" creationId="{FCA25AA1-798D-691E-72BC-06C79AB47691}"/>
          </ac:spMkLst>
        </pc:spChg>
        <pc:spChg chg="add mod">
          <ac:chgData name="Duarte Fonseca (1210850)" userId="3f2f40ae-5fe1-47e9-9f86-58c96a70548e" providerId="ADAL" clId="{481FF217-F97B-403C-8647-6C9F532803A8}" dt="2023-05-20T23:33:21.393" v="1172" actId="26606"/>
          <ac:spMkLst>
            <pc:docMk/>
            <pc:sldMk cId="1546706208" sldId="302"/>
            <ac:spMk id="43" creationId="{549BCD3A-87A7-4EB6-7FC3-5700EA17C312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44" creationId="{0BB04F94-269B-A30C-9626-A598C0B1A47F}"/>
          </ac:spMkLst>
        </pc:spChg>
        <pc:spChg chg="add mod">
          <ac:chgData name="Duarte Fonseca (1210850)" userId="3f2f40ae-5fe1-47e9-9f86-58c96a70548e" providerId="ADAL" clId="{481FF217-F97B-403C-8647-6C9F532803A8}" dt="2023-05-20T23:33:21.393" v="1172" actId="26606"/>
          <ac:spMkLst>
            <pc:docMk/>
            <pc:sldMk cId="1546706208" sldId="302"/>
            <ac:spMk id="45" creationId="{F2606F6E-7D7D-5355-0E73-4B57A5307D06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46" creationId="{DC38D480-BDFF-2DBA-EF36-61D83BDFC6DB}"/>
          </ac:spMkLst>
        </pc:spChg>
        <pc:spChg chg="add del mod">
          <ac:chgData name="Duarte Fonseca (1210850)" userId="3f2f40ae-5fe1-47e9-9f86-58c96a70548e" providerId="ADAL" clId="{481FF217-F97B-403C-8647-6C9F532803A8}" dt="2023-05-20T23:33:40.138" v="1178" actId="478"/>
          <ac:spMkLst>
            <pc:docMk/>
            <pc:sldMk cId="1546706208" sldId="302"/>
            <ac:spMk id="47" creationId="{24CE2919-3316-C8CC-6FAC-DFBCA861C6F0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48" creationId="{BE0132B3-212F-1284-ECF6-8FCDA63639C6}"/>
          </ac:spMkLst>
        </pc:spChg>
        <pc:spChg chg="add del mod">
          <ac:chgData name="Duarte Fonseca (1210850)" userId="3f2f40ae-5fe1-47e9-9f86-58c96a70548e" providerId="ADAL" clId="{481FF217-F97B-403C-8647-6C9F532803A8}" dt="2023-05-20T23:33:48.406" v="1182" actId="478"/>
          <ac:spMkLst>
            <pc:docMk/>
            <pc:sldMk cId="1546706208" sldId="302"/>
            <ac:spMk id="49" creationId="{75474C0E-8CF5-88DC-FC21-50DEC14DD583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50" creationId="{71FDC51C-9C5D-F242-F40F-C5FC323D1575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52" creationId="{E395909F-F5A2-3997-A2AD-001F25FB7EEE}"/>
          </ac:spMkLst>
        </pc:spChg>
        <pc:spChg chg="add del mod">
          <ac:chgData name="Duarte Fonseca (1210850)" userId="3f2f40ae-5fe1-47e9-9f86-58c96a70548e" providerId="ADAL" clId="{481FF217-F97B-403C-8647-6C9F532803A8}" dt="2023-05-20T23:19:55.905" v="1058" actId="26606"/>
          <ac:spMkLst>
            <pc:docMk/>
            <pc:sldMk cId="1546706208" sldId="302"/>
            <ac:spMk id="54" creationId="{A14BF08D-009F-5AB9-3B34-036FB8812019}"/>
          </ac:spMkLst>
        </pc:spChg>
        <pc:picChg chg="del mod ord">
          <ac:chgData name="Duarte Fonseca (1210850)" userId="3f2f40ae-5fe1-47e9-9f86-58c96a70548e" providerId="ADAL" clId="{481FF217-F97B-403C-8647-6C9F532803A8}" dt="2023-05-20T23:33:42.791" v="1180" actId="478"/>
          <ac:picMkLst>
            <pc:docMk/>
            <pc:sldMk cId="1546706208" sldId="302"/>
            <ac:picMk id="38" creationId="{4162880A-4A88-ED9F-357E-65638ED8BB0C}"/>
          </ac:picMkLst>
        </pc:picChg>
        <pc:picChg chg="del mod">
          <ac:chgData name="Duarte Fonseca (1210850)" userId="3f2f40ae-5fe1-47e9-9f86-58c96a70548e" providerId="ADAL" clId="{481FF217-F97B-403C-8647-6C9F532803A8}" dt="2023-05-20T23:33:43.646" v="1181" actId="478"/>
          <ac:picMkLst>
            <pc:docMk/>
            <pc:sldMk cId="1546706208" sldId="302"/>
            <ac:picMk id="39" creationId="{6037332D-8714-C147-6E64-3654D8C57839}"/>
          </ac:picMkLst>
        </pc:picChg>
      </pc:sldChg>
      <pc:sldChg chg="modSp add mod">
        <pc:chgData name="Duarte Fonseca (1210850)" userId="3f2f40ae-5fe1-47e9-9f86-58c96a70548e" providerId="ADAL" clId="{481FF217-F97B-403C-8647-6C9F532803A8}" dt="2023-05-20T23:58:38.130" v="1435"/>
        <pc:sldMkLst>
          <pc:docMk/>
          <pc:sldMk cId="2557799058" sldId="303"/>
        </pc:sldMkLst>
        <pc:spChg chg="mod">
          <ac:chgData name="Duarte Fonseca (1210850)" userId="3f2f40ae-5fe1-47e9-9f86-58c96a70548e" providerId="ADAL" clId="{481FF217-F97B-403C-8647-6C9F532803A8}" dt="2023-05-20T23:58:38.130" v="1435"/>
          <ac:spMkLst>
            <pc:docMk/>
            <pc:sldMk cId="2557799058" sldId="303"/>
            <ac:spMk id="4" creationId="{8E531165-F745-171F-F6EC-07FDD4E3E06C}"/>
          </ac:spMkLst>
        </pc:spChg>
        <pc:spChg chg="mod">
          <ac:chgData name="Duarte Fonseca (1210850)" userId="3f2f40ae-5fe1-47e9-9f86-58c96a70548e" providerId="ADAL" clId="{481FF217-F97B-403C-8647-6C9F532803A8}" dt="2023-05-20T23:08:46.377" v="488" actId="20577"/>
          <ac:spMkLst>
            <pc:docMk/>
            <pc:sldMk cId="2557799058" sldId="303"/>
            <ac:spMk id="6" creationId="{4EFA9173-F892-5C7D-99AF-4C5FFB1532B4}"/>
          </ac:spMkLst>
        </pc:spChg>
        <pc:spChg chg="mod">
          <ac:chgData name="Duarte Fonseca (1210850)" userId="3f2f40ae-5fe1-47e9-9f86-58c96a70548e" providerId="ADAL" clId="{481FF217-F97B-403C-8647-6C9F532803A8}" dt="2023-05-20T23:13:07.261" v="918" actId="20577"/>
          <ac:spMkLst>
            <pc:docMk/>
            <pc:sldMk cId="2557799058" sldId="303"/>
            <ac:spMk id="29" creationId="{52FD53DB-CD39-2575-F8BA-63488E81091E}"/>
          </ac:spMkLst>
        </pc:spChg>
        <pc:picChg chg="mod">
          <ac:chgData name="Duarte Fonseca (1210850)" userId="3f2f40ae-5fe1-47e9-9f86-58c96a70548e" providerId="ADAL" clId="{481FF217-F97B-403C-8647-6C9F532803A8}" dt="2023-05-20T23:45:55.818" v="1200" actId="14826"/>
          <ac:picMkLst>
            <pc:docMk/>
            <pc:sldMk cId="2557799058" sldId="303"/>
            <ac:picMk id="38" creationId="{4162880A-4A88-ED9F-357E-65638ED8BB0C}"/>
          </ac:picMkLst>
        </pc:picChg>
      </pc:sldChg>
      <pc:sldChg chg="modSp add mod">
        <pc:chgData name="Duarte Fonseca (1210850)" userId="3f2f40ae-5fe1-47e9-9f86-58c96a70548e" providerId="ADAL" clId="{481FF217-F97B-403C-8647-6C9F532803A8}" dt="2023-05-20T23:58:41.559" v="1436"/>
        <pc:sldMkLst>
          <pc:docMk/>
          <pc:sldMk cId="536597755" sldId="304"/>
        </pc:sldMkLst>
        <pc:spChg chg="mod">
          <ac:chgData name="Duarte Fonseca (1210850)" userId="3f2f40ae-5fe1-47e9-9f86-58c96a70548e" providerId="ADAL" clId="{481FF217-F97B-403C-8647-6C9F532803A8}" dt="2023-05-20T23:58:41.559" v="1436"/>
          <ac:spMkLst>
            <pc:docMk/>
            <pc:sldMk cId="536597755" sldId="304"/>
            <ac:spMk id="4" creationId="{8E531165-F745-171F-F6EC-07FDD4E3E06C}"/>
          </ac:spMkLst>
        </pc:spChg>
        <pc:spChg chg="mod">
          <ac:chgData name="Duarte Fonseca (1210850)" userId="3f2f40ae-5fe1-47e9-9f86-58c96a70548e" providerId="ADAL" clId="{481FF217-F97B-403C-8647-6C9F532803A8}" dt="2023-05-20T23:14:00.284" v="938" actId="20577"/>
          <ac:spMkLst>
            <pc:docMk/>
            <pc:sldMk cId="536597755" sldId="304"/>
            <ac:spMk id="6" creationId="{4EFA9173-F892-5C7D-99AF-4C5FFB1532B4}"/>
          </ac:spMkLst>
        </pc:spChg>
        <pc:spChg chg="mod">
          <ac:chgData name="Duarte Fonseca (1210850)" userId="3f2f40ae-5fe1-47e9-9f86-58c96a70548e" providerId="ADAL" clId="{481FF217-F97B-403C-8647-6C9F532803A8}" dt="2023-05-20T23:18:03.567" v="1054" actId="20577"/>
          <ac:spMkLst>
            <pc:docMk/>
            <pc:sldMk cId="536597755" sldId="304"/>
            <ac:spMk id="29" creationId="{52FD53DB-CD39-2575-F8BA-63488E81091E}"/>
          </ac:spMkLst>
        </pc:spChg>
      </pc:sldChg>
      <pc:sldChg chg="addSp delSp modSp new mod">
        <pc:chgData name="Duarte Fonseca (1210850)" userId="3f2f40ae-5fe1-47e9-9f86-58c96a70548e" providerId="ADAL" clId="{481FF217-F97B-403C-8647-6C9F532803A8}" dt="2023-05-21T00:10:30.786" v="1688" actId="1076"/>
        <pc:sldMkLst>
          <pc:docMk/>
          <pc:sldMk cId="1008767873" sldId="305"/>
        </pc:sldMkLst>
        <pc:spChg chg="mod">
          <ac:chgData name="Duarte Fonseca (1210850)" userId="3f2f40ae-5fe1-47e9-9f86-58c96a70548e" providerId="ADAL" clId="{481FF217-F97B-403C-8647-6C9F532803A8}" dt="2023-05-20T23:31:58.948" v="1162" actId="403"/>
          <ac:spMkLst>
            <pc:docMk/>
            <pc:sldMk cId="1008767873" sldId="305"/>
            <ac:spMk id="2" creationId="{D0FF9703-5F0A-619F-1195-9CBF94B41E97}"/>
          </ac:spMkLst>
        </pc:spChg>
        <pc:spChg chg="del">
          <ac:chgData name="Duarte Fonseca (1210850)" userId="3f2f40ae-5fe1-47e9-9f86-58c96a70548e" providerId="ADAL" clId="{481FF217-F97B-403C-8647-6C9F532803A8}" dt="2023-05-21T00:10:13.365" v="1683" actId="478"/>
          <ac:spMkLst>
            <pc:docMk/>
            <pc:sldMk cId="1008767873" sldId="305"/>
            <ac:spMk id="3" creationId="{D04500F1-1D91-A218-A9AB-DCF7732DBEE8}"/>
          </ac:spMkLst>
        </pc:spChg>
        <pc:spChg chg="mod">
          <ac:chgData name="Duarte Fonseca (1210850)" userId="3f2f40ae-5fe1-47e9-9f86-58c96a70548e" providerId="ADAL" clId="{481FF217-F97B-403C-8647-6C9F532803A8}" dt="2023-05-21T00:10:30.786" v="1688" actId="1076"/>
          <ac:spMkLst>
            <pc:docMk/>
            <pc:sldMk cId="1008767873" sldId="305"/>
            <ac:spMk id="4" creationId="{D0D87460-3F47-9C15-5EF6-21106560BDE8}"/>
          </ac:spMkLst>
        </pc:spChg>
        <pc:spChg chg="mod">
          <ac:chgData name="Duarte Fonseca (1210850)" userId="3f2f40ae-5fe1-47e9-9f86-58c96a70548e" providerId="ADAL" clId="{481FF217-F97B-403C-8647-6C9F532803A8}" dt="2023-05-20T23:32:07.448" v="1169" actId="403"/>
          <ac:spMkLst>
            <pc:docMk/>
            <pc:sldMk cId="1008767873" sldId="305"/>
            <ac:spMk id="5" creationId="{75653F85-A034-D46C-300A-B674552ED635}"/>
          </ac:spMkLst>
        </pc:spChg>
        <pc:spChg chg="del">
          <ac:chgData name="Duarte Fonseca (1210850)" userId="3f2f40ae-5fe1-47e9-9f86-58c96a70548e" providerId="ADAL" clId="{481FF217-F97B-403C-8647-6C9F532803A8}" dt="2023-05-21T00:10:17.260" v="1684" actId="478"/>
          <ac:spMkLst>
            <pc:docMk/>
            <pc:sldMk cId="1008767873" sldId="305"/>
            <ac:spMk id="6" creationId="{3791109F-52BC-F819-599C-24CF2804BDB7}"/>
          </ac:spMkLst>
        </pc:spChg>
        <pc:spChg chg="del">
          <ac:chgData name="Duarte Fonseca (1210850)" userId="3f2f40ae-5fe1-47e9-9f86-58c96a70548e" providerId="ADAL" clId="{481FF217-F97B-403C-8647-6C9F532803A8}" dt="2023-05-21T00:10:18.956" v="1685" actId="478"/>
          <ac:spMkLst>
            <pc:docMk/>
            <pc:sldMk cId="1008767873" sldId="305"/>
            <ac:spMk id="7" creationId="{6F5E456D-1D3C-FA15-627A-5D02DAADBEAA}"/>
          </ac:spMkLst>
        </pc:spChg>
        <pc:spChg chg="mod">
          <ac:chgData name="Duarte Fonseca (1210850)" userId="3f2f40ae-5fe1-47e9-9f86-58c96a70548e" providerId="ADAL" clId="{481FF217-F97B-403C-8647-6C9F532803A8}" dt="2023-05-20T23:31:44.522" v="1159" actId="14100"/>
          <ac:spMkLst>
            <pc:docMk/>
            <pc:sldMk cId="1008767873" sldId="305"/>
            <ac:spMk id="8" creationId="{46B5FF7F-586C-F618-1113-8311CFA8072D}"/>
          </ac:spMkLst>
        </pc:spChg>
        <pc:spChg chg="del">
          <ac:chgData name="Duarte Fonseca (1210850)" userId="3f2f40ae-5fe1-47e9-9f86-58c96a70548e" providerId="ADAL" clId="{481FF217-F97B-403C-8647-6C9F532803A8}" dt="2023-05-20T23:31:28.924" v="1156" actId="478"/>
          <ac:spMkLst>
            <pc:docMk/>
            <pc:sldMk cId="1008767873" sldId="305"/>
            <ac:spMk id="9" creationId="{A95AB4BA-8F7B-A9F1-619A-127857569A97}"/>
          </ac:spMkLst>
        </pc:spChg>
        <pc:spChg chg="del">
          <ac:chgData name="Duarte Fonseca (1210850)" userId="3f2f40ae-5fe1-47e9-9f86-58c96a70548e" providerId="ADAL" clId="{481FF217-F97B-403C-8647-6C9F532803A8}" dt="2023-05-20T23:31:27.433" v="1155" actId="478"/>
          <ac:spMkLst>
            <pc:docMk/>
            <pc:sldMk cId="1008767873" sldId="305"/>
            <ac:spMk id="10" creationId="{E6E26769-5C86-4B34-7C05-39F90F82C122}"/>
          </ac:spMkLst>
        </pc:spChg>
        <pc:spChg chg="del">
          <ac:chgData name="Duarte Fonseca (1210850)" userId="3f2f40ae-5fe1-47e9-9f86-58c96a70548e" providerId="ADAL" clId="{481FF217-F97B-403C-8647-6C9F532803A8}" dt="2023-05-20T23:31:25.688" v="1154" actId="478"/>
          <ac:spMkLst>
            <pc:docMk/>
            <pc:sldMk cId="1008767873" sldId="305"/>
            <ac:spMk id="11" creationId="{7DD2DFAA-6774-2FF2-528B-2E79DF5FB1E9}"/>
          </ac:spMkLst>
        </pc:spChg>
        <pc:spChg chg="add mod">
          <ac:chgData name="Duarte Fonseca (1210850)" userId="3f2f40ae-5fe1-47e9-9f86-58c96a70548e" providerId="ADAL" clId="{481FF217-F97B-403C-8647-6C9F532803A8}" dt="2023-05-20T23:59:03.832" v="1440" actId="404"/>
          <ac:spMkLst>
            <pc:docMk/>
            <pc:sldMk cId="1008767873" sldId="305"/>
            <ac:spMk id="13" creationId="{50A7BBA0-874F-19E4-DAE7-522428F9BB68}"/>
          </ac:spMkLst>
        </pc:spChg>
      </pc:sldChg>
      <pc:sldChg chg="addSp delSp modSp add mod ord">
        <pc:chgData name="Duarte Fonseca (1210850)" userId="3f2f40ae-5fe1-47e9-9f86-58c96a70548e" providerId="ADAL" clId="{481FF217-F97B-403C-8647-6C9F532803A8}" dt="2023-05-20T23:58:24.130" v="1431"/>
        <pc:sldMkLst>
          <pc:docMk/>
          <pc:sldMk cId="3136711612" sldId="306"/>
        </pc:sldMkLst>
        <pc:spChg chg="add del mod">
          <ac:chgData name="Duarte Fonseca (1210850)" userId="3f2f40ae-5fe1-47e9-9f86-58c96a70548e" providerId="ADAL" clId="{481FF217-F97B-403C-8647-6C9F532803A8}" dt="2023-05-20T23:47:12.840" v="1218" actId="478"/>
          <ac:spMkLst>
            <pc:docMk/>
            <pc:sldMk cId="3136711612" sldId="306"/>
            <ac:spMk id="3" creationId="{BC9ADF4F-A8D8-48F7-1909-AB0332066AC3}"/>
          </ac:spMkLst>
        </pc:spChg>
        <pc:spChg chg="mod">
          <ac:chgData name="Duarte Fonseca (1210850)" userId="3f2f40ae-5fe1-47e9-9f86-58c96a70548e" providerId="ADAL" clId="{481FF217-F97B-403C-8647-6C9F532803A8}" dt="2023-05-20T23:58:24.130" v="1431"/>
          <ac:spMkLst>
            <pc:docMk/>
            <pc:sldMk cId="3136711612" sldId="306"/>
            <ac:spMk id="4" creationId="{8E531165-F745-171F-F6EC-07FDD4E3E06C}"/>
          </ac:spMkLst>
        </pc:spChg>
        <pc:spChg chg="mod">
          <ac:chgData name="Duarte Fonseca (1210850)" userId="3f2f40ae-5fe1-47e9-9f86-58c96a70548e" providerId="ADAL" clId="{481FF217-F97B-403C-8647-6C9F532803A8}" dt="2023-05-20T23:46:49.985" v="1215" actId="20577"/>
          <ac:spMkLst>
            <pc:docMk/>
            <pc:sldMk cId="3136711612" sldId="306"/>
            <ac:spMk id="6" creationId="{4EFA9173-F892-5C7D-99AF-4C5FFB1532B4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7" creationId="{731C5253-A942-379F-DD09-9C5AA02BD489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8" creationId="{3CB5DA3C-170B-F435-0796-58085925ACB1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9" creationId="{9B7EE599-3EAE-7BDC-799A-C60768E77500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10" creationId="{7B258830-09ED-B247-BB03-6997A00720BF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11" creationId="{400EF572-4B5F-6CB9-6447-9C186223761B}"/>
          </ac:spMkLst>
        </pc:spChg>
        <pc:spChg chg="add mod">
          <ac:chgData name="Duarte Fonseca (1210850)" userId="3f2f40ae-5fe1-47e9-9f86-58c96a70548e" providerId="ADAL" clId="{481FF217-F97B-403C-8647-6C9F532803A8}" dt="2023-05-20T23:47:18.290" v="1234" actId="1038"/>
          <ac:spMkLst>
            <pc:docMk/>
            <pc:sldMk cId="3136711612" sldId="306"/>
            <ac:spMk id="12" creationId="{7266DEF3-00E0-6E41-93EF-8A143A3EF914}"/>
          </ac:spMkLst>
        </pc:spChg>
        <pc:spChg chg="del mod">
          <ac:chgData name="Duarte Fonseca (1210850)" userId="3f2f40ae-5fe1-47e9-9f86-58c96a70548e" providerId="ADAL" clId="{481FF217-F97B-403C-8647-6C9F532803A8}" dt="2023-05-20T23:47:10.273" v="1217" actId="478"/>
          <ac:spMkLst>
            <pc:docMk/>
            <pc:sldMk cId="3136711612" sldId="306"/>
            <ac:spMk id="29" creationId="{52FD53DB-CD39-2575-F8BA-63488E81091E}"/>
          </ac:spMkLst>
        </pc:spChg>
        <pc:picChg chg="mod">
          <ac:chgData name="Duarte Fonseca (1210850)" userId="3f2f40ae-5fe1-47e9-9f86-58c96a70548e" providerId="ADAL" clId="{481FF217-F97B-403C-8647-6C9F532803A8}" dt="2023-05-20T23:46:37.468" v="1204" actId="14826"/>
          <ac:picMkLst>
            <pc:docMk/>
            <pc:sldMk cId="3136711612" sldId="306"/>
            <ac:picMk id="38" creationId="{4162880A-4A88-ED9F-357E-65638ED8BB0C}"/>
          </ac:picMkLst>
        </pc:picChg>
      </pc:sldChg>
    </pc:docChg>
  </pc:docChgLst>
  <pc:docChgLst>
    <pc:chgData name="Duarte Fonseca (1210850)" userId="S::1210850@isep.ipp.pt::3f2f40ae-5fe1-47e9-9f86-58c96a70548e" providerId="AD" clId="Web-{4308A25F-A86D-48D8-BBDC-CFC2E62F5E3A}"/>
    <pc:docChg chg="modSld">
      <pc:chgData name="Duarte Fonseca (1210850)" userId="S::1210850@isep.ipp.pt::3f2f40ae-5fe1-47e9-9f86-58c96a70548e" providerId="AD" clId="Web-{4308A25F-A86D-48D8-BBDC-CFC2E62F5E3A}" dt="2023-05-20T22:51:22.847" v="32" actId="20577"/>
      <pc:docMkLst>
        <pc:docMk/>
      </pc:docMkLst>
      <pc:sldChg chg="modSp">
        <pc:chgData name="Duarte Fonseca (1210850)" userId="S::1210850@isep.ipp.pt::3f2f40ae-5fe1-47e9-9f86-58c96a70548e" providerId="AD" clId="Web-{4308A25F-A86D-48D8-BBDC-CFC2E62F5E3A}" dt="2023-05-20T22:50:44.611" v="11" actId="20577"/>
        <pc:sldMkLst>
          <pc:docMk/>
          <pc:sldMk cId="2558915398" sldId="299"/>
        </pc:sldMkLst>
        <pc:spChg chg="mod">
          <ac:chgData name="Duarte Fonseca (1210850)" userId="S::1210850@isep.ipp.pt::3f2f40ae-5fe1-47e9-9f86-58c96a70548e" providerId="AD" clId="Web-{4308A25F-A86D-48D8-BBDC-CFC2E62F5E3A}" dt="2023-05-20T22:50:44.611" v="11" actId="20577"/>
          <ac:spMkLst>
            <pc:docMk/>
            <pc:sldMk cId="2558915398" sldId="299"/>
            <ac:spMk id="2" creationId="{CAF0D766-EFFC-3750-378A-C38F6D96194F}"/>
          </ac:spMkLst>
        </pc:spChg>
      </pc:sldChg>
      <pc:sldChg chg="modSp">
        <pc:chgData name="Duarte Fonseca (1210850)" userId="S::1210850@isep.ipp.pt::3f2f40ae-5fe1-47e9-9f86-58c96a70548e" providerId="AD" clId="Web-{4308A25F-A86D-48D8-BBDC-CFC2E62F5E3A}" dt="2023-05-20T22:50:59.502" v="24" actId="20577"/>
        <pc:sldMkLst>
          <pc:docMk/>
          <pc:sldMk cId="2976891594" sldId="300"/>
        </pc:sldMkLst>
        <pc:spChg chg="mod">
          <ac:chgData name="Duarte Fonseca (1210850)" userId="S::1210850@isep.ipp.pt::3f2f40ae-5fe1-47e9-9f86-58c96a70548e" providerId="AD" clId="Web-{4308A25F-A86D-48D8-BBDC-CFC2E62F5E3A}" dt="2023-05-20T22:50:59.502" v="24" actId="20577"/>
          <ac:spMkLst>
            <pc:docMk/>
            <pc:sldMk cId="2976891594" sldId="300"/>
            <ac:spMk id="4" creationId="{4DC08FD2-E78E-DA7E-4274-5958682DC17B}"/>
          </ac:spMkLst>
        </pc:spChg>
      </pc:sldChg>
      <pc:sldChg chg="modSp">
        <pc:chgData name="Duarte Fonseca (1210850)" userId="S::1210850@isep.ipp.pt::3f2f40ae-5fe1-47e9-9f86-58c96a70548e" providerId="AD" clId="Web-{4308A25F-A86D-48D8-BBDC-CFC2E62F5E3A}" dt="2023-05-20T22:51:22.847" v="32" actId="20577"/>
        <pc:sldMkLst>
          <pc:docMk/>
          <pc:sldMk cId="1098279437" sldId="301"/>
        </pc:sldMkLst>
        <pc:spChg chg="mod">
          <ac:chgData name="Duarte Fonseca (1210850)" userId="S::1210850@isep.ipp.pt::3f2f40ae-5fe1-47e9-9f86-58c96a70548e" providerId="AD" clId="Web-{4308A25F-A86D-48D8-BBDC-CFC2E62F5E3A}" dt="2023-05-20T22:51:22.847" v="32" actId="20577"/>
          <ac:spMkLst>
            <pc:docMk/>
            <pc:sldMk cId="1098279437" sldId="301"/>
            <ac:spMk id="4" creationId="{9AD0F6AE-BC98-AFE6-CE58-8E2EF0484AD7}"/>
          </ac:spMkLst>
        </pc:spChg>
      </pc:sldChg>
    </pc:docChg>
  </pc:docChgLst>
  <pc:docChgLst>
    <pc:chgData name="Miguel Cardoso (1201951)" userId="b9727c9f-5888-494f-a372-0e73a1f1ffdb" providerId="ADAL" clId="{517B0350-FEE6-304A-B2EE-BDCFDCC32D74}"/>
    <pc:docChg chg="undo custSel addSld delSld modSld">
      <pc:chgData name="Miguel Cardoso (1201951)" userId="b9727c9f-5888-494f-a372-0e73a1f1ffdb" providerId="ADAL" clId="{517B0350-FEE6-304A-B2EE-BDCFDCC32D74}" dt="2023-05-21T21:25:22.655" v="1394" actId="2696"/>
      <pc:docMkLst>
        <pc:docMk/>
      </pc:docMkLst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1640288181" sldId="278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1246021298" sldId="279"/>
        </pc:sldMkLst>
      </pc:sldChg>
      <pc:sldChg chg="addSp delSp modSp mod">
        <pc:chgData name="Miguel Cardoso (1201951)" userId="b9727c9f-5888-494f-a372-0e73a1f1ffdb" providerId="ADAL" clId="{517B0350-FEE6-304A-B2EE-BDCFDCC32D74}" dt="2023-05-21T21:13:25.498" v="251" actId="20577"/>
        <pc:sldMkLst>
          <pc:docMk/>
          <pc:sldMk cId="2107888131" sldId="281"/>
        </pc:sldMkLst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3" creationId="{DB6BD53F-D255-3797-F9DC-749DBF8EDF8B}"/>
          </ac:spMkLst>
        </pc:spChg>
        <pc:spChg chg="add 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4" creationId="{2A8A45FF-F39A-6E47-B039-33F4F4EF08C3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5" creationId="{E527BA33-7687-746F-7A99-5769ACAA19DD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9" creationId="{2C77216C-99F2-F20D-361E-FC77B2A1C2D5}"/>
          </ac:spMkLst>
        </pc:spChg>
        <pc:spChg chg="add 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10" creationId="{C9845778-DCBD-DC41-9952-837F6CBFA811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12" creationId="{B673DA38-7DA2-CC40-82FC-BFB56BC10FC1}"/>
          </ac:spMkLst>
        </pc:spChg>
        <pc:spChg chg="add 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13" creationId="{467E0B63-0173-1C4A-B3A4-DF4924841A04}"/>
          </ac:spMkLst>
        </pc:spChg>
        <pc:spChg chg="add del mod">
          <ac:chgData name="Miguel Cardoso (1201951)" userId="b9727c9f-5888-494f-a372-0e73a1f1ffdb" providerId="ADAL" clId="{517B0350-FEE6-304A-B2EE-BDCFDCC32D74}" dt="2023-05-21T21:13:07.475" v="235" actId="1076"/>
          <ac:spMkLst>
            <pc:docMk/>
            <pc:sldMk cId="2107888131" sldId="281"/>
            <ac:spMk id="15" creationId="{04BF1EE6-3118-914C-B805-94C211340E32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22" creationId="{A386226D-550B-455D-862A-19F0F7E85FDF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24" creationId="{517DFAED-4F69-372D-790F-14ABD197D926}"/>
          </ac:spMkLst>
        </pc:spChg>
        <pc:spChg chg="add mod">
          <ac:chgData name="Miguel Cardoso (1201951)" userId="b9727c9f-5888-494f-a372-0e73a1f1ffdb" providerId="ADAL" clId="{517B0350-FEE6-304A-B2EE-BDCFDCC32D74}" dt="2023-05-21T21:13:25.498" v="251" actId="20577"/>
          <ac:spMkLst>
            <pc:docMk/>
            <pc:sldMk cId="2107888131" sldId="281"/>
            <ac:spMk id="25" creationId="{0949E4B3-5560-2340-BDE5-0B1957E0736D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26" creationId="{D32E8129-4557-FB4F-128A-16770815B5B8}"/>
          </ac:spMkLst>
        </pc:spChg>
        <pc:spChg chg="add mod">
          <ac:chgData name="Miguel Cardoso (1201951)" userId="b9727c9f-5888-494f-a372-0e73a1f1ffdb" providerId="ADAL" clId="{517B0350-FEE6-304A-B2EE-BDCFDCC32D74}" dt="2023-05-21T21:13:21.477" v="238" actId="1076"/>
          <ac:spMkLst>
            <pc:docMk/>
            <pc:sldMk cId="2107888131" sldId="281"/>
            <ac:spMk id="27" creationId="{B46E2368-FE67-5942-BA4D-C0645F7266D3}"/>
          </ac:spMkLst>
        </pc:spChg>
        <pc:spChg chg="mod">
          <ac:chgData name="Miguel Cardoso (1201951)" userId="b9727c9f-5888-494f-a372-0e73a1f1ffdb" providerId="ADAL" clId="{517B0350-FEE6-304A-B2EE-BDCFDCC32D74}" dt="2023-05-21T21:12:30.102" v="225" actId="1076"/>
          <ac:spMkLst>
            <pc:docMk/>
            <pc:sldMk cId="2107888131" sldId="281"/>
            <ac:spMk id="30" creationId="{78DDF0BA-462B-C044-14AF-F2FD2BFBAE3B}"/>
          </ac:spMkLst>
        </pc:spChg>
        <pc:picChg chg="del">
          <ac:chgData name="Miguel Cardoso (1201951)" userId="b9727c9f-5888-494f-a372-0e73a1f1ffdb" providerId="ADAL" clId="{517B0350-FEE6-304A-B2EE-BDCFDCC32D74}" dt="2023-05-21T21:11:29.818" v="95" actId="478"/>
          <ac:picMkLst>
            <pc:docMk/>
            <pc:sldMk cId="2107888131" sldId="281"/>
            <ac:picMk id="46" creationId="{51777469-AD50-4BAD-6B31-B56D669485CE}"/>
          </ac:picMkLst>
        </pc:picChg>
        <pc:picChg chg="del">
          <ac:chgData name="Miguel Cardoso (1201951)" userId="b9727c9f-5888-494f-a372-0e73a1f1ffdb" providerId="ADAL" clId="{517B0350-FEE6-304A-B2EE-BDCFDCC32D74}" dt="2023-05-21T21:11:29.332" v="94" actId="478"/>
          <ac:picMkLst>
            <pc:docMk/>
            <pc:sldMk cId="2107888131" sldId="281"/>
            <ac:picMk id="49" creationId="{554A63EA-7896-2DED-D661-BA5C81B77241}"/>
          </ac:picMkLst>
        </pc:picChg>
        <pc:picChg chg="del">
          <ac:chgData name="Miguel Cardoso (1201951)" userId="b9727c9f-5888-494f-a372-0e73a1f1ffdb" providerId="ADAL" clId="{517B0350-FEE6-304A-B2EE-BDCFDCC32D74}" dt="2023-05-21T21:11:28.784" v="93" actId="478"/>
          <ac:picMkLst>
            <pc:docMk/>
            <pc:sldMk cId="2107888131" sldId="281"/>
            <ac:picMk id="52" creationId="{6FA36B7F-14F3-90DF-9E76-191C5C5FAC68}"/>
          </ac:picMkLst>
        </pc:picChg>
        <pc:picChg chg="del">
          <ac:chgData name="Miguel Cardoso (1201951)" userId="b9727c9f-5888-494f-a372-0e73a1f1ffdb" providerId="ADAL" clId="{517B0350-FEE6-304A-B2EE-BDCFDCC32D74}" dt="2023-05-21T21:11:28.363" v="92" actId="478"/>
          <ac:picMkLst>
            <pc:docMk/>
            <pc:sldMk cId="2107888131" sldId="281"/>
            <ac:picMk id="55" creationId="{4B0A05F6-A265-D617-87EB-C8B6D39D74EB}"/>
          </ac:picMkLst>
        </pc:picChg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3157109385" sldId="282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2517140333" sldId="283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2624021206" sldId="284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3760906987" sldId="285"/>
        </pc:sldMkLst>
      </pc:sldChg>
      <pc:sldChg chg="modSp mod">
        <pc:chgData name="Miguel Cardoso (1201951)" userId="b9727c9f-5888-494f-a372-0e73a1f1ffdb" providerId="ADAL" clId="{517B0350-FEE6-304A-B2EE-BDCFDCC32D74}" dt="2023-05-21T21:23:40.933" v="1309" actId="20577"/>
        <pc:sldMkLst>
          <pc:docMk/>
          <pc:sldMk cId="4157533387" sldId="288"/>
        </pc:sldMkLst>
        <pc:spChg chg="mod">
          <ac:chgData name="Miguel Cardoso (1201951)" userId="b9727c9f-5888-494f-a372-0e73a1f1ffdb" providerId="ADAL" clId="{517B0350-FEE6-304A-B2EE-BDCFDCC32D74}" dt="2023-05-21T21:23:40.933" v="1309" actId="20577"/>
          <ac:spMkLst>
            <pc:docMk/>
            <pc:sldMk cId="4157533387" sldId="288"/>
            <ac:spMk id="29" creationId="{52FD53DB-CD39-2575-F8BA-63488E81091E}"/>
          </ac:spMkLst>
        </pc:spChg>
      </pc:sldChg>
      <pc:sldChg chg="addSp delSp modSp mod">
        <pc:chgData name="Miguel Cardoso (1201951)" userId="b9727c9f-5888-494f-a372-0e73a1f1ffdb" providerId="ADAL" clId="{517B0350-FEE6-304A-B2EE-BDCFDCC32D74}" dt="2023-05-21T21:11:22.271" v="91"/>
        <pc:sldMkLst>
          <pc:docMk/>
          <pc:sldMk cId="3898447929" sldId="292"/>
        </pc:sldMkLst>
        <pc:spChg chg="add del mod">
          <ac:chgData name="Miguel Cardoso (1201951)" userId="b9727c9f-5888-494f-a372-0e73a1f1ffdb" providerId="ADAL" clId="{517B0350-FEE6-304A-B2EE-BDCFDCC32D74}" dt="2023-05-21T21:11:22.271" v="91"/>
          <ac:spMkLst>
            <pc:docMk/>
            <pc:sldMk cId="3898447929" sldId="292"/>
            <ac:spMk id="2" creationId="{BF889F05-D01F-8A43-B4F7-AA091F8512F0}"/>
          </ac:spMkLst>
        </pc:spChg>
        <pc:spChg chg="mod">
          <ac:chgData name="Miguel Cardoso (1201951)" userId="b9727c9f-5888-494f-a372-0e73a1f1ffdb" providerId="ADAL" clId="{517B0350-FEE6-304A-B2EE-BDCFDCC32D74}" dt="2023-05-21T21:11:20.460" v="89" actId="20577"/>
          <ac:spMkLst>
            <pc:docMk/>
            <pc:sldMk cId="3898447929" sldId="292"/>
            <ac:spMk id="9" creationId="{485E0237-B9A1-0B58-E0AA-05EF84817EB4}"/>
          </ac:spMkLst>
        </pc:spChg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4182148033" sldId="293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32955924" sldId="294"/>
        </pc:sldMkLst>
      </pc:sldChg>
      <pc:sldChg chg="addSp modSp mod">
        <pc:chgData name="Miguel Cardoso (1201951)" userId="b9727c9f-5888-494f-a372-0e73a1f1ffdb" providerId="ADAL" clId="{517B0350-FEE6-304A-B2EE-BDCFDCC32D74}" dt="2023-05-21T21:15:02.448" v="366" actId="20577"/>
        <pc:sldMkLst>
          <pc:docMk/>
          <pc:sldMk cId="2519727083" sldId="295"/>
        </pc:sldMkLst>
        <pc:spChg chg="add mod">
          <ac:chgData name="Miguel Cardoso (1201951)" userId="b9727c9f-5888-494f-a372-0e73a1f1ffdb" providerId="ADAL" clId="{517B0350-FEE6-304A-B2EE-BDCFDCC32D74}" dt="2023-05-21T21:14:27.604" v="308" actId="1076"/>
          <ac:spMkLst>
            <pc:docMk/>
            <pc:sldMk cId="2519727083" sldId="295"/>
            <ac:spMk id="10" creationId="{D474FC4E-6696-024E-98F6-A61570495F06}"/>
          </ac:spMkLst>
        </pc:spChg>
        <pc:spChg chg="mod">
          <ac:chgData name="Miguel Cardoso (1201951)" userId="b9727c9f-5888-494f-a372-0e73a1f1ffdb" providerId="ADAL" clId="{517B0350-FEE6-304A-B2EE-BDCFDCC32D74}" dt="2023-05-21T21:14:19.114" v="305" actId="1076"/>
          <ac:spMkLst>
            <pc:docMk/>
            <pc:sldMk cId="2519727083" sldId="295"/>
            <ac:spMk id="11" creationId="{DC774673-50D8-2D6F-C339-6E4B0A126B06}"/>
          </ac:spMkLst>
        </pc:spChg>
        <pc:spChg chg="mod">
          <ac:chgData name="Miguel Cardoso (1201951)" userId="b9727c9f-5888-494f-a372-0e73a1f1ffdb" providerId="ADAL" clId="{517B0350-FEE6-304A-B2EE-BDCFDCC32D74}" dt="2023-05-21T21:14:22.362" v="306" actId="1076"/>
          <ac:spMkLst>
            <pc:docMk/>
            <pc:sldMk cId="2519727083" sldId="295"/>
            <ac:spMk id="12" creationId="{D3E02E0C-26E8-8160-D35F-2398015C051B}"/>
          </ac:spMkLst>
        </pc:spChg>
        <pc:spChg chg="add mod">
          <ac:chgData name="Miguel Cardoso (1201951)" userId="b9727c9f-5888-494f-a372-0e73a1f1ffdb" providerId="ADAL" clId="{517B0350-FEE6-304A-B2EE-BDCFDCC32D74}" dt="2023-05-21T21:14:39.850" v="331" actId="20577"/>
          <ac:spMkLst>
            <pc:docMk/>
            <pc:sldMk cId="2519727083" sldId="295"/>
            <ac:spMk id="13" creationId="{4AE0F937-9BED-5647-9DCD-F31A3F6E58C6}"/>
          </ac:spMkLst>
        </pc:spChg>
        <pc:spChg chg="add mod">
          <ac:chgData name="Miguel Cardoso (1201951)" userId="b9727c9f-5888-494f-a372-0e73a1f1ffdb" providerId="ADAL" clId="{517B0350-FEE6-304A-B2EE-BDCFDCC32D74}" dt="2023-05-21T21:15:02.448" v="366" actId="20577"/>
          <ac:spMkLst>
            <pc:docMk/>
            <pc:sldMk cId="2519727083" sldId="295"/>
            <ac:spMk id="14" creationId="{207E9DFC-35D9-CE4E-8392-3E6240544EAF}"/>
          </ac:spMkLst>
        </pc:spChg>
        <pc:spChg chg="mod">
          <ac:chgData name="Miguel Cardoso (1201951)" userId="b9727c9f-5888-494f-a372-0e73a1f1ffdb" providerId="ADAL" clId="{517B0350-FEE6-304A-B2EE-BDCFDCC32D74}" dt="2023-05-21T21:14:24.567" v="307" actId="1076"/>
          <ac:spMkLst>
            <pc:docMk/>
            <pc:sldMk cId="2519727083" sldId="295"/>
            <ac:spMk id="23" creationId="{FBBC6DBC-64A7-224D-9EB0-7D301D6F608E}"/>
          </ac:spMkLst>
        </pc:spChg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1213302041" sldId="296"/>
        </pc:sldMkLst>
      </pc:sldChg>
      <pc:sldChg chg="del">
        <pc:chgData name="Miguel Cardoso (1201951)" userId="b9727c9f-5888-494f-a372-0e73a1f1ffdb" providerId="ADAL" clId="{517B0350-FEE6-304A-B2EE-BDCFDCC32D74}" dt="2023-05-21T21:25:22.655" v="1394" actId="2696"/>
        <pc:sldMkLst>
          <pc:docMk/>
          <pc:sldMk cId="2312876359" sldId="297"/>
        </pc:sldMkLst>
      </pc:sldChg>
      <pc:sldChg chg="modSp mod">
        <pc:chgData name="Miguel Cardoso (1201951)" userId="b9727c9f-5888-494f-a372-0e73a1f1ffdb" providerId="ADAL" clId="{517B0350-FEE6-304A-B2EE-BDCFDCC32D74}" dt="2023-05-21T21:17:02.125" v="559" actId="20577"/>
        <pc:sldMkLst>
          <pc:docMk/>
          <pc:sldMk cId="2558915398" sldId="299"/>
        </pc:sldMkLst>
        <pc:spChg chg="mod">
          <ac:chgData name="Miguel Cardoso (1201951)" userId="b9727c9f-5888-494f-a372-0e73a1f1ffdb" providerId="ADAL" clId="{517B0350-FEE6-304A-B2EE-BDCFDCC32D74}" dt="2023-05-21T21:17:02.125" v="559" actId="20577"/>
          <ac:spMkLst>
            <pc:docMk/>
            <pc:sldMk cId="2558915398" sldId="299"/>
            <ac:spMk id="13" creationId="{75BDABF4-B85F-82F1-DB7F-EA59115FAD2D}"/>
          </ac:spMkLst>
        </pc:spChg>
      </pc:sldChg>
      <pc:sldChg chg="addSp delSp modSp mod">
        <pc:chgData name="Miguel Cardoso (1201951)" userId="b9727c9f-5888-494f-a372-0e73a1f1ffdb" providerId="ADAL" clId="{517B0350-FEE6-304A-B2EE-BDCFDCC32D74}" dt="2023-05-21T21:24:49.849" v="1393" actId="5793"/>
        <pc:sldMkLst>
          <pc:docMk/>
          <pc:sldMk cId="1546706208" sldId="302"/>
        </pc:sldMkLst>
        <pc:spChg chg="add mod">
          <ac:chgData name="Miguel Cardoso (1201951)" userId="b9727c9f-5888-494f-a372-0e73a1f1ffdb" providerId="ADAL" clId="{517B0350-FEE6-304A-B2EE-BDCFDCC32D74}" dt="2023-05-21T21:24:19.462" v="1386" actId="1076"/>
          <ac:spMkLst>
            <pc:docMk/>
            <pc:sldMk cId="1546706208" sldId="302"/>
            <ac:spMk id="8" creationId="{79F4AF60-1121-C940-9BD3-117281506F6E}"/>
          </ac:spMkLst>
        </pc:spChg>
        <pc:spChg chg="add mod">
          <ac:chgData name="Miguel Cardoso (1201951)" userId="b9727c9f-5888-494f-a372-0e73a1f1ffdb" providerId="ADAL" clId="{517B0350-FEE6-304A-B2EE-BDCFDCC32D74}" dt="2023-05-21T21:24:49.849" v="1393" actId="5793"/>
          <ac:spMkLst>
            <pc:docMk/>
            <pc:sldMk cId="1546706208" sldId="302"/>
            <ac:spMk id="9" creationId="{D7D669E6-D721-3645-805E-888D6E1C1FBB}"/>
          </ac:spMkLst>
        </pc:spChg>
        <pc:spChg chg="del">
          <ac:chgData name="Miguel Cardoso (1201951)" userId="b9727c9f-5888-494f-a372-0e73a1f1ffdb" providerId="ADAL" clId="{517B0350-FEE6-304A-B2EE-BDCFDCC32D74}" dt="2023-05-21T21:23:49.773" v="1310" actId="478"/>
          <ac:spMkLst>
            <pc:docMk/>
            <pc:sldMk cId="1546706208" sldId="302"/>
            <ac:spMk id="43" creationId="{549BCD3A-87A7-4EB6-7FC3-5700EA17C312}"/>
          </ac:spMkLst>
        </pc:spChg>
        <pc:spChg chg="del">
          <ac:chgData name="Miguel Cardoso (1201951)" userId="b9727c9f-5888-494f-a372-0e73a1f1ffdb" providerId="ADAL" clId="{517B0350-FEE6-304A-B2EE-BDCFDCC32D74}" dt="2023-05-21T21:23:51.292" v="1311" actId="478"/>
          <ac:spMkLst>
            <pc:docMk/>
            <pc:sldMk cId="1546706208" sldId="302"/>
            <ac:spMk id="45" creationId="{F2606F6E-7D7D-5355-0E73-4B57A5307D06}"/>
          </ac:spMkLst>
        </pc:spChg>
      </pc:sldChg>
      <pc:sldChg chg="addSp modSp mod">
        <pc:chgData name="Miguel Cardoso (1201951)" userId="b9727c9f-5888-494f-a372-0e73a1f1ffdb" providerId="ADAL" clId="{517B0350-FEE6-304A-B2EE-BDCFDCC32D74}" dt="2023-05-21T21:17:47.401" v="580" actId="20577"/>
        <pc:sldMkLst>
          <pc:docMk/>
          <pc:sldMk cId="3136711612" sldId="306"/>
        </pc:sldMkLst>
        <pc:spChg chg="mod">
          <ac:chgData name="Miguel Cardoso (1201951)" userId="b9727c9f-5888-494f-a372-0e73a1f1ffdb" providerId="ADAL" clId="{517B0350-FEE6-304A-B2EE-BDCFDCC32D74}" dt="2023-05-21T21:17:47.401" v="580" actId="20577"/>
          <ac:spMkLst>
            <pc:docMk/>
            <pc:sldMk cId="3136711612" sldId="306"/>
            <ac:spMk id="6" creationId="{4EFA9173-F892-5C7D-99AF-4C5FFB1532B4}"/>
          </ac:spMkLst>
        </pc:spChg>
        <pc:spChg chg="mod">
          <ac:chgData name="Miguel Cardoso (1201951)" userId="b9727c9f-5888-494f-a372-0e73a1f1ffdb" providerId="ADAL" clId="{517B0350-FEE6-304A-B2EE-BDCFDCC32D74}" dt="2023-05-21T21:15:42.598" v="454" actId="1076"/>
          <ac:spMkLst>
            <pc:docMk/>
            <pc:sldMk cId="3136711612" sldId="306"/>
            <ac:spMk id="7" creationId="{731C5253-A942-379F-DD09-9C5AA02BD489}"/>
          </ac:spMkLst>
        </pc:spChg>
        <pc:spChg chg="mod">
          <ac:chgData name="Miguel Cardoso (1201951)" userId="b9727c9f-5888-494f-a372-0e73a1f1ffdb" providerId="ADAL" clId="{517B0350-FEE6-304A-B2EE-BDCFDCC32D74}" dt="2023-05-21T21:15:39.214" v="453" actId="1076"/>
          <ac:spMkLst>
            <pc:docMk/>
            <pc:sldMk cId="3136711612" sldId="306"/>
            <ac:spMk id="8" creationId="{3CB5DA3C-170B-F435-0796-58085925ACB1}"/>
          </ac:spMkLst>
        </pc:spChg>
        <pc:spChg chg="mod">
          <ac:chgData name="Miguel Cardoso (1201951)" userId="b9727c9f-5888-494f-a372-0e73a1f1ffdb" providerId="ADAL" clId="{517B0350-FEE6-304A-B2EE-BDCFDCC32D74}" dt="2023-05-21T21:16:18.050" v="459" actId="1076"/>
          <ac:spMkLst>
            <pc:docMk/>
            <pc:sldMk cId="3136711612" sldId="306"/>
            <ac:spMk id="9" creationId="{9B7EE599-3EAE-7BDC-799A-C60768E77500}"/>
          </ac:spMkLst>
        </pc:spChg>
        <pc:spChg chg="mod">
          <ac:chgData name="Miguel Cardoso (1201951)" userId="b9727c9f-5888-494f-a372-0e73a1f1ffdb" providerId="ADAL" clId="{517B0350-FEE6-304A-B2EE-BDCFDCC32D74}" dt="2023-05-21T21:15:55.340" v="456" actId="1076"/>
          <ac:spMkLst>
            <pc:docMk/>
            <pc:sldMk cId="3136711612" sldId="306"/>
            <ac:spMk id="10" creationId="{7B258830-09ED-B247-BB03-6997A00720BF}"/>
          </ac:spMkLst>
        </pc:spChg>
        <pc:spChg chg="mod">
          <ac:chgData name="Miguel Cardoso (1201951)" userId="b9727c9f-5888-494f-a372-0e73a1f1ffdb" providerId="ADAL" clId="{517B0350-FEE6-304A-B2EE-BDCFDCC32D74}" dt="2023-05-21T21:16:07.249" v="458" actId="1076"/>
          <ac:spMkLst>
            <pc:docMk/>
            <pc:sldMk cId="3136711612" sldId="306"/>
            <ac:spMk id="11" creationId="{400EF572-4B5F-6CB9-6447-9C186223761B}"/>
          </ac:spMkLst>
        </pc:spChg>
        <pc:spChg chg="add mod">
          <ac:chgData name="Miguel Cardoso (1201951)" userId="b9727c9f-5888-494f-a372-0e73a1f1ffdb" providerId="ADAL" clId="{517B0350-FEE6-304A-B2EE-BDCFDCC32D74}" dt="2023-05-21T21:16:49.127" v="557" actId="20577"/>
          <ac:spMkLst>
            <pc:docMk/>
            <pc:sldMk cId="3136711612" sldId="306"/>
            <ac:spMk id="13" creationId="{1532032D-1CDB-B149-B0ED-3D2C5A4242A5}"/>
          </ac:spMkLst>
        </pc:spChg>
      </pc:sldChg>
      <pc:sldChg chg="new del">
        <pc:chgData name="Miguel Cardoso (1201951)" userId="b9727c9f-5888-494f-a372-0e73a1f1ffdb" providerId="ADAL" clId="{517B0350-FEE6-304A-B2EE-BDCFDCC32D74}" dt="2023-05-21T21:17:22.804" v="562" actId="2696"/>
        <pc:sldMkLst>
          <pc:docMk/>
          <pc:sldMk cId="4138994236" sldId="307"/>
        </pc:sldMkLst>
      </pc:sldChg>
      <pc:sldChg chg="addSp modSp add mod">
        <pc:chgData name="Miguel Cardoso (1201951)" userId="b9727c9f-5888-494f-a372-0e73a1f1ffdb" providerId="ADAL" clId="{517B0350-FEE6-304A-B2EE-BDCFDCC32D74}" dt="2023-05-21T21:22:31.738" v="1160" actId="1076"/>
        <pc:sldMkLst>
          <pc:docMk/>
          <pc:sldMk cId="2879902148" sldId="308"/>
        </pc:sldMkLst>
        <pc:spChg chg="mod">
          <ac:chgData name="Miguel Cardoso (1201951)" userId="b9727c9f-5888-494f-a372-0e73a1f1ffdb" providerId="ADAL" clId="{517B0350-FEE6-304A-B2EE-BDCFDCC32D74}" dt="2023-05-21T21:17:42.973" v="572" actId="20577"/>
          <ac:spMkLst>
            <pc:docMk/>
            <pc:sldMk cId="2879902148" sldId="308"/>
            <ac:spMk id="6" creationId="{4EFA9173-F892-5C7D-99AF-4C5FFB1532B4}"/>
          </ac:spMkLst>
        </pc:spChg>
        <pc:spChg chg="mod">
          <ac:chgData name="Miguel Cardoso (1201951)" userId="b9727c9f-5888-494f-a372-0e73a1f1ffdb" providerId="ADAL" clId="{517B0350-FEE6-304A-B2EE-BDCFDCC32D74}" dt="2023-05-21T21:20:08.677" v="867" actId="20577"/>
          <ac:spMkLst>
            <pc:docMk/>
            <pc:sldMk cId="2879902148" sldId="308"/>
            <ac:spMk id="8" creationId="{3CB5DA3C-170B-F435-0796-58085925ACB1}"/>
          </ac:spMkLst>
        </pc:spChg>
        <pc:spChg chg="mod">
          <ac:chgData name="Miguel Cardoso (1201951)" userId="b9727c9f-5888-494f-a372-0e73a1f1ffdb" providerId="ADAL" clId="{517B0350-FEE6-304A-B2EE-BDCFDCC32D74}" dt="2023-05-21T21:21:11.452" v="1017" actId="20577"/>
          <ac:spMkLst>
            <pc:docMk/>
            <pc:sldMk cId="2879902148" sldId="308"/>
            <ac:spMk id="10" creationId="{7B258830-09ED-B247-BB03-6997A00720BF}"/>
          </ac:spMkLst>
        </pc:spChg>
        <pc:spChg chg="mod">
          <ac:chgData name="Miguel Cardoso (1201951)" userId="b9727c9f-5888-494f-a372-0e73a1f1ffdb" providerId="ADAL" clId="{517B0350-FEE6-304A-B2EE-BDCFDCC32D74}" dt="2023-05-21T21:22:31.738" v="1160" actId="1076"/>
          <ac:spMkLst>
            <pc:docMk/>
            <pc:sldMk cId="2879902148" sldId="308"/>
            <ac:spMk id="11" creationId="{400EF572-4B5F-6CB9-6447-9C186223761B}"/>
          </ac:spMkLst>
        </pc:spChg>
        <pc:spChg chg="mod">
          <ac:chgData name="Miguel Cardoso (1201951)" userId="b9727c9f-5888-494f-a372-0e73a1f1ffdb" providerId="ADAL" clId="{517B0350-FEE6-304A-B2EE-BDCFDCC32D74}" dt="2023-05-21T21:22:26.548" v="1159" actId="1076"/>
          <ac:spMkLst>
            <pc:docMk/>
            <pc:sldMk cId="2879902148" sldId="308"/>
            <ac:spMk id="13" creationId="{1532032D-1CDB-B149-B0ED-3D2C5A4242A5}"/>
          </ac:spMkLst>
        </pc:spChg>
        <pc:spChg chg="add mod">
          <ac:chgData name="Miguel Cardoso (1201951)" userId="b9727c9f-5888-494f-a372-0e73a1f1ffdb" providerId="ADAL" clId="{517B0350-FEE6-304A-B2EE-BDCFDCC32D74}" dt="2023-05-21T21:19:08.960" v="675" actId="20577"/>
          <ac:spMkLst>
            <pc:docMk/>
            <pc:sldMk cId="2879902148" sldId="308"/>
            <ac:spMk id="14" creationId="{F2596486-F062-E44A-B353-D9B0F73997A9}"/>
          </ac:spMkLst>
        </pc:spChg>
        <pc:spChg chg="add mod">
          <ac:chgData name="Miguel Cardoso (1201951)" userId="b9727c9f-5888-494f-a372-0e73a1f1ffdb" providerId="ADAL" clId="{517B0350-FEE6-304A-B2EE-BDCFDCC32D74}" dt="2023-05-21T21:22:20.835" v="1158" actId="20577"/>
          <ac:spMkLst>
            <pc:docMk/>
            <pc:sldMk cId="2879902148" sldId="308"/>
            <ac:spMk id="15" creationId="{5A7C5A70-2009-4742-A8A5-B334F88129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pt-PT" noProof="0"/>
              <a:t>Clique para editar o estilo de título do Modelo Global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err="1"/>
              <a:t>eCourse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129660" cy="760288"/>
          </a:xfrm>
        </p:spPr>
        <p:txBody>
          <a:bodyPr/>
          <a:lstStyle/>
          <a:p>
            <a:r>
              <a:rPr lang="en-US" dirty="0"/>
              <a:t>Grupo NA_49</a:t>
            </a:r>
          </a:p>
          <a:p>
            <a:r>
              <a:rPr lang="en-US" dirty="0"/>
              <a:t>Miguel Cardoso 1201951</a:t>
            </a:r>
          </a:p>
          <a:p>
            <a:r>
              <a:rPr lang="en-US" dirty="0"/>
              <a:t>Miguel Seixas</a:t>
            </a:r>
          </a:p>
          <a:p>
            <a:r>
              <a:rPr lang="en-US" dirty="0"/>
              <a:t>Patricia Teixeira</a:t>
            </a:r>
          </a:p>
          <a:p>
            <a:r>
              <a:rPr lang="en-US" dirty="0"/>
              <a:t>Mariana Rocha</a:t>
            </a:r>
          </a:p>
          <a:p>
            <a:r>
              <a:rPr lang="en-US" dirty="0"/>
              <a:t>Duarte Fonseca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7468" r="1746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269139"/>
            <a:ext cx="6197326" cy="1325563"/>
          </a:xfrm>
        </p:spPr>
        <p:txBody>
          <a:bodyPr/>
          <a:lstStyle/>
          <a:p>
            <a:r>
              <a:rPr lang="en-US" altLang="zh-CN" dirty="0" err="1"/>
              <a:t>Qualidade</a:t>
            </a:r>
            <a:r>
              <a:rPr lang="en-US" altLang="zh-CN" dirty="0"/>
              <a:t> do </a:t>
            </a:r>
            <a:r>
              <a:rPr lang="en-US" altLang="zh-CN" dirty="0" err="1"/>
              <a:t>Produto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594701"/>
            <a:ext cx="4959822" cy="2994159"/>
          </a:xfrm>
        </p:spPr>
        <p:txBody>
          <a:bodyPr/>
          <a:lstStyle/>
          <a:p>
            <a:r>
              <a:rPr lang="pt-PT" sz="1600" dirty="0"/>
              <a:t>Tentamos ao máximo apresentar a maior qualidade possível do nosso produto cumprindo os seguintes requisitos: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Cumprimento dos requisitos solicitados pelo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Seguimento dos padrões de engenharia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Garantir a persistências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Aplicação </a:t>
            </a:r>
            <a:r>
              <a:rPr lang="pt-PT" sz="1600" i="1" dirty="0" err="1"/>
              <a:t>usually</a:t>
            </a:r>
            <a:r>
              <a:rPr lang="pt-PT" sz="1600" i="1" dirty="0"/>
              <a:t> </a:t>
            </a:r>
            <a:r>
              <a:rPr lang="pt-PT" sz="1600" i="1" dirty="0" err="1"/>
              <a:t>friendly</a:t>
            </a:r>
            <a:endParaRPr lang="pt-PT" sz="1600" i="1" dirty="0"/>
          </a:p>
          <a:p>
            <a:endParaRPr lang="pt-PT" sz="16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79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269139"/>
            <a:ext cx="6197326" cy="1325563"/>
          </a:xfrm>
        </p:spPr>
        <p:txBody>
          <a:bodyPr/>
          <a:lstStyle/>
          <a:p>
            <a:r>
              <a:rPr lang="en-US" altLang="zh-CN" dirty="0" err="1"/>
              <a:t>Entrega</a:t>
            </a:r>
            <a:r>
              <a:rPr lang="en-US" altLang="zh-CN" dirty="0"/>
              <a:t> do </a:t>
            </a:r>
            <a:r>
              <a:rPr lang="en-US" altLang="zh-CN" dirty="0" err="1"/>
              <a:t>Projeto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594701"/>
            <a:ext cx="4959822" cy="29941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Pronto a ser usado pelo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Entrega de manuais de utilizador e de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Suporte total após a entrega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59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0FF9703-5F0A-619F-1195-9CBF94B41E9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PT" sz="2800" dirty="0"/>
              <a:t>Comunicação com o cliente</a:t>
            </a:r>
            <a:endParaRPr lang="en-US" sz="28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D87460-3F47-9C15-5EF6-21106560BDE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7" y="2705787"/>
            <a:ext cx="5162709" cy="420683"/>
          </a:xfrm>
        </p:spPr>
        <p:txBody>
          <a:bodyPr/>
          <a:lstStyle/>
          <a:p>
            <a:r>
              <a:rPr lang="pt-PT" sz="3200" dirty="0"/>
              <a:t>Testes</a:t>
            </a:r>
            <a:endParaRPr lang="en-US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5653F85-A034-D46C-300A-B674552ED6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PT" sz="2800" dirty="0"/>
              <a:t>Documentação</a:t>
            </a:r>
            <a:endParaRPr lang="en-US" sz="28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46B5FF7F-586C-F618-1113-8311CFA8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4706898" cy="2277580"/>
          </a:xfrm>
        </p:spPr>
        <p:txBody>
          <a:bodyPr/>
          <a:lstStyle/>
          <a:p>
            <a:r>
              <a:rPr lang="pt-PT" dirty="0"/>
              <a:t>Aspetos a Melhorar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81A31D5D-0E4F-D4FB-FA35-B86923D72CF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0A7BBA0-874F-19E4-DAE7-522428F9BB68}"/>
              </a:ext>
            </a:extLst>
          </p:cNvPr>
          <p:cNvSpPr txBox="1">
            <a:spLocks/>
          </p:cNvSpPr>
          <p:nvPr/>
        </p:nvSpPr>
        <p:spPr>
          <a:xfrm>
            <a:off x="1008507" y="63795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 err="1"/>
              <a:t>eCourse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6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m design&#10;&#10;Descrição gerada automaticamente">
            <a:extLst>
              <a:ext uri="{FF2B5EF4-FFF2-40B4-BE49-F238E27FC236}">
                <a16:creationId xmlns:a16="http://schemas.microsoft.com/office/drawing/2014/main" id="{D754B9A9-2AB4-12A4-05CA-9141A4F4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903" y="3885973"/>
            <a:ext cx="1997063" cy="238230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Tópicos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18520" y="2844254"/>
            <a:ext cx="1904890" cy="1054728"/>
          </a:xfrm>
        </p:spPr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PT" dirty="0"/>
              <a:t>Aspetos a Melhorar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15087" y="4588778"/>
            <a:ext cx="1914694" cy="1089194"/>
          </a:xfrm>
        </p:spPr>
        <p:txBody>
          <a:bodyPr/>
          <a:lstStyle/>
          <a:p>
            <a:r>
              <a:rPr lang="en-US" dirty="0" err="1"/>
              <a:t>Planeamento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8593" y="1065760"/>
            <a:ext cx="1913128" cy="1075689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13" name="Imagem 12" descr="Uma imagem com design&#10;&#10;Descrição gerada automaticamente">
            <a:extLst>
              <a:ext uri="{FF2B5EF4-FFF2-40B4-BE49-F238E27FC236}">
                <a16:creationId xmlns:a16="http://schemas.microsoft.com/office/drawing/2014/main" id="{4881F6E6-018C-11B1-9FA6-1D658852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857" y="2122580"/>
            <a:ext cx="1997063" cy="2382308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CE72AAB-6F7D-E5C7-0079-81A547DE6A12}"/>
              </a:ext>
            </a:extLst>
          </p:cNvPr>
          <p:cNvSpPr txBox="1">
            <a:spLocks/>
          </p:cNvSpPr>
          <p:nvPr/>
        </p:nvSpPr>
        <p:spPr>
          <a:xfrm>
            <a:off x="5321459" y="2811082"/>
            <a:ext cx="1817526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EE9EA48-0F23-E9CC-9F6C-170D5B0D84EA}"/>
              </a:ext>
            </a:extLst>
          </p:cNvPr>
          <p:cNvSpPr txBox="1">
            <a:spLocks/>
          </p:cNvSpPr>
          <p:nvPr/>
        </p:nvSpPr>
        <p:spPr>
          <a:xfrm>
            <a:off x="8374956" y="4665073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71A1B63-1355-0733-F7AF-319476FFCF2D}"/>
              </a:ext>
            </a:extLst>
          </p:cNvPr>
          <p:cNvSpPr txBox="1">
            <a:spLocks/>
          </p:cNvSpPr>
          <p:nvPr/>
        </p:nvSpPr>
        <p:spPr>
          <a:xfrm>
            <a:off x="8374956" y="1076240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Entrega do Projeto</a:t>
            </a:r>
            <a:endParaRPr lang="en-US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E7E4DA6-3321-8973-BD85-02DF7A6C8A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31" y="4016040"/>
            <a:ext cx="2002572" cy="2183019"/>
          </a:xfrm>
          <a:prstGeom prst="rect">
            <a:avLst/>
          </a:prstGeom>
          <a:noFill/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D7963E7-8252-F17F-1CA9-716A945A5C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1" y="521738"/>
            <a:ext cx="2002572" cy="2183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9177" y="4724533"/>
            <a:ext cx="2098039" cy="506399"/>
          </a:xfrm>
        </p:spPr>
        <p:txBody>
          <a:bodyPr/>
          <a:lstStyle/>
          <a:p>
            <a:r>
              <a:rPr lang="en-US" dirty="0"/>
              <a:t>Miguel Cardoso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9177" y="5255424"/>
            <a:ext cx="2098038" cy="506399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75614" y="4006076"/>
            <a:ext cx="2098039" cy="506399"/>
          </a:xfrm>
        </p:spPr>
        <p:txBody>
          <a:bodyPr/>
          <a:lstStyle/>
          <a:p>
            <a:r>
              <a:rPr lang="en-US" dirty="0"/>
              <a:t>Miguel Seixas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75614" y="4536967"/>
            <a:ext cx="2098038" cy="506399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373884" y="4724533"/>
            <a:ext cx="2098039" cy="506399"/>
          </a:xfrm>
        </p:spPr>
        <p:txBody>
          <a:bodyPr/>
          <a:lstStyle/>
          <a:p>
            <a:r>
              <a:rPr lang="en-US" dirty="0"/>
              <a:t>Patricia Teixeira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373884" y="5255424"/>
            <a:ext cx="2098038" cy="506399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790514" y="4006076"/>
            <a:ext cx="2098039" cy="506399"/>
          </a:xfrm>
        </p:spPr>
        <p:txBody>
          <a:bodyPr/>
          <a:lstStyle/>
          <a:p>
            <a:r>
              <a:rPr lang="en-US" dirty="0"/>
              <a:t>Duarte Fonseca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790514" y="4536967"/>
            <a:ext cx="2098038" cy="506399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2A8A45FF-F39A-6E47-B039-33F4F4EF08C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69972" y="2520597"/>
            <a:ext cx="2368061" cy="2102177"/>
          </a:xfrm>
        </p:spPr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C9845778-DCBD-DC41-9952-837F6CBFA81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778710" y="1800974"/>
            <a:ext cx="2368061" cy="2102177"/>
          </a:xfrm>
        </p:spPr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467E0B63-0173-1C4A-B3A4-DF4924841A0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68575" y="2520597"/>
            <a:ext cx="2368061" cy="2102177"/>
          </a:xfrm>
        </p:spPr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04BF1EE6-3118-914C-B805-94C211340E3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636636" y="1469508"/>
            <a:ext cx="2368061" cy="2102177"/>
          </a:xfrm>
        </p:spPr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0949E4B3-5560-2340-BDE5-0B1957E0736D}"/>
              </a:ext>
            </a:extLst>
          </p:cNvPr>
          <p:cNvSpPr txBox="1">
            <a:spLocks/>
          </p:cNvSpPr>
          <p:nvPr/>
        </p:nvSpPr>
        <p:spPr>
          <a:xfrm>
            <a:off x="9886937" y="4633320"/>
            <a:ext cx="2098039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Mariana Rocha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B46E2368-FE67-5942-BA4D-C0645F7266D3}"/>
              </a:ext>
            </a:extLst>
          </p:cNvPr>
          <p:cNvSpPr txBox="1">
            <a:spLocks/>
          </p:cNvSpPr>
          <p:nvPr/>
        </p:nvSpPr>
        <p:spPr>
          <a:xfrm>
            <a:off x="9886937" y="5164211"/>
            <a:ext cx="2098038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50339" y="1647152"/>
            <a:ext cx="5162709" cy="574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Criar uma plataforma de ensino à distância (</a:t>
            </a:r>
            <a:r>
              <a:rPr lang="pt-PT" dirty="0" err="1"/>
              <a:t>eCourse</a:t>
            </a:r>
            <a:r>
              <a:rPr lang="pt-PT" dirty="0"/>
              <a:t>)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50334" y="2366266"/>
            <a:ext cx="5162709" cy="4206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Permitir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exames</a:t>
            </a:r>
            <a:r>
              <a:rPr lang="en-US" dirty="0"/>
              <a:t> </a:t>
            </a:r>
            <a:r>
              <a:rPr lang="en-US" dirty="0" err="1"/>
              <a:t>automatizados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50334" y="2924649"/>
            <a:ext cx="5162709" cy="574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Participação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aulas e </a:t>
            </a:r>
            <a:r>
              <a:rPr lang="en-US" dirty="0" err="1"/>
              <a:t>exames</a:t>
            </a:r>
            <a:r>
              <a:rPr lang="en-US" dirty="0"/>
              <a:t> à </a:t>
            </a:r>
            <a:r>
              <a:rPr lang="en-US" dirty="0" err="1"/>
              <a:t>distância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6225ED2-DE68-8A8F-AD34-0B2912E995EC}"/>
              </a:ext>
            </a:extLst>
          </p:cNvPr>
          <p:cNvSpPr txBox="1">
            <a:spLocks/>
          </p:cNvSpPr>
          <p:nvPr/>
        </p:nvSpPr>
        <p:spPr>
          <a:xfrm>
            <a:off x="1038306" y="6277776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/>
              <a:t>eCourse</a:t>
            </a:r>
            <a:endParaRPr lang="en-US" sz="1200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FBBC6DBC-64A7-224D-9EB0-7D301D6F608E}"/>
              </a:ext>
            </a:extLst>
          </p:cNvPr>
          <p:cNvSpPr txBox="1">
            <a:spLocks/>
          </p:cNvSpPr>
          <p:nvPr/>
        </p:nvSpPr>
        <p:spPr>
          <a:xfrm>
            <a:off x="5250334" y="3652806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Partilha</a:t>
            </a:r>
            <a:r>
              <a:rPr lang="en-US" dirty="0"/>
              <a:t> e </a:t>
            </a:r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ideias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i="1" dirty="0"/>
              <a:t>Shared Boards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474FC4E-6696-024E-98F6-A61570495F06}"/>
              </a:ext>
            </a:extLst>
          </p:cNvPr>
          <p:cNvSpPr txBox="1">
            <a:spLocks/>
          </p:cNvSpPr>
          <p:nvPr/>
        </p:nvSpPr>
        <p:spPr>
          <a:xfrm>
            <a:off x="5250333" y="4227770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Cursos</a:t>
            </a:r>
            <a:r>
              <a:rPr lang="en-US" dirty="0"/>
              <a:t>;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AE0F937-9BED-5647-9DCD-F31A3F6E58C6}"/>
              </a:ext>
            </a:extLst>
          </p:cNvPr>
          <p:cNvSpPr txBox="1">
            <a:spLocks/>
          </p:cNvSpPr>
          <p:nvPr/>
        </p:nvSpPr>
        <p:spPr>
          <a:xfrm>
            <a:off x="5250333" y="4668445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Aulas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;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07E9DFC-35D9-CE4E-8392-3E6240544EAF}"/>
              </a:ext>
            </a:extLst>
          </p:cNvPr>
          <p:cNvSpPr txBox="1">
            <a:spLocks/>
          </p:cNvSpPr>
          <p:nvPr/>
        </p:nvSpPr>
        <p:spPr>
          <a:xfrm>
            <a:off x="5250333" y="5173225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Permite</a:t>
            </a:r>
            <a:r>
              <a:rPr lang="en-US" dirty="0"/>
              <a:t> a auto-</a:t>
            </a:r>
            <a:r>
              <a:rPr lang="en-US" dirty="0" err="1"/>
              <a:t>correcção</a:t>
            </a:r>
            <a:r>
              <a:rPr lang="en-US" dirty="0"/>
              <a:t> de </a:t>
            </a:r>
            <a:r>
              <a:rPr lang="en-US" dirty="0" err="1"/>
              <a:t>exames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269139"/>
            <a:ext cx="6197326" cy="1325563"/>
          </a:xfrm>
        </p:spPr>
        <p:txBody>
          <a:bodyPr/>
          <a:lstStyle/>
          <a:p>
            <a:r>
              <a:rPr lang="en-US" altLang="zh-CN" dirty="0" err="1"/>
              <a:t>Planeamento</a:t>
            </a:r>
            <a:r>
              <a:rPr lang="en-US" altLang="zh-CN" dirty="0"/>
              <a:t> </a:t>
            </a:r>
            <a:r>
              <a:rPr lang="en-US" altLang="zh-CN" dirty="0" err="1"/>
              <a:t>tarefas</a:t>
            </a:r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731C5253-A942-379F-DD09-9C5AA02BD4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2320" y="1836096"/>
            <a:ext cx="796712" cy="816429"/>
          </a:xfrm>
        </p:spPr>
        <p:txBody>
          <a:bodyPr/>
          <a:lstStyle/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CB5DA3C-170B-F435-0796-58085925ACB1}"/>
              </a:ext>
            </a:extLst>
          </p:cNvPr>
          <p:cNvSpPr txBox="1">
            <a:spLocks/>
          </p:cNvSpPr>
          <p:nvPr/>
        </p:nvSpPr>
        <p:spPr>
          <a:xfrm>
            <a:off x="1650724" y="2051603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Colocamos</a:t>
            </a:r>
            <a:r>
              <a:rPr lang="en-US" sz="1600" dirty="0"/>
              <a:t> as User Stories </a:t>
            </a:r>
            <a:r>
              <a:rPr lang="en-US" sz="1600" dirty="0" err="1"/>
              <a:t>como</a:t>
            </a:r>
            <a:r>
              <a:rPr lang="en-US" sz="1600" dirty="0"/>
              <a:t> Issues no Jira e </a:t>
            </a:r>
            <a:r>
              <a:rPr lang="en-US" sz="1600" dirty="0" err="1"/>
              <a:t>dividimos</a:t>
            </a:r>
            <a:r>
              <a:rPr lang="en-US" sz="1600" dirty="0"/>
              <a:t> </a:t>
            </a:r>
            <a:r>
              <a:rPr lang="en-US" sz="1600" dirty="0" err="1"/>
              <a:t>pelos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.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critério</a:t>
            </a:r>
            <a:r>
              <a:rPr lang="en-US" sz="1600" dirty="0"/>
              <a:t> de </a:t>
            </a:r>
            <a:r>
              <a:rPr lang="en-US" sz="1600" dirty="0" err="1"/>
              <a:t>divisão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de forma a </a:t>
            </a:r>
            <a:r>
              <a:rPr lang="en-US" sz="1600" dirty="0" err="1"/>
              <a:t>aproveitarmos</a:t>
            </a:r>
            <a:r>
              <a:rPr lang="en-US" sz="1600" dirty="0"/>
              <a:t> o </a:t>
            </a:r>
            <a:r>
              <a:rPr lang="en-US" sz="1600" dirty="0" err="1"/>
              <a:t>melhor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um.</a:t>
            </a:r>
          </a:p>
        </p:txBody>
      </p:sp>
      <p:sp>
        <p:nvSpPr>
          <p:cNvPr id="9" name="Marcador de Posição do Texto 2">
            <a:extLst>
              <a:ext uri="{FF2B5EF4-FFF2-40B4-BE49-F238E27FC236}">
                <a16:creationId xmlns:a16="http://schemas.microsoft.com/office/drawing/2014/main" id="{9B7EE599-3EAE-7BDC-799A-C60768E77500}"/>
              </a:ext>
            </a:extLst>
          </p:cNvPr>
          <p:cNvSpPr txBox="1">
            <a:spLocks/>
          </p:cNvSpPr>
          <p:nvPr/>
        </p:nvSpPr>
        <p:spPr>
          <a:xfrm>
            <a:off x="843683" y="3206441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B258830-09ED-B247-BB03-6997A00720BF}"/>
              </a:ext>
            </a:extLst>
          </p:cNvPr>
          <p:cNvSpPr txBox="1">
            <a:spLocks/>
          </p:cNvSpPr>
          <p:nvPr/>
        </p:nvSpPr>
        <p:spPr>
          <a:xfrm>
            <a:off x="1650724" y="3474251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Quando necessário, dividimos as </a:t>
            </a:r>
            <a:r>
              <a:rPr lang="pt-PT" sz="1600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Stories</a:t>
            </a:r>
            <a:r>
              <a:rPr lang="pt-PT" sz="1600" dirty="0"/>
              <a:t> em </a:t>
            </a:r>
            <a:r>
              <a:rPr lang="pt-PT" sz="1600" dirty="0" err="1"/>
              <a:t>tasks</a:t>
            </a:r>
            <a:r>
              <a:rPr lang="pt-PT" sz="1600" dirty="0"/>
              <a:t> mais pequenas.</a:t>
            </a:r>
            <a:endParaRPr lang="en-US" sz="1600" dirty="0"/>
          </a:p>
        </p:txBody>
      </p:sp>
      <p:sp>
        <p:nvSpPr>
          <p:cNvPr id="11" name="Marcador de Posição do Texto 2">
            <a:extLst>
              <a:ext uri="{FF2B5EF4-FFF2-40B4-BE49-F238E27FC236}">
                <a16:creationId xmlns:a16="http://schemas.microsoft.com/office/drawing/2014/main" id="{400EF572-4B5F-6CB9-6447-9C186223761B}"/>
              </a:ext>
            </a:extLst>
          </p:cNvPr>
          <p:cNvSpPr txBox="1">
            <a:spLocks/>
          </p:cNvSpPr>
          <p:nvPr/>
        </p:nvSpPr>
        <p:spPr>
          <a:xfrm>
            <a:off x="821924" y="4022870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266DEF3-00E0-6E41-93EF-8A143A3EF914}"/>
              </a:ext>
            </a:extLst>
          </p:cNvPr>
          <p:cNvSpPr txBox="1">
            <a:spLocks/>
          </p:cNvSpPr>
          <p:nvPr/>
        </p:nvSpPr>
        <p:spPr>
          <a:xfrm>
            <a:off x="1618636" y="4896900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532032D-1CDB-B149-B0ED-3D2C5A4242A5}"/>
              </a:ext>
            </a:extLst>
          </p:cNvPr>
          <p:cNvSpPr txBox="1">
            <a:spLocks/>
          </p:cNvSpPr>
          <p:nvPr/>
        </p:nvSpPr>
        <p:spPr>
          <a:xfrm>
            <a:off x="1628484" y="4231351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Definimos marcos realistas para pequenas entregas a equipa para demonstrar o trabalho feito.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671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1" y="223437"/>
            <a:ext cx="6197326" cy="1325563"/>
          </a:xfrm>
        </p:spPr>
        <p:txBody>
          <a:bodyPr/>
          <a:lstStyle/>
          <a:p>
            <a:r>
              <a:rPr lang="en-US" altLang="zh-CN" dirty="0" err="1"/>
              <a:t>Planeamento</a:t>
            </a:r>
            <a:r>
              <a:rPr lang="en-US" altLang="zh-CN" dirty="0"/>
              <a:t> </a:t>
            </a:r>
            <a:r>
              <a:rPr lang="en-US" altLang="zh-CN" dirty="0" err="1"/>
              <a:t>Trabalho</a:t>
            </a:r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731C5253-A942-379F-DD09-9C5AA02BD4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2320" y="1836096"/>
            <a:ext cx="796712" cy="816429"/>
          </a:xfrm>
        </p:spPr>
        <p:txBody>
          <a:bodyPr/>
          <a:lstStyle/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CB5DA3C-170B-F435-0796-58085925ACB1}"/>
              </a:ext>
            </a:extLst>
          </p:cNvPr>
          <p:cNvSpPr txBox="1">
            <a:spLocks/>
          </p:cNvSpPr>
          <p:nvPr/>
        </p:nvSpPr>
        <p:spPr>
          <a:xfrm>
            <a:off x="1650724" y="2051603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Cada</a:t>
            </a:r>
            <a:r>
              <a:rPr lang="en-US" sz="1600" dirty="0"/>
              <a:t> um Analisa as </a:t>
            </a:r>
            <a:r>
              <a:rPr lang="en-US" sz="1600" dirty="0" err="1"/>
              <a:t>suas</a:t>
            </a:r>
            <a:r>
              <a:rPr lang="en-US" sz="1600" dirty="0"/>
              <a:t> US, </a:t>
            </a:r>
            <a:r>
              <a:rPr lang="en-US" sz="1600" dirty="0" err="1"/>
              <a:t>coloca</a:t>
            </a:r>
            <a:r>
              <a:rPr lang="en-US" sz="1600" dirty="0"/>
              <a:t> </a:t>
            </a:r>
            <a:r>
              <a:rPr lang="en-US" sz="1600" dirty="0" err="1"/>
              <a:t>questoes</a:t>
            </a:r>
            <a:r>
              <a:rPr lang="en-US" sz="1600" dirty="0"/>
              <a:t> a </a:t>
            </a:r>
            <a:r>
              <a:rPr lang="en-US" sz="1600" dirty="0" err="1"/>
              <a:t>equipa</a:t>
            </a:r>
            <a:r>
              <a:rPr lang="en-US" sz="1600" dirty="0"/>
              <a:t> e se for </a:t>
            </a:r>
            <a:r>
              <a:rPr lang="en-US" sz="1600" dirty="0" err="1"/>
              <a:t>necessário</a:t>
            </a:r>
            <a:r>
              <a:rPr lang="en-US" sz="1600" dirty="0"/>
              <a:t> </a:t>
            </a:r>
            <a:r>
              <a:rPr lang="en-US" sz="1600" dirty="0" err="1"/>
              <a:t>esclarece</a:t>
            </a:r>
            <a:r>
              <a:rPr lang="en-US" sz="1600" dirty="0"/>
              <a:t> com o </a:t>
            </a:r>
            <a:r>
              <a:rPr lang="en-US" sz="1600" dirty="0" err="1"/>
              <a:t>cliente</a:t>
            </a:r>
            <a:r>
              <a:rPr lang="en-US" sz="1600" dirty="0"/>
              <a:t>.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documentação</a:t>
            </a:r>
            <a:r>
              <a:rPr lang="en-US" sz="1600" dirty="0"/>
              <a:t> da US </a:t>
            </a:r>
            <a:r>
              <a:rPr lang="en-US" sz="1600" dirty="0" err="1"/>
              <a:t>começa</a:t>
            </a:r>
            <a:r>
              <a:rPr lang="en-US" sz="1600" dirty="0"/>
              <a:t> </a:t>
            </a:r>
            <a:r>
              <a:rPr lang="en-US" sz="1600" dirty="0" err="1"/>
              <a:t>aqui</a:t>
            </a:r>
            <a:r>
              <a:rPr lang="en-US" sz="1600" dirty="0"/>
              <a:t>.</a:t>
            </a:r>
          </a:p>
        </p:txBody>
      </p:sp>
      <p:sp>
        <p:nvSpPr>
          <p:cNvPr id="9" name="Marcador de Posição do Texto 2">
            <a:extLst>
              <a:ext uri="{FF2B5EF4-FFF2-40B4-BE49-F238E27FC236}">
                <a16:creationId xmlns:a16="http://schemas.microsoft.com/office/drawing/2014/main" id="{9B7EE599-3EAE-7BDC-799A-C60768E77500}"/>
              </a:ext>
            </a:extLst>
          </p:cNvPr>
          <p:cNvSpPr txBox="1">
            <a:spLocks/>
          </p:cNvSpPr>
          <p:nvPr/>
        </p:nvSpPr>
        <p:spPr>
          <a:xfrm>
            <a:off x="843683" y="3206441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B258830-09ED-B247-BB03-6997A00720BF}"/>
              </a:ext>
            </a:extLst>
          </p:cNvPr>
          <p:cNvSpPr txBox="1">
            <a:spLocks/>
          </p:cNvSpPr>
          <p:nvPr/>
        </p:nvSpPr>
        <p:spPr>
          <a:xfrm>
            <a:off x="1650724" y="3474251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Nesta </a:t>
            </a:r>
            <a:r>
              <a:rPr lang="en-US" sz="1600" dirty="0" err="1"/>
              <a:t>fase</a:t>
            </a:r>
            <a:r>
              <a:rPr lang="en-US" sz="1600" dirty="0"/>
              <a:t> as </a:t>
            </a:r>
            <a:r>
              <a:rPr lang="en-US" sz="1600" dirty="0" err="1"/>
              <a:t>duvidas</a:t>
            </a:r>
            <a:r>
              <a:rPr lang="en-US" sz="1600" dirty="0"/>
              <a:t> ja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esclarecidas</a:t>
            </a:r>
            <a:r>
              <a:rPr lang="en-US" sz="1600" dirty="0"/>
              <a:t> e </a:t>
            </a:r>
            <a:r>
              <a:rPr lang="en-US" sz="1600" dirty="0" err="1"/>
              <a:t>é</a:t>
            </a:r>
            <a:r>
              <a:rPr lang="en-US" sz="1600" dirty="0"/>
              <a:t> a </a:t>
            </a:r>
            <a:r>
              <a:rPr lang="en-US" sz="1600" dirty="0" err="1"/>
              <a:t>fase</a:t>
            </a:r>
            <a:r>
              <a:rPr lang="en-US" sz="1600" dirty="0"/>
              <a:t> de </a:t>
            </a:r>
            <a:r>
              <a:rPr lang="en-US" sz="1600" dirty="0" err="1"/>
              <a:t>terminar</a:t>
            </a:r>
            <a:r>
              <a:rPr lang="en-US" sz="1600" dirty="0"/>
              <a:t> </a:t>
            </a:r>
            <a:r>
              <a:rPr lang="en-US" sz="1600" dirty="0" err="1"/>
              <a:t>documentação</a:t>
            </a:r>
            <a:r>
              <a:rPr lang="en-US" sz="1600" dirty="0"/>
              <a:t> e </a:t>
            </a:r>
            <a:r>
              <a:rPr lang="en-US" sz="1600" dirty="0" err="1"/>
              <a:t>iniciar</a:t>
            </a:r>
            <a:r>
              <a:rPr lang="en-US" sz="1600" dirty="0"/>
              <a:t> </a:t>
            </a:r>
            <a:r>
              <a:rPr lang="en-US" sz="1600" dirty="0" err="1"/>
              <a:t>implementação</a:t>
            </a:r>
            <a:r>
              <a:rPr lang="en-US" sz="1600" dirty="0"/>
              <a:t>;</a:t>
            </a:r>
          </a:p>
        </p:txBody>
      </p:sp>
      <p:sp>
        <p:nvSpPr>
          <p:cNvPr id="11" name="Marcador de Posição do Texto 2">
            <a:extLst>
              <a:ext uri="{FF2B5EF4-FFF2-40B4-BE49-F238E27FC236}">
                <a16:creationId xmlns:a16="http://schemas.microsoft.com/office/drawing/2014/main" id="{400EF572-4B5F-6CB9-6447-9C186223761B}"/>
              </a:ext>
            </a:extLst>
          </p:cNvPr>
          <p:cNvSpPr txBox="1">
            <a:spLocks/>
          </p:cNvSpPr>
          <p:nvPr/>
        </p:nvSpPr>
        <p:spPr>
          <a:xfrm>
            <a:off x="790964" y="4224147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  <a:p>
            <a:pPr marL="857250" indent="-8572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pt-PT" sz="6000" dirty="0"/>
              <a:t> </a:t>
            </a:r>
            <a:endParaRPr lang="en-US" sz="60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266DEF3-00E0-6E41-93EF-8A143A3EF914}"/>
              </a:ext>
            </a:extLst>
          </p:cNvPr>
          <p:cNvSpPr txBox="1">
            <a:spLocks/>
          </p:cNvSpPr>
          <p:nvPr/>
        </p:nvSpPr>
        <p:spPr>
          <a:xfrm>
            <a:off x="1618636" y="4896900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532032D-1CDB-B149-B0ED-3D2C5A4242A5}"/>
              </a:ext>
            </a:extLst>
          </p:cNvPr>
          <p:cNvSpPr txBox="1">
            <a:spLocks/>
          </p:cNvSpPr>
          <p:nvPr/>
        </p:nvSpPr>
        <p:spPr>
          <a:xfrm>
            <a:off x="1601639" y="4459155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Semana dedicada apenas a implementação de código.</a:t>
            </a:r>
            <a:endParaRPr lang="en-US" sz="160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2596486-F062-E44A-B353-D9B0F73997A9}"/>
              </a:ext>
            </a:extLst>
          </p:cNvPr>
          <p:cNvSpPr txBox="1">
            <a:spLocks/>
          </p:cNvSpPr>
          <p:nvPr/>
        </p:nvSpPr>
        <p:spPr>
          <a:xfrm>
            <a:off x="843682" y="1004219"/>
            <a:ext cx="5328517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Sendo</a:t>
            </a:r>
            <a:r>
              <a:rPr lang="en-US" sz="1600" dirty="0"/>
              <a:t> o Sprint de 4 </a:t>
            </a:r>
            <a:r>
              <a:rPr lang="en-US" sz="1600" dirty="0" err="1"/>
              <a:t>semanas</a:t>
            </a:r>
            <a:r>
              <a:rPr lang="en-US" sz="1600" dirty="0"/>
              <a:t> </a:t>
            </a:r>
            <a:r>
              <a:rPr lang="en-US" sz="1600" dirty="0" err="1"/>
              <a:t>decidimos</a:t>
            </a:r>
            <a:r>
              <a:rPr lang="en-US" sz="1600" dirty="0"/>
              <a:t> </a:t>
            </a:r>
            <a:r>
              <a:rPr lang="en-US" sz="1600" dirty="0" err="1"/>
              <a:t>dividir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pequenos</a:t>
            </a:r>
            <a:r>
              <a:rPr lang="en-US" sz="1600" dirty="0"/>
              <a:t> Sprints de 1 </a:t>
            </a:r>
            <a:r>
              <a:rPr lang="en-US" sz="1600" dirty="0" err="1"/>
              <a:t>semana</a:t>
            </a:r>
            <a:r>
              <a:rPr lang="en-US" sz="1600" dirty="0"/>
              <a:t>;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A7C5A70-2009-4742-A8A5-B334F8812937}"/>
              </a:ext>
            </a:extLst>
          </p:cNvPr>
          <p:cNvSpPr txBox="1">
            <a:spLocks/>
          </p:cNvSpPr>
          <p:nvPr/>
        </p:nvSpPr>
        <p:spPr>
          <a:xfrm>
            <a:off x="1618636" y="5200120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Semana de finalização de código , revisão de trabalho e entrega.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990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A6F5E8D-8516-F819-B2C9-E2A7F384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88190" y="2926284"/>
            <a:ext cx="2158294" cy="246429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Requisitos do cliente</a:t>
            </a:r>
          </a:p>
          <a:p>
            <a:pPr algn="l"/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Excerto do modelo de domínio 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BDABF4-B85F-82F1-DB7F-EA59115FAD2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99432" y="2929823"/>
            <a:ext cx="2255868" cy="24718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Diagrama de Sequência</a:t>
            </a:r>
          </a:p>
          <a:p>
            <a:pPr algn="l"/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Diagrama de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3F19B74-A5CC-061B-A8AF-F5AE09540D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95690" y="2929823"/>
            <a:ext cx="2167760" cy="246429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Implementação do código</a:t>
            </a:r>
          </a:p>
          <a:p>
            <a:pPr algn="l"/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Testes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BD250F5-F26C-C6AA-87FB-79AFB6356A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8190" y="2063604"/>
            <a:ext cx="2158294" cy="866219"/>
          </a:xfrm>
        </p:spPr>
        <p:txBody>
          <a:bodyPr/>
          <a:lstStyle/>
          <a:p>
            <a:r>
              <a:rPr lang="pt-PT" dirty="0"/>
              <a:t>Análise </a:t>
            </a: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0D766-EFFC-3750-378A-C38F6D96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Desenvolvimento do Projeto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1BD9D6E1-B89B-8470-DD0D-C2D3376D77B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599432" y="2067143"/>
            <a:ext cx="2254374" cy="866219"/>
          </a:xfrm>
        </p:spPr>
        <p:txBody>
          <a:bodyPr/>
          <a:lstStyle/>
          <a:p>
            <a:r>
              <a:rPr lang="pt-PT" dirty="0"/>
              <a:t>Design</a:t>
            </a:r>
            <a:endParaRPr 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8576635-19DB-96B3-ECC7-AA912962F8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394786" y="2067143"/>
            <a:ext cx="2167760" cy="866219"/>
          </a:xfrm>
        </p:spPr>
        <p:txBody>
          <a:bodyPr/>
          <a:lstStyle/>
          <a:p>
            <a:r>
              <a:rPr lang="pt-PT" dirty="0"/>
              <a:t>Implementação</a:t>
            </a:r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C4AF23-5582-7797-E7B2-659A5FD0E381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27FD8-917E-C9ED-FA1C-26C0555A2F4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269139"/>
            <a:ext cx="6197326" cy="1325563"/>
          </a:xfrm>
        </p:spPr>
        <p:txBody>
          <a:bodyPr/>
          <a:lstStyle/>
          <a:p>
            <a:r>
              <a:rPr lang="en-US" altLang="zh-CN" dirty="0" err="1"/>
              <a:t>Metodologia</a:t>
            </a:r>
            <a:r>
              <a:rPr lang="en-US" altLang="zh-CN" dirty="0"/>
              <a:t> de </a:t>
            </a:r>
            <a:r>
              <a:rPr lang="en-US" altLang="zh-CN" dirty="0" err="1"/>
              <a:t>trabalho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594702"/>
            <a:ext cx="4959822" cy="20071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Ao longo do sprint realizamos várias reunião via “Teams”, de forma a obter o feedback do desenvolvimento e dificuldades nas </a:t>
            </a:r>
            <a:r>
              <a:rPr lang="pt-PT" sz="1600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stories</a:t>
            </a:r>
            <a:r>
              <a:rPr lang="pt-PT" sz="1600" dirty="0"/>
              <a:t> de cada um dos elementos do grupo.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O </a:t>
            </a:r>
            <a:r>
              <a:rPr lang="pt-PT" sz="1600" dirty="0" err="1"/>
              <a:t>metodo</a:t>
            </a:r>
            <a:r>
              <a:rPr lang="pt-PT" sz="1600" dirty="0"/>
              <a:t> não oficial de comunicação rápida é o </a:t>
            </a:r>
            <a:r>
              <a:rPr lang="pt-PT" sz="1600" dirty="0" err="1"/>
              <a:t>whatsapp</a:t>
            </a:r>
            <a:r>
              <a:rPr lang="pt-PT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Tentar não deixar os problemas arrastarem durante muito tempo.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Registo</a:t>
            </a:r>
            <a:r>
              <a:rPr lang="en-US" sz="1600" dirty="0"/>
              <a:t> do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diário</a:t>
            </a:r>
            <a:r>
              <a:rPr lang="en-US" sz="1600" dirty="0"/>
              <a:t> no </a:t>
            </a: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commits.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45525C67-51DD-BE16-C694-9457C1FE41A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1025236"/>
            <a:ext cx="5162709" cy="4206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Discussão entre os elementos da equipa.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rmAutofit/>
          </a:bodyPr>
          <a:lstStyle/>
          <a:p>
            <a:r>
              <a:rPr lang="en-US" altLang="zh-CN" dirty="0" err="1"/>
              <a:t>Resolução</a:t>
            </a:r>
            <a:r>
              <a:rPr lang="en-US" altLang="zh-CN" dirty="0"/>
              <a:t> de </a:t>
            </a:r>
            <a:r>
              <a:rPr lang="en-US" altLang="zh-CN" dirty="0" err="1"/>
              <a:t>conflitos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6807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9F4AF60-1121-C940-9BD3-117281506F6E}"/>
              </a:ext>
            </a:extLst>
          </p:cNvPr>
          <p:cNvSpPr txBox="1">
            <a:spLocks/>
          </p:cNvSpPr>
          <p:nvPr/>
        </p:nvSpPr>
        <p:spPr>
          <a:xfrm>
            <a:off x="5271607" y="1635553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O </a:t>
            </a:r>
            <a:r>
              <a:rPr lang="pt-PT" dirty="0" err="1"/>
              <a:t>Scrum</a:t>
            </a:r>
            <a:r>
              <a:rPr lang="pt-PT" dirty="0"/>
              <a:t> Master tem a palavra final quando não há </a:t>
            </a:r>
            <a:r>
              <a:rPr lang="pt-PT" dirty="0" err="1"/>
              <a:t>concenço</a:t>
            </a:r>
            <a:r>
              <a:rPr lang="pt-PT" dirty="0"/>
              <a:t>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7D669E6-D721-3645-805E-888D6E1C1FBB}"/>
              </a:ext>
            </a:extLst>
          </p:cNvPr>
          <p:cNvSpPr txBox="1">
            <a:spLocks/>
          </p:cNvSpPr>
          <p:nvPr/>
        </p:nvSpPr>
        <p:spPr>
          <a:xfrm>
            <a:off x="5271607" y="2245870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67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10AD98ACE8D4094AE2EC337CF2761" ma:contentTypeVersion="4" ma:contentTypeDescription="Criar um novo documento." ma:contentTypeScope="" ma:versionID="ff67c234685a0b2443e8abf75bf87e24">
  <xsd:schema xmlns:xsd="http://www.w3.org/2001/XMLSchema" xmlns:xs="http://www.w3.org/2001/XMLSchema" xmlns:p="http://schemas.microsoft.com/office/2006/metadata/properties" xmlns:ns2="0140ed85-122a-4fcb-b20c-e3a017deab9b" targetNamespace="http://schemas.microsoft.com/office/2006/metadata/properties" ma:root="true" ma:fieldsID="1abafaac857e01ff865764e1fa3e9538" ns2:_="">
    <xsd:import namespace="0140ed85-122a-4fcb-b20c-e3a017deab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0ed85-122a-4fcb-b20c-e3a017deab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0140ed85-122a-4fcb-b20c-e3a017deab9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623F1B-C7FC-43BB-943B-2FC83AC575F5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1027</TotalTime>
  <Words>462</Words>
  <Application>Microsoft Macintosh PowerPoint</Application>
  <PresentationFormat>Ecrã Panorâmico</PresentationFormat>
  <Paragraphs>114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Office 主题​​</vt:lpstr>
      <vt:lpstr>eCourse</vt:lpstr>
      <vt:lpstr>Tópicos</vt:lpstr>
      <vt:lpstr>Meet our team</vt:lpstr>
      <vt:lpstr>Objetivos</vt:lpstr>
      <vt:lpstr>Planeamento tarefas</vt:lpstr>
      <vt:lpstr>Planeamento Trabalho</vt:lpstr>
      <vt:lpstr>Desenvolvimento do Projeto</vt:lpstr>
      <vt:lpstr>Metodologia de trabalho</vt:lpstr>
      <vt:lpstr>Resolução de conflitos</vt:lpstr>
      <vt:lpstr>Qualidade do Produto</vt:lpstr>
      <vt:lpstr>Entrega do Projeto</vt:lpstr>
      <vt:lpstr>Aspetos a Melhorar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e-Course</dc:title>
  <dc:creator>Duarte Fonseca (1210850)</dc:creator>
  <cp:lastModifiedBy>Miguel Cardoso (1201951)</cp:lastModifiedBy>
  <cp:revision>11</cp:revision>
  <dcterms:created xsi:type="dcterms:W3CDTF">2023-05-19T22:03:26Z</dcterms:created>
  <dcterms:modified xsi:type="dcterms:W3CDTF">2023-05-21T21:25:32Z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0x0101006BC10AD98ACE8D4094AE2EC337CF2761</vt:lpwstr>
  </property>
</Properties>
</file>