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4" r:id="rId5"/>
    <p:sldId id="262" r:id="rId6"/>
    <p:sldId id="265" r:id="rId7"/>
    <p:sldId id="274" r:id="rId8"/>
    <p:sldId id="27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A890E-A0CB-8F4B-BDAA-411B1503BB1F}" v="63" dt="2023-04-16T17:21:04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Seixas (1100358)" userId="7520ff92-8966-492f-a03d-42101f364c6b" providerId="ADAL" clId="{7A7A890E-A0CB-8F4B-BDAA-411B1503BB1F}"/>
    <pc:docChg chg="custSel modSld">
      <pc:chgData name="Miguel Seixas (1100358)" userId="7520ff92-8966-492f-a03d-42101f364c6b" providerId="ADAL" clId="{7A7A890E-A0CB-8F4B-BDAA-411B1503BB1F}" dt="2023-04-16T17:27:42.544" v="435" actId="790"/>
      <pc:docMkLst>
        <pc:docMk/>
      </pc:docMkLst>
      <pc:sldChg chg="modSp mod">
        <pc:chgData name="Miguel Seixas (1100358)" userId="7520ff92-8966-492f-a03d-42101f364c6b" providerId="ADAL" clId="{7A7A890E-A0CB-8F4B-BDAA-411B1503BB1F}" dt="2023-04-16T17:27:30.529" v="434" actId="313"/>
        <pc:sldMkLst>
          <pc:docMk/>
          <pc:sldMk cId="0" sldId="260"/>
        </pc:sldMkLst>
        <pc:spChg chg="mod">
          <ac:chgData name="Miguel Seixas (1100358)" userId="7520ff92-8966-492f-a03d-42101f364c6b" providerId="ADAL" clId="{7A7A890E-A0CB-8F4B-BDAA-411B1503BB1F}" dt="2023-04-16T17:27:30.529" v="434" actId="313"/>
          <ac:spMkLst>
            <pc:docMk/>
            <pc:sldMk cId="0" sldId="260"/>
            <ac:spMk id="998" creationId="{00000000-0000-0000-0000-000000000000}"/>
          </ac:spMkLst>
        </pc:spChg>
      </pc:sldChg>
      <pc:sldChg chg="modSp">
        <pc:chgData name="Miguel Seixas (1100358)" userId="7520ff92-8966-492f-a03d-42101f364c6b" providerId="ADAL" clId="{7A7A890E-A0CB-8F4B-BDAA-411B1503BB1F}" dt="2023-04-16T17:19:10.881" v="64" actId="20577"/>
        <pc:sldMkLst>
          <pc:docMk/>
          <pc:sldMk cId="0" sldId="262"/>
        </pc:sldMkLst>
        <pc:spChg chg="mod">
          <ac:chgData name="Miguel Seixas (1100358)" userId="7520ff92-8966-492f-a03d-42101f364c6b" providerId="ADAL" clId="{7A7A890E-A0CB-8F4B-BDAA-411B1503BB1F}" dt="2023-04-16T17:19:10.881" v="64" actId="20577"/>
          <ac:spMkLst>
            <pc:docMk/>
            <pc:sldMk cId="0" sldId="262"/>
            <ac:spMk id="1054" creationId="{00000000-0000-0000-0000-000000000000}"/>
          </ac:spMkLst>
        </pc:spChg>
      </pc:sldChg>
      <pc:sldChg chg="modSp mod">
        <pc:chgData name="Miguel Seixas (1100358)" userId="7520ff92-8966-492f-a03d-42101f364c6b" providerId="ADAL" clId="{7A7A890E-A0CB-8F4B-BDAA-411B1503BB1F}" dt="2023-04-16T17:27:42.544" v="435" actId="790"/>
        <pc:sldMkLst>
          <pc:docMk/>
          <pc:sldMk cId="0" sldId="264"/>
        </pc:sldMkLst>
        <pc:spChg chg="mod">
          <ac:chgData name="Miguel Seixas (1100358)" userId="7520ff92-8966-492f-a03d-42101f364c6b" providerId="ADAL" clId="{7A7A890E-A0CB-8F4B-BDAA-411B1503BB1F}" dt="2023-04-16T17:27:42.544" v="435" actId="790"/>
          <ac:spMkLst>
            <pc:docMk/>
            <pc:sldMk cId="0" sldId="264"/>
            <ac:spMk id="1336" creationId="{00000000-0000-0000-0000-000000000000}"/>
          </ac:spMkLst>
        </pc:spChg>
      </pc:sldChg>
      <pc:sldChg chg="modSp mod">
        <pc:chgData name="Miguel Seixas (1100358)" userId="7520ff92-8966-492f-a03d-42101f364c6b" providerId="ADAL" clId="{7A7A890E-A0CB-8F4B-BDAA-411B1503BB1F}" dt="2023-04-16T17:20:42.530" v="79" actId="20577"/>
        <pc:sldMkLst>
          <pc:docMk/>
          <pc:sldMk cId="0" sldId="274"/>
        </pc:sldMkLst>
        <pc:spChg chg="mod">
          <ac:chgData name="Miguel Seixas (1100358)" userId="7520ff92-8966-492f-a03d-42101f364c6b" providerId="ADAL" clId="{7A7A890E-A0CB-8F4B-BDAA-411B1503BB1F}" dt="2023-04-16T17:20:42.530" v="79" actId="20577"/>
          <ac:spMkLst>
            <pc:docMk/>
            <pc:sldMk cId="0" sldId="274"/>
            <ac:spMk id="1905" creationId="{00000000-0000-0000-0000-000000000000}"/>
          </ac:spMkLst>
        </pc:spChg>
        <pc:spChg chg="mod">
          <ac:chgData name="Miguel Seixas (1100358)" userId="7520ff92-8966-492f-a03d-42101f364c6b" providerId="ADAL" clId="{7A7A890E-A0CB-8F4B-BDAA-411B1503BB1F}" dt="2023-04-16T17:20:21.192" v="73" actId="20577"/>
          <ac:spMkLst>
            <pc:docMk/>
            <pc:sldMk cId="0" sldId="274"/>
            <ac:spMk id="1913" creationId="{00000000-0000-0000-0000-000000000000}"/>
          </ac:spMkLst>
        </pc:spChg>
        <pc:spChg chg="mod">
          <ac:chgData name="Miguel Seixas (1100358)" userId="7520ff92-8966-492f-a03d-42101f364c6b" providerId="ADAL" clId="{7A7A890E-A0CB-8F4B-BDAA-411B1503BB1F}" dt="2023-04-16T17:20:28.713" v="77" actId="20577"/>
          <ac:spMkLst>
            <pc:docMk/>
            <pc:sldMk cId="0" sldId="274"/>
            <ac:spMk id="1916" creationId="{00000000-0000-0000-0000-000000000000}"/>
          </ac:spMkLst>
        </pc:spChg>
        <pc:spChg chg="mod">
          <ac:chgData name="Miguel Seixas (1100358)" userId="7520ff92-8966-492f-a03d-42101f364c6b" providerId="ADAL" clId="{7A7A890E-A0CB-8F4B-BDAA-411B1503BB1F}" dt="2023-04-16T17:20:36.513" v="78" actId="20577"/>
          <ac:spMkLst>
            <pc:docMk/>
            <pc:sldMk cId="0" sldId="274"/>
            <ac:spMk id="1919" creationId="{00000000-0000-0000-0000-000000000000}"/>
          </ac:spMkLst>
        </pc:spChg>
        <pc:spChg chg="mod">
          <ac:chgData name="Miguel Seixas (1100358)" userId="7520ff92-8966-492f-a03d-42101f364c6b" providerId="ADAL" clId="{7A7A890E-A0CB-8F4B-BDAA-411B1503BB1F}" dt="2023-04-16T17:20:05.586" v="69" actId="20577"/>
          <ac:spMkLst>
            <pc:docMk/>
            <pc:sldMk cId="0" sldId="274"/>
            <ac:spMk id="1922" creationId="{00000000-0000-0000-0000-000000000000}"/>
          </ac:spMkLst>
        </pc:spChg>
      </pc:sldChg>
      <pc:sldChg chg="modSp">
        <pc:chgData name="Miguel Seixas (1100358)" userId="7520ff92-8966-492f-a03d-42101f364c6b" providerId="ADAL" clId="{7A7A890E-A0CB-8F4B-BDAA-411B1503BB1F}" dt="2023-04-16T17:21:04.228" v="93" actId="20577"/>
        <pc:sldMkLst>
          <pc:docMk/>
          <pc:sldMk cId="0" sldId="275"/>
        </pc:sldMkLst>
        <pc:spChg chg="mod">
          <ac:chgData name="Miguel Seixas (1100358)" userId="7520ff92-8966-492f-a03d-42101f364c6b" providerId="ADAL" clId="{7A7A890E-A0CB-8F4B-BDAA-411B1503BB1F}" dt="2023-04-16T17:21:04.228" v="93" actId="20577"/>
          <ac:spMkLst>
            <pc:docMk/>
            <pc:sldMk cId="0" sldId="275"/>
            <ac:spMk id="13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A1F2F-B9A2-6242-AB29-06353B94CD60}" type="datetimeFigureOut">
              <a:rPr lang="pt-PT" smtClean="0"/>
              <a:t>16/04/23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D762F-DA19-2C4F-A3C1-CA763DEC9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226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8b8b459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8b8b459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1db13af3b4_1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1db13af3b4_1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1dad9f2c11_0_2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1dad9f2c11_0_2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db13af3b4_1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db13af3b4_1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3a93faadc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3a93faadc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3a93faadc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3a93faadc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68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11dad9f2c11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11dad9f2c11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3a93faadcd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3a93faadcd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67033" y="3672333"/>
            <a:ext cx="8324800" cy="13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47984" y="782051"/>
            <a:ext cx="4696000" cy="4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8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334651" y="5019153"/>
            <a:ext cx="3519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48652" y="5788834"/>
            <a:ext cx="33" cy="733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22"/>
                  <a:pt x="0" y="22"/>
                </a:cubicBezTo>
                <a:cubicBezTo>
                  <a:pt x="0" y="22"/>
                  <a:pt x="0" y="1"/>
                  <a:pt x="0" y="1"/>
                </a:cubicBezTo>
                <a:close/>
              </a:path>
            </a:pathLst>
          </a:custGeom>
          <a:solidFill>
            <a:srgbClr val="6977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967513" y="4922507"/>
            <a:ext cx="179032" cy="178900"/>
            <a:chOff x="3991661" y="4188807"/>
            <a:chExt cx="199338" cy="199191"/>
          </a:xfrm>
        </p:grpSpPr>
        <p:sp>
          <p:nvSpPr>
            <p:cNvPr id="15" name="Google Shape;15;p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011713" y="960107"/>
            <a:ext cx="179032" cy="178900"/>
            <a:chOff x="3991661" y="4188807"/>
            <a:chExt cx="199338" cy="199191"/>
          </a:xfrm>
        </p:grpSpPr>
        <p:sp>
          <p:nvSpPr>
            <p:cNvPr id="18" name="Google Shape;18;p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7313" y="5697207"/>
            <a:ext cx="179032" cy="178900"/>
            <a:chOff x="3991661" y="4188807"/>
            <a:chExt cx="199338" cy="199191"/>
          </a:xfrm>
        </p:grpSpPr>
        <p:sp>
          <p:nvSpPr>
            <p:cNvPr id="21" name="Google Shape;21;p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26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>
            <a:off x="0" y="2704967"/>
            <a:ext cx="70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041433"/>
            <a:ext cx="6244400" cy="2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7" name="Google Shape;137;p11"/>
          <p:cNvSpPr txBox="1">
            <a:spLocks noGrp="1"/>
          </p:cNvSpPr>
          <p:nvPr>
            <p:ph type="subTitle" idx="1"/>
          </p:nvPr>
        </p:nvSpPr>
        <p:spPr>
          <a:xfrm>
            <a:off x="950967" y="4029933"/>
            <a:ext cx="62040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1"/>
          <p:cNvGrpSpPr/>
          <p:nvPr/>
        </p:nvGrpSpPr>
        <p:grpSpPr>
          <a:xfrm>
            <a:off x="2590113" y="1213474"/>
            <a:ext cx="179032" cy="178900"/>
            <a:chOff x="3991661" y="4188807"/>
            <a:chExt cx="199338" cy="199191"/>
          </a:xfrm>
        </p:grpSpPr>
        <p:sp>
          <p:nvSpPr>
            <p:cNvPr id="139" name="Google Shape;139;p1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7110313" y="1550707"/>
            <a:ext cx="179032" cy="178900"/>
            <a:chOff x="3991661" y="4188807"/>
            <a:chExt cx="199338" cy="199191"/>
          </a:xfrm>
        </p:grpSpPr>
        <p:sp>
          <p:nvSpPr>
            <p:cNvPr id="142" name="Google Shape;142;p1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" name="Google Shape;144;p11"/>
          <p:cNvGrpSpPr/>
          <p:nvPr/>
        </p:nvGrpSpPr>
        <p:grpSpPr>
          <a:xfrm>
            <a:off x="5117547" y="5579441"/>
            <a:ext cx="179032" cy="178900"/>
            <a:chOff x="3991661" y="4188807"/>
            <a:chExt cx="199338" cy="199191"/>
          </a:xfrm>
        </p:grpSpPr>
        <p:sp>
          <p:nvSpPr>
            <p:cNvPr id="145" name="Google Shape;145;p1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263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41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/>
          <p:nvPr/>
        </p:nvSpPr>
        <p:spPr>
          <a:xfrm>
            <a:off x="4098800" y="719333"/>
            <a:ext cx="809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024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2351751" y="2227676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>
            <a:hlinkClick r:id="" action="ppaction://noaction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618716" y="2289633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3"/>
          </p:nvPr>
        </p:nvSpPr>
        <p:spPr>
          <a:xfrm>
            <a:off x="2351767" y="2652000"/>
            <a:ext cx="3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4"/>
          </p:nvPr>
        </p:nvSpPr>
        <p:spPr>
          <a:xfrm>
            <a:off x="2351751" y="3564181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5" hasCustomPrompt="1"/>
          </p:nvPr>
        </p:nvSpPr>
        <p:spPr>
          <a:xfrm>
            <a:off x="1618716" y="3626143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6"/>
          </p:nvPr>
        </p:nvSpPr>
        <p:spPr>
          <a:xfrm>
            <a:off x="2351767" y="3988489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7"/>
          </p:nvPr>
        </p:nvSpPr>
        <p:spPr>
          <a:xfrm>
            <a:off x="2351751" y="4907901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8" hasCustomPrompt="1"/>
          </p:nvPr>
        </p:nvSpPr>
        <p:spPr>
          <a:xfrm>
            <a:off x="1618716" y="4969867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60" name="Google Shape;160;p13">
            <a:hlinkClick r:id="" action="ppaction://noaction"/>
          </p:cNvPr>
          <p:cNvSpPr txBox="1">
            <a:spLocks noGrp="1"/>
          </p:cNvSpPr>
          <p:nvPr>
            <p:ph type="subTitle" idx="9"/>
          </p:nvPr>
        </p:nvSpPr>
        <p:spPr>
          <a:xfrm>
            <a:off x="2351767" y="5332197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7090351" y="2227676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6357316" y="2289633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5"/>
          </p:nvPr>
        </p:nvSpPr>
        <p:spPr>
          <a:xfrm>
            <a:off x="7090377" y="2655600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7090351" y="3564181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>
            <a:hlinkClick r:id="" action="ppaction://noaction"/>
          </p:cNvPr>
          <p:cNvSpPr txBox="1">
            <a:spLocks noGrp="1"/>
          </p:cNvSpPr>
          <p:nvPr>
            <p:ph type="title" idx="17" hasCustomPrompt="1"/>
          </p:nvPr>
        </p:nvSpPr>
        <p:spPr>
          <a:xfrm>
            <a:off x="6357316" y="3626141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8"/>
          </p:nvPr>
        </p:nvSpPr>
        <p:spPr>
          <a:xfrm>
            <a:off x="7090377" y="3992096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>
            <a:hlinkClick r:id="" action="ppaction://noaction"/>
          </p:cNvPr>
          <p:cNvSpPr txBox="1">
            <a:spLocks noGrp="1"/>
          </p:cNvSpPr>
          <p:nvPr>
            <p:ph type="subTitle" idx="19"/>
          </p:nvPr>
        </p:nvSpPr>
        <p:spPr>
          <a:xfrm>
            <a:off x="7090351" y="4907901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6357316" y="4969865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1"/>
          </p:nvPr>
        </p:nvSpPr>
        <p:spPr>
          <a:xfrm>
            <a:off x="7090377" y="5335800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13"/>
          <p:cNvGrpSpPr/>
          <p:nvPr/>
        </p:nvGrpSpPr>
        <p:grpSpPr>
          <a:xfrm>
            <a:off x="1029080" y="3988507"/>
            <a:ext cx="179032" cy="178900"/>
            <a:chOff x="3991661" y="4188807"/>
            <a:chExt cx="199338" cy="199191"/>
          </a:xfrm>
        </p:grpSpPr>
        <p:sp>
          <p:nvSpPr>
            <p:cNvPr id="171" name="Google Shape;171;p1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13"/>
          <p:cNvGrpSpPr/>
          <p:nvPr/>
        </p:nvGrpSpPr>
        <p:grpSpPr>
          <a:xfrm>
            <a:off x="9343580" y="1112807"/>
            <a:ext cx="179032" cy="178900"/>
            <a:chOff x="3991661" y="4188807"/>
            <a:chExt cx="199338" cy="199191"/>
          </a:xfrm>
        </p:grpSpPr>
        <p:sp>
          <p:nvSpPr>
            <p:cNvPr id="174" name="Google Shape;174;p1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6" name="Google Shape;176;p13"/>
          <p:cNvGrpSpPr/>
          <p:nvPr/>
        </p:nvGrpSpPr>
        <p:grpSpPr>
          <a:xfrm>
            <a:off x="10668247" y="5387491"/>
            <a:ext cx="179032" cy="178900"/>
            <a:chOff x="3991661" y="4188807"/>
            <a:chExt cx="199338" cy="199191"/>
          </a:xfrm>
        </p:grpSpPr>
        <p:sp>
          <p:nvSpPr>
            <p:cNvPr id="177" name="Google Shape;177;p1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5971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/>
          <p:nvPr/>
        </p:nvSpPr>
        <p:spPr>
          <a:xfrm>
            <a:off x="-2033" y="719333"/>
            <a:ext cx="809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024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4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2033884" y="2713693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4">
            <a:hlinkClick r:id="" action="ppaction://noaction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3308884" y="2234084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5" name="Google Shape;18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2034105" y="3138033"/>
            <a:ext cx="33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033884" y="4743648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>
            <a:hlinkClick r:id="" action="ppaction://noaction"/>
          </p:cNvPr>
          <p:cNvSpPr txBox="1">
            <a:spLocks noGrp="1"/>
          </p:cNvSpPr>
          <p:nvPr>
            <p:ph type="title" idx="5" hasCustomPrompt="1"/>
          </p:nvPr>
        </p:nvSpPr>
        <p:spPr>
          <a:xfrm>
            <a:off x="3308884" y="4372409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6"/>
          </p:nvPr>
        </p:nvSpPr>
        <p:spPr>
          <a:xfrm>
            <a:off x="2033883" y="5167968"/>
            <a:ext cx="33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>
            <a:off x="6772484" y="2713693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>
            <a:hlinkClick r:id="" action="ppaction://noaction"/>
          </p:cNvPr>
          <p:cNvSpPr txBox="1">
            <a:spLocks noGrp="1"/>
          </p:cNvSpPr>
          <p:nvPr>
            <p:ph type="title" idx="8" hasCustomPrompt="1"/>
          </p:nvPr>
        </p:nvSpPr>
        <p:spPr>
          <a:xfrm>
            <a:off x="8044684" y="2234084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9"/>
          </p:nvPr>
        </p:nvSpPr>
        <p:spPr>
          <a:xfrm>
            <a:off x="6772483" y="3141633"/>
            <a:ext cx="33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6772484" y="4743648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8044684" y="4372408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94" name="Google Shape;194;p14">
            <a:hlinkClick r:id="" action="ppaction://noaction"/>
          </p:cNvPr>
          <p:cNvSpPr txBox="1">
            <a:spLocks noGrp="1"/>
          </p:cNvSpPr>
          <p:nvPr>
            <p:ph type="subTitle" idx="15"/>
          </p:nvPr>
        </p:nvSpPr>
        <p:spPr>
          <a:xfrm>
            <a:off x="6772483" y="5171571"/>
            <a:ext cx="33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14"/>
          <p:cNvGrpSpPr/>
          <p:nvPr/>
        </p:nvGrpSpPr>
        <p:grpSpPr>
          <a:xfrm>
            <a:off x="1254713" y="2517641"/>
            <a:ext cx="179032" cy="178900"/>
            <a:chOff x="3991661" y="4188807"/>
            <a:chExt cx="199338" cy="199191"/>
          </a:xfrm>
        </p:grpSpPr>
        <p:sp>
          <p:nvSpPr>
            <p:cNvPr id="196" name="Google Shape;196;p1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14"/>
          <p:cNvGrpSpPr/>
          <p:nvPr/>
        </p:nvGrpSpPr>
        <p:grpSpPr>
          <a:xfrm>
            <a:off x="6012663" y="6055325"/>
            <a:ext cx="179032" cy="178900"/>
            <a:chOff x="3991661" y="4188807"/>
            <a:chExt cx="199338" cy="199191"/>
          </a:xfrm>
        </p:grpSpPr>
        <p:sp>
          <p:nvSpPr>
            <p:cNvPr id="199" name="Google Shape;199;p1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10658847" y="3988491"/>
            <a:ext cx="179032" cy="178900"/>
            <a:chOff x="3991661" y="4188807"/>
            <a:chExt cx="199338" cy="199191"/>
          </a:xfrm>
        </p:grpSpPr>
        <p:sp>
          <p:nvSpPr>
            <p:cNvPr id="202" name="Google Shape;202;p1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8470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/>
          <p:nvPr/>
        </p:nvSpPr>
        <p:spPr>
          <a:xfrm>
            <a:off x="0" y="719333"/>
            <a:ext cx="9685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9565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5"/>
          <p:cNvGrpSpPr/>
          <p:nvPr/>
        </p:nvGrpSpPr>
        <p:grpSpPr>
          <a:xfrm flipH="1">
            <a:off x="11260913" y="6055325"/>
            <a:ext cx="179032" cy="178900"/>
            <a:chOff x="3991661" y="4188807"/>
            <a:chExt cx="199338" cy="199191"/>
          </a:xfrm>
        </p:grpSpPr>
        <p:sp>
          <p:nvSpPr>
            <p:cNvPr id="209" name="Google Shape;209;p1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" name="Google Shape;211;p15"/>
          <p:cNvGrpSpPr/>
          <p:nvPr/>
        </p:nvGrpSpPr>
        <p:grpSpPr>
          <a:xfrm flipH="1">
            <a:off x="10207380" y="1406058"/>
            <a:ext cx="179032" cy="178900"/>
            <a:chOff x="3991661" y="4188807"/>
            <a:chExt cx="199338" cy="199191"/>
          </a:xfrm>
        </p:grpSpPr>
        <p:sp>
          <p:nvSpPr>
            <p:cNvPr id="212" name="Google Shape;212;p1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" name="Google Shape;214;p15"/>
          <p:cNvGrpSpPr/>
          <p:nvPr/>
        </p:nvGrpSpPr>
        <p:grpSpPr>
          <a:xfrm flipH="1">
            <a:off x="2274447" y="1021491"/>
            <a:ext cx="179032" cy="178900"/>
            <a:chOff x="3991661" y="4188807"/>
            <a:chExt cx="199338" cy="199191"/>
          </a:xfrm>
        </p:grpSpPr>
        <p:sp>
          <p:nvSpPr>
            <p:cNvPr id="215" name="Google Shape;215;p1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7935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/>
          <p:nvPr/>
        </p:nvSpPr>
        <p:spPr>
          <a:xfrm>
            <a:off x="1944633" y="719333"/>
            <a:ext cx="102476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943817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11455147" y="6234841"/>
            <a:ext cx="179032" cy="178900"/>
            <a:chOff x="3991661" y="4188807"/>
            <a:chExt cx="199338" cy="199191"/>
          </a:xfrm>
        </p:grpSpPr>
        <p:sp>
          <p:nvSpPr>
            <p:cNvPr id="222" name="Google Shape;222;p1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0760380" y="868907"/>
            <a:ext cx="179032" cy="178900"/>
            <a:chOff x="3991661" y="4188807"/>
            <a:chExt cx="199338" cy="199191"/>
          </a:xfrm>
        </p:grpSpPr>
        <p:sp>
          <p:nvSpPr>
            <p:cNvPr id="225" name="Google Shape;225;p1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1325813" y="1615474"/>
            <a:ext cx="179032" cy="178900"/>
            <a:chOff x="3991661" y="4188807"/>
            <a:chExt cx="199338" cy="199191"/>
          </a:xfrm>
        </p:grpSpPr>
        <p:sp>
          <p:nvSpPr>
            <p:cNvPr id="228" name="Google Shape;228;p1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95696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/>
          <p:nvPr/>
        </p:nvSpPr>
        <p:spPr>
          <a:xfrm>
            <a:off x="3266000" y="719333"/>
            <a:ext cx="8926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948633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0714413" y="4556241"/>
            <a:ext cx="179032" cy="178900"/>
            <a:chOff x="3991661" y="4188807"/>
            <a:chExt cx="199338" cy="199191"/>
          </a:xfrm>
        </p:grpSpPr>
        <p:sp>
          <p:nvSpPr>
            <p:cNvPr id="235" name="Google Shape;235;p1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" name="Google Shape;237;p17"/>
          <p:cNvGrpSpPr/>
          <p:nvPr/>
        </p:nvGrpSpPr>
        <p:grpSpPr>
          <a:xfrm>
            <a:off x="9908747" y="1055874"/>
            <a:ext cx="179032" cy="178900"/>
            <a:chOff x="3991661" y="4188807"/>
            <a:chExt cx="199338" cy="199191"/>
          </a:xfrm>
        </p:grpSpPr>
        <p:sp>
          <p:nvSpPr>
            <p:cNvPr id="238" name="Google Shape;238;p1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" name="Google Shape;240;p17"/>
          <p:cNvGrpSpPr/>
          <p:nvPr/>
        </p:nvGrpSpPr>
        <p:grpSpPr>
          <a:xfrm>
            <a:off x="2217380" y="1753574"/>
            <a:ext cx="179032" cy="178900"/>
            <a:chOff x="3991661" y="4188807"/>
            <a:chExt cx="199338" cy="199191"/>
          </a:xfrm>
        </p:grpSpPr>
        <p:sp>
          <p:nvSpPr>
            <p:cNvPr id="241" name="Google Shape;241;p1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3047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18"/>
          <p:cNvGrpSpPr/>
          <p:nvPr/>
        </p:nvGrpSpPr>
        <p:grpSpPr>
          <a:xfrm>
            <a:off x="633413" y="1588841"/>
            <a:ext cx="179032" cy="178900"/>
            <a:chOff x="3991661" y="4188807"/>
            <a:chExt cx="199338" cy="199191"/>
          </a:xfrm>
        </p:grpSpPr>
        <p:sp>
          <p:nvSpPr>
            <p:cNvPr id="248" name="Google Shape;248;p1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>
            <a:off x="10722947" y="1074641"/>
            <a:ext cx="179032" cy="178900"/>
            <a:chOff x="3991661" y="4188807"/>
            <a:chExt cx="199338" cy="199191"/>
          </a:xfrm>
        </p:grpSpPr>
        <p:sp>
          <p:nvSpPr>
            <p:cNvPr id="251" name="Google Shape;251;p1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6698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19"/>
          <p:cNvGrpSpPr/>
          <p:nvPr/>
        </p:nvGrpSpPr>
        <p:grpSpPr>
          <a:xfrm>
            <a:off x="1235547" y="4291141"/>
            <a:ext cx="179032" cy="178900"/>
            <a:chOff x="3991661" y="4188807"/>
            <a:chExt cx="199338" cy="199191"/>
          </a:xfrm>
        </p:grpSpPr>
        <p:sp>
          <p:nvSpPr>
            <p:cNvPr id="258" name="Google Shape;258;p1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3119080" y="968641"/>
            <a:ext cx="179032" cy="178900"/>
            <a:chOff x="3991661" y="4188807"/>
            <a:chExt cx="199338" cy="199191"/>
          </a:xfrm>
        </p:grpSpPr>
        <p:sp>
          <p:nvSpPr>
            <p:cNvPr id="261" name="Google Shape;261;p1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10633713" y="1304041"/>
            <a:ext cx="179032" cy="178900"/>
            <a:chOff x="3991661" y="4188807"/>
            <a:chExt cx="199338" cy="199191"/>
          </a:xfrm>
        </p:grpSpPr>
        <p:sp>
          <p:nvSpPr>
            <p:cNvPr id="264" name="Google Shape;264;p1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78644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/>
          <p:nvPr/>
        </p:nvSpPr>
        <p:spPr>
          <a:xfrm>
            <a:off x="3008900" y="726515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0"/>
          <p:cNvSpPr/>
          <p:nvPr/>
        </p:nvSpPr>
        <p:spPr>
          <a:xfrm>
            <a:off x="459400" y="316981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20"/>
          <p:cNvGrpSpPr/>
          <p:nvPr/>
        </p:nvGrpSpPr>
        <p:grpSpPr>
          <a:xfrm>
            <a:off x="9511413" y="904007"/>
            <a:ext cx="179032" cy="178900"/>
            <a:chOff x="3991661" y="4188807"/>
            <a:chExt cx="199338" cy="199191"/>
          </a:xfrm>
        </p:grpSpPr>
        <p:sp>
          <p:nvSpPr>
            <p:cNvPr id="271" name="Google Shape;271;p2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20"/>
          <p:cNvGrpSpPr/>
          <p:nvPr/>
        </p:nvGrpSpPr>
        <p:grpSpPr>
          <a:xfrm>
            <a:off x="2061147" y="1727974"/>
            <a:ext cx="179032" cy="178900"/>
            <a:chOff x="3991661" y="4188807"/>
            <a:chExt cx="199338" cy="199191"/>
          </a:xfrm>
        </p:grpSpPr>
        <p:sp>
          <p:nvSpPr>
            <p:cNvPr id="274" name="Google Shape;274;p2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11367713" y="3086441"/>
            <a:ext cx="179032" cy="178900"/>
            <a:chOff x="3991661" y="4188807"/>
            <a:chExt cx="199338" cy="199191"/>
          </a:xfrm>
        </p:grpSpPr>
        <p:sp>
          <p:nvSpPr>
            <p:cNvPr id="277" name="Google Shape;277;p2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021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400233" y="3180833"/>
            <a:ext cx="67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47315" y="3234619"/>
            <a:ext cx="399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5847315" y="801701"/>
            <a:ext cx="341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5847315" y="4518733"/>
            <a:ext cx="34128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4543913" y="1352541"/>
            <a:ext cx="179032" cy="178900"/>
            <a:chOff x="3991661" y="4188807"/>
            <a:chExt cx="199338" cy="199191"/>
          </a:xfrm>
        </p:grpSpPr>
        <p:sp>
          <p:nvSpPr>
            <p:cNvPr id="30" name="Google Shape;30;p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9439547" y="1714974"/>
            <a:ext cx="179032" cy="178900"/>
            <a:chOff x="3991661" y="4188807"/>
            <a:chExt cx="199338" cy="199191"/>
          </a:xfrm>
        </p:grpSpPr>
        <p:sp>
          <p:nvSpPr>
            <p:cNvPr id="33" name="Google Shape;33;p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10219580" y="5374674"/>
            <a:ext cx="179032" cy="178900"/>
            <a:chOff x="3991661" y="4188807"/>
            <a:chExt cx="199338" cy="199191"/>
          </a:xfrm>
        </p:grpSpPr>
        <p:sp>
          <p:nvSpPr>
            <p:cNvPr id="36" name="Google Shape;36;p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21431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0" y="731900"/>
            <a:ext cx="9828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2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21"/>
          <p:cNvSpPr txBox="1">
            <a:spLocks noGrp="1"/>
          </p:cNvSpPr>
          <p:nvPr>
            <p:ph type="title"/>
          </p:nvPr>
        </p:nvSpPr>
        <p:spPr>
          <a:xfrm>
            <a:off x="948633" y="719328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21"/>
          <p:cNvGrpSpPr/>
          <p:nvPr/>
        </p:nvGrpSpPr>
        <p:grpSpPr>
          <a:xfrm>
            <a:off x="769613" y="6144774"/>
            <a:ext cx="179032" cy="178900"/>
            <a:chOff x="3991661" y="4188807"/>
            <a:chExt cx="199338" cy="199191"/>
          </a:xfrm>
        </p:grpSpPr>
        <p:sp>
          <p:nvSpPr>
            <p:cNvPr id="284" name="Google Shape;284;p2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1719847" y="1317907"/>
            <a:ext cx="179032" cy="178900"/>
            <a:chOff x="3991661" y="4188807"/>
            <a:chExt cx="199338" cy="199191"/>
          </a:xfrm>
        </p:grpSpPr>
        <p:sp>
          <p:nvSpPr>
            <p:cNvPr id="287" name="Google Shape;287;p2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9" name="Google Shape;289;p21"/>
          <p:cNvGrpSpPr/>
          <p:nvPr/>
        </p:nvGrpSpPr>
        <p:grpSpPr>
          <a:xfrm>
            <a:off x="10693680" y="1139007"/>
            <a:ext cx="179032" cy="178900"/>
            <a:chOff x="3991661" y="4188807"/>
            <a:chExt cx="199338" cy="199191"/>
          </a:xfrm>
        </p:grpSpPr>
        <p:sp>
          <p:nvSpPr>
            <p:cNvPr id="290" name="Google Shape;290;p2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33640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/>
          <p:nvPr/>
        </p:nvSpPr>
        <p:spPr>
          <a:xfrm>
            <a:off x="2789200" y="719333"/>
            <a:ext cx="9402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96" name="Google Shape;296;p22"/>
          <p:cNvGrpSpPr/>
          <p:nvPr/>
        </p:nvGrpSpPr>
        <p:grpSpPr>
          <a:xfrm>
            <a:off x="2248847" y="1011691"/>
            <a:ext cx="179032" cy="178900"/>
            <a:chOff x="3991661" y="4188807"/>
            <a:chExt cx="199338" cy="199191"/>
          </a:xfrm>
        </p:grpSpPr>
        <p:sp>
          <p:nvSpPr>
            <p:cNvPr id="297" name="Google Shape;297;p2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" name="Google Shape;299;p22"/>
          <p:cNvGrpSpPr/>
          <p:nvPr/>
        </p:nvGrpSpPr>
        <p:grpSpPr>
          <a:xfrm>
            <a:off x="10574247" y="1226541"/>
            <a:ext cx="179032" cy="178900"/>
            <a:chOff x="3991661" y="4188807"/>
            <a:chExt cx="199338" cy="199191"/>
          </a:xfrm>
        </p:grpSpPr>
        <p:sp>
          <p:nvSpPr>
            <p:cNvPr id="300" name="Google Shape;300;p2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2" name="Google Shape;302;p22"/>
          <p:cNvGrpSpPr/>
          <p:nvPr/>
        </p:nvGrpSpPr>
        <p:grpSpPr>
          <a:xfrm>
            <a:off x="1201413" y="1791307"/>
            <a:ext cx="179032" cy="178900"/>
            <a:chOff x="3991661" y="4188807"/>
            <a:chExt cx="199338" cy="199191"/>
          </a:xfrm>
        </p:grpSpPr>
        <p:sp>
          <p:nvSpPr>
            <p:cNvPr id="303" name="Google Shape;303;p2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4246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/>
          <p:nvPr/>
        </p:nvSpPr>
        <p:spPr>
          <a:xfrm>
            <a:off x="0" y="719333"/>
            <a:ext cx="11248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2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762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/>
          <p:nvPr/>
        </p:nvSpPr>
        <p:spPr>
          <a:xfrm>
            <a:off x="943800" y="719333"/>
            <a:ext cx="11248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2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5508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/>
          <p:nvPr/>
        </p:nvSpPr>
        <p:spPr>
          <a:xfrm>
            <a:off x="0" y="3180833"/>
            <a:ext cx="67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2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25"/>
          <p:cNvSpPr txBox="1">
            <a:spLocks noGrp="1"/>
          </p:cNvSpPr>
          <p:nvPr>
            <p:ph type="title"/>
          </p:nvPr>
        </p:nvSpPr>
        <p:spPr>
          <a:xfrm>
            <a:off x="2185348" y="3234619"/>
            <a:ext cx="399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title" idx="2" hasCustomPrompt="1"/>
          </p:nvPr>
        </p:nvSpPr>
        <p:spPr>
          <a:xfrm>
            <a:off x="2771748" y="801701"/>
            <a:ext cx="341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8" name="Google Shape;318;p25"/>
          <p:cNvSpPr txBox="1">
            <a:spLocks noGrp="1"/>
          </p:cNvSpPr>
          <p:nvPr>
            <p:ph type="subTitle" idx="1"/>
          </p:nvPr>
        </p:nvSpPr>
        <p:spPr>
          <a:xfrm>
            <a:off x="2771748" y="4570067"/>
            <a:ext cx="34128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25"/>
          <p:cNvGrpSpPr/>
          <p:nvPr/>
        </p:nvGrpSpPr>
        <p:grpSpPr>
          <a:xfrm>
            <a:off x="1872980" y="1286474"/>
            <a:ext cx="179032" cy="178900"/>
            <a:chOff x="3991661" y="4188807"/>
            <a:chExt cx="199338" cy="199191"/>
          </a:xfrm>
        </p:grpSpPr>
        <p:sp>
          <p:nvSpPr>
            <p:cNvPr id="320" name="Google Shape;320;p2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2" name="Google Shape;322;p25"/>
          <p:cNvGrpSpPr/>
          <p:nvPr/>
        </p:nvGrpSpPr>
        <p:grpSpPr>
          <a:xfrm>
            <a:off x="8210580" y="1107574"/>
            <a:ext cx="179032" cy="178900"/>
            <a:chOff x="3991661" y="4188807"/>
            <a:chExt cx="199338" cy="199191"/>
          </a:xfrm>
        </p:grpSpPr>
        <p:sp>
          <p:nvSpPr>
            <p:cNvPr id="323" name="Google Shape;323;p2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5" name="Google Shape;325;p25"/>
          <p:cNvGrpSpPr/>
          <p:nvPr/>
        </p:nvGrpSpPr>
        <p:grpSpPr>
          <a:xfrm>
            <a:off x="4562980" y="5965874"/>
            <a:ext cx="179032" cy="178900"/>
            <a:chOff x="3991661" y="4188807"/>
            <a:chExt cx="199338" cy="199191"/>
          </a:xfrm>
        </p:grpSpPr>
        <p:sp>
          <p:nvSpPr>
            <p:cNvPr id="326" name="Google Shape;326;p2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4044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6"/>
          <p:cNvSpPr/>
          <p:nvPr/>
        </p:nvSpPr>
        <p:spPr>
          <a:xfrm>
            <a:off x="2700000" y="3180833"/>
            <a:ext cx="67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1" name="Google Shape;331;p26"/>
          <p:cNvGrpSpPr/>
          <p:nvPr/>
        </p:nvGrpSpPr>
        <p:grpSpPr>
          <a:xfrm>
            <a:off x="3241913" y="1465774"/>
            <a:ext cx="179032" cy="178900"/>
            <a:chOff x="3991661" y="4188807"/>
            <a:chExt cx="199338" cy="199191"/>
          </a:xfrm>
        </p:grpSpPr>
        <p:sp>
          <p:nvSpPr>
            <p:cNvPr id="332" name="Google Shape;332;p2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8210580" y="1107574"/>
            <a:ext cx="179032" cy="178900"/>
            <a:chOff x="3991661" y="4188807"/>
            <a:chExt cx="199338" cy="199191"/>
          </a:xfrm>
        </p:grpSpPr>
        <p:sp>
          <p:nvSpPr>
            <p:cNvPr id="335" name="Google Shape;335;p2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6"/>
          <p:cNvGrpSpPr/>
          <p:nvPr/>
        </p:nvGrpSpPr>
        <p:grpSpPr>
          <a:xfrm>
            <a:off x="6006496" y="5801707"/>
            <a:ext cx="179032" cy="178900"/>
            <a:chOff x="3991661" y="4188807"/>
            <a:chExt cx="199338" cy="199191"/>
          </a:xfrm>
        </p:grpSpPr>
        <p:sp>
          <p:nvSpPr>
            <p:cNvPr id="338" name="Google Shape;338;p2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4096400" y="3234619"/>
            <a:ext cx="399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 idx="2" hasCustomPrompt="1"/>
          </p:nvPr>
        </p:nvSpPr>
        <p:spPr>
          <a:xfrm>
            <a:off x="4389600" y="801701"/>
            <a:ext cx="341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1"/>
          </p:nvPr>
        </p:nvSpPr>
        <p:spPr>
          <a:xfrm>
            <a:off x="4389600" y="4570067"/>
            <a:ext cx="34128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202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/>
          <p:nvPr/>
        </p:nvSpPr>
        <p:spPr>
          <a:xfrm>
            <a:off x="0" y="1444100"/>
            <a:ext cx="6524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2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27"/>
          <p:cNvSpPr txBox="1">
            <a:spLocks noGrp="1"/>
          </p:cNvSpPr>
          <p:nvPr>
            <p:ph type="title"/>
          </p:nvPr>
        </p:nvSpPr>
        <p:spPr>
          <a:xfrm>
            <a:off x="1184700" y="1517367"/>
            <a:ext cx="4576800" cy="2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533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347" name="Google Shape;347;p27"/>
          <p:cNvGrpSpPr/>
          <p:nvPr/>
        </p:nvGrpSpPr>
        <p:grpSpPr>
          <a:xfrm>
            <a:off x="9294313" y="1879425"/>
            <a:ext cx="179032" cy="178900"/>
            <a:chOff x="3991661" y="4188807"/>
            <a:chExt cx="199338" cy="199191"/>
          </a:xfrm>
        </p:grpSpPr>
        <p:sp>
          <p:nvSpPr>
            <p:cNvPr id="348" name="Google Shape;348;p2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0" name="Google Shape;350;p27"/>
          <p:cNvGrpSpPr/>
          <p:nvPr/>
        </p:nvGrpSpPr>
        <p:grpSpPr>
          <a:xfrm>
            <a:off x="3829613" y="5209241"/>
            <a:ext cx="179032" cy="178900"/>
            <a:chOff x="3991661" y="4188807"/>
            <a:chExt cx="199338" cy="199191"/>
          </a:xfrm>
        </p:grpSpPr>
        <p:sp>
          <p:nvSpPr>
            <p:cNvPr id="351" name="Google Shape;351;p2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27"/>
          <p:cNvGrpSpPr/>
          <p:nvPr/>
        </p:nvGrpSpPr>
        <p:grpSpPr>
          <a:xfrm>
            <a:off x="3233647" y="629874"/>
            <a:ext cx="179032" cy="178900"/>
            <a:chOff x="3991661" y="4188807"/>
            <a:chExt cx="199338" cy="199191"/>
          </a:xfrm>
        </p:grpSpPr>
        <p:sp>
          <p:nvSpPr>
            <p:cNvPr id="354" name="Google Shape;354;p2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31226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/>
          <p:nvPr/>
        </p:nvSpPr>
        <p:spPr>
          <a:xfrm>
            <a:off x="3008800" y="48325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2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28"/>
          <p:cNvSpPr txBox="1">
            <a:spLocks noGrp="1"/>
          </p:cNvSpPr>
          <p:nvPr>
            <p:ph type="title"/>
          </p:nvPr>
        </p:nvSpPr>
        <p:spPr>
          <a:xfrm>
            <a:off x="3224500" y="5010533"/>
            <a:ext cx="86052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914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>
            <a:off x="0" y="3621900"/>
            <a:ext cx="4516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2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1458967" y="3915900"/>
            <a:ext cx="34672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subTitle" idx="1"/>
          </p:nvPr>
        </p:nvSpPr>
        <p:spPr>
          <a:xfrm>
            <a:off x="1458967" y="1597367"/>
            <a:ext cx="7359600" cy="2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29"/>
          <p:cNvGrpSpPr/>
          <p:nvPr/>
        </p:nvGrpSpPr>
        <p:grpSpPr>
          <a:xfrm>
            <a:off x="1752763" y="898591"/>
            <a:ext cx="179032" cy="178900"/>
            <a:chOff x="3991661" y="4188807"/>
            <a:chExt cx="199338" cy="199191"/>
          </a:xfrm>
        </p:grpSpPr>
        <p:sp>
          <p:nvSpPr>
            <p:cNvPr id="366" name="Google Shape;366;p2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8" name="Google Shape;368;p29"/>
          <p:cNvGrpSpPr/>
          <p:nvPr/>
        </p:nvGrpSpPr>
        <p:grpSpPr>
          <a:xfrm>
            <a:off x="5656747" y="4953291"/>
            <a:ext cx="179032" cy="178900"/>
            <a:chOff x="3991661" y="4188807"/>
            <a:chExt cx="199338" cy="199191"/>
          </a:xfrm>
        </p:grpSpPr>
        <p:sp>
          <p:nvSpPr>
            <p:cNvPr id="369" name="Google Shape;369;p2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1" name="Google Shape;371;p29"/>
          <p:cNvGrpSpPr/>
          <p:nvPr/>
        </p:nvGrpSpPr>
        <p:grpSpPr>
          <a:xfrm>
            <a:off x="9576629" y="1195691"/>
            <a:ext cx="179032" cy="178900"/>
            <a:chOff x="3991661" y="4188807"/>
            <a:chExt cx="199338" cy="199191"/>
          </a:xfrm>
        </p:grpSpPr>
        <p:sp>
          <p:nvSpPr>
            <p:cNvPr id="372" name="Google Shape;372;p2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68293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/>
          <p:nvPr/>
        </p:nvSpPr>
        <p:spPr>
          <a:xfrm>
            <a:off x="5275967" y="4233200"/>
            <a:ext cx="6916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30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5559700" y="4527200"/>
            <a:ext cx="34672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subTitle" idx="1"/>
          </p:nvPr>
        </p:nvSpPr>
        <p:spPr>
          <a:xfrm>
            <a:off x="5559700" y="1688800"/>
            <a:ext cx="6085600" cy="2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30"/>
          <p:cNvGrpSpPr/>
          <p:nvPr/>
        </p:nvGrpSpPr>
        <p:grpSpPr>
          <a:xfrm>
            <a:off x="4692029" y="748307"/>
            <a:ext cx="179032" cy="178900"/>
            <a:chOff x="3991661" y="4188807"/>
            <a:chExt cx="199338" cy="199191"/>
          </a:xfrm>
        </p:grpSpPr>
        <p:sp>
          <p:nvSpPr>
            <p:cNvPr id="380" name="Google Shape;380;p3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30"/>
          <p:cNvGrpSpPr/>
          <p:nvPr/>
        </p:nvGrpSpPr>
        <p:grpSpPr>
          <a:xfrm>
            <a:off x="9113096" y="5881591"/>
            <a:ext cx="179032" cy="178900"/>
            <a:chOff x="3991661" y="4188807"/>
            <a:chExt cx="199338" cy="199191"/>
          </a:xfrm>
        </p:grpSpPr>
        <p:sp>
          <p:nvSpPr>
            <p:cNvPr id="383" name="Google Shape;383;p3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5" name="Google Shape;385;p30"/>
          <p:cNvGrpSpPr/>
          <p:nvPr/>
        </p:nvGrpSpPr>
        <p:grpSpPr>
          <a:xfrm>
            <a:off x="861447" y="6055307"/>
            <a:ext cx="179032" cy="178900"/>
            <a:chOff x="3991661" y="4188807"/>
            <a:chExt cx="199338" cy="199191"/>
          </a:xfrm>
        </p:grpSpPr>
        <p:sp>
          <p:nvSpPr>
            <p:cNvPr id="386" name="Google Shape;386;p3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5396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957200" y="714117"/>
            <a:ext cx="9234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4"/>
          <p:cNvGrpSpPr/>
          <p:nvPr/>
        </p:nvGrpSpPr>
        <p:grpSpPr>
          <a:xfrm>
            <a:off x="2077029" y="3212174"/>
            <a:ext cx="179032" cy="178900"/>
            <a:chOff x="3991661" y="4188807"/>
            <a:chExt cx="199338" cy="199191"/>
          </a:xfrm>
        </p:grpSpPr>
        <p:sp>
          <p:nvSpPr>
            <p:cNvPr id="42" name="Google Shape;42;p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10440280" y="2107974"/>
            <a:ext cx="179032" cy="178900"/>
            <a:chOff x="3991661" y="4188807"/>
            <a:chExt cx="199338" cy="199191"/>
          </a:xfrm>
        </p:grpSpPr>
        <p:sp>
          <p:nvSpPr>
            <p:cNvPr id="45" name="Google Shape;45;p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" name="Google Shape;47;p4"/>
          <p:cNvGrpSpPr/>
          <p:nvPr/>
        </p:nvGrpSpPr>
        <p:grpSpPr>
          <a:xfrm>
            <a:off x="1380629" y="1239674"/>
            <a:ext cx="179032" cy="178900"/>
            <a:chOff x="3991661" y="4188807"/>
            <a:chExt cx="199338" cy="199191"/>
          </a:xfrm>
        </p:grpSpPr>
        <p:sp>
          <p:nvSpPr>
            <p:cNvPr id="48" name="Google Shape;48;p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3886180" y="5085958"/>
            <a:ext cx="179032" cy="178900"/>
            <a:chOff x="3991661" y="4188807"/>
            <a:chExt cx="199338" cy="199191"/>
          </a:xfrm>
        </p:grpSpPr>
        <p:sp>
          <p:nvSpPr>
            <p:cNvPr id="51" name="Google Shape;51;p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" name="Google Shape;53;p4"/>
          <p:cNvSpPr txBox="1">
            <a:spLocks noGrp="1"/>
          </p:cNvSpPr>
          <p:nvPr>
            <p:ph type="subTitle" idx="1"/>
          </p:nvPr>
        </p:nvSpPr>
        <p:spPr>
          <a:xfrm>
            <a:off x="3801833" y="2020700"/>
            <a:ext cx="45884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5230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lt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/>
          <p:nvPr/>
        </p:nvSpPr>
        <p:spPr>
          <a:xfrm>
            <a:off x="2927433" y="719333"/>
            <a:ext cx="92644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3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950967" y="731900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1"/>
          <p:cNvSpPr txBox="1">
            <a:spLocks noGrp="1"/>
          </p:cNvSpPr>
          <p:nvPr>
            <p:ph type="subTitle" idx="1"/>
          </p:nvPr>
        </p:nvSpPr>
        <p:spPr>
          <a:xfrm>
            <a:off x="2176167" y="4185640"/>
            <a:ext cx="33372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1"/>
          <p:cNvSpPr txBox="1">
            <a:spLocks noGrp="1"/>
          </p:cNvSpPr>
          <p:nvPr>
            <p:ph type="subTitle" idx="2"/>
          </p:nvPr>
        </p:nvSpPr>
        <p:spPr>
          <a:xfrm>
            <a:off x="6678627" y="4185633"/>
            <a:ext cx="33372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31"/>
          <p:cNvSpPr txBox="1">
            <a:spLocks noGrp="1"/>
          </p:cNvSpPr>
          <p:nvPr>
            <p:ph type="subTitle" idx="3"/>
          </p:nvPr>
        </p:nvSpPr>
        <p:spPr>
          <a:xfrm>
            <a:off x="2176195" y="3766833"/>
            <a:ext cx="3337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4"/>
          </p:nvPr>
        </p:nvSpPr>
        <p:spPr>
          <a:xfrm>
            <a:off x="6678645" y="3766833"/>
            <a:ext cx="3337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950980" y="5786974"/>
            <a:ext cx="179032" cy="178900"/>
            <a:chOff x="3991661" y="4188807"/>
            <a:chExt cx="199338" cy="199191"/>
          </a:xfrm>
        </p:grpSpPr>
        <p:sp>
          <p:nvSpPr>
            <p:cNvPr id="397" name="Google Shape;397;p3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31"/>
          <p:cNvGrpSpPr/>
          <p:nvPr/>
        </p:nvGrpSpPr>
        <p:grpSpPr>
          <a:xfrm>
            <a:off x="2176180" y="1316607"/>
            <a:ext cx="179032" cy="178900"/>
            <a:chOff x="3991661" y="4188807"/>
            <a:chExt cx="199338" cy="199191"/>
          </a:xfrm>
        </p:grpSpPr>
        <p:sp>
          <p:nvSpPr>
            <p:cNvPr id="400" name="Google Shape;400;p3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31"/>
          <p:cNvGrpSpPr/>
          <p:nvPr/>
        </p:nvGrpSpPr>
        <p:grpSpPr>
          <a:xfrm>
            <a:off x="10821680" y="5965874"/>
            <a:ext cx="179032" cy="178900"/>
            <a:chOff x="3991661" y="4188807"/>
            <a:chExt cx="199338" cy="199191"/>
          </a:xfrm>
        </p:grpSpPr>
        <p:sp>
          <p:nvSpPr>
            <p:cNvPr id="403" name="Google Shape;403;p3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953918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/>
          <p:nvPr/>
        </p:nvSpPr>
        <p:spPr>
          <a:xfrm>
            <a:off x="30089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3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32"/>
          <p:cNvSpPr txBox="1">
            <a:spLocks noGrp="1"/>
          </p:cNvSpPr>
          <p:nvPr>
            <p:ph type="title"/>
          </p:nvPr>
        </p:nvSpPr>
        <p:spPr>
          <a:xfrm>
            <a:off x="944800" y="719333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2"/>
          <p:cNvSpPr txBox="1">
            <a:spLocks noGrp="1"/>
          </p:cNvSpPr>
          <p:nvPr>
            <p:ph type="subTitle" idx="1"/>
          </p:nvPr>
        </p:nvSpPr>
        <p:spPr>
          <a:xfrm>
            <a:off x="1462333" y="42203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subTitle" idx="2"/>
          </p:nvPr>
        </p:nvSpPr>
        <p:spPr>
          <a:xfrm>
            <a:off x="4958284" y="42203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32"/>
          <p:cNvSpPr txBox="1">
            <a:spLocks noGrp="1"/>
          </p:cNvSpPr>
          <p:nvPr>
            <p:ph type="subTitle" idx="3"/>
          </p:nvPr>
        </p:nvSpPr>
        <p:spPr>
          <a:xfrm>
            <a:off x="8454233" y="42203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2"/>
          <p:cNvSpPr txBox="1">
            <a:spLocks noGrp="1"/>
          </p:cNvSpPr>
          <p:nvPr>
            <p:ph type="subTitle" idx="4"/>
          </p:nvPr>
        </p:nvSpPr>
        <p:spPr>
          <a:xfrm>
            <a:off x="1462352" y="38015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13" name="Google Shape;413;p32"/>
          <p:cNvSpPr txBox="1">
            <a:spLocks noGrp="1"/>
          </p:cNvSpPr>
          <p:nvPr>
            <p:ph type="subTitle" idx="5"/>
          </p:nvPr>
        </p:nvSpPr>
        <p:spPr>
          <a:xfrm>
            <a:off x="4958303" y="38015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subTitle" idx="6"/>
          </p:nvPr>
        </p:nvSpPr>
        <p:spPr>
          <a:xfrm>
            <a:off x="8454252" y="38015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415" name="Google Shape;415;p32"/>
          <p:cNvGrpSpPr/>
          <p:nvPr/>
        </p:nvGrpSpPr>
        <p:grpSpPr>
          <a:xfrm>
            <a:off x="1709663" y="1832125"/>
            <a:ext cx="179032" cy="178900"/>
            <a:chOff x="3991661" y="4188807"/>
            <a:chExt cx="199338" cy="199191"/>
          </a:xfrm>
        </p:grpSpPr>
        <p:sp>
          <p:nvSpPr>
            <p:cNvPr id="416" name="Google Shape;416;p3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8" name="Google Shape;418;p32"/>
          <p:cNvGrpSpPr/>
          <p:nvPr/>
        </p:nvGrpSpPr>
        <p:grpSpPr>
          <a:xfrm>
            <a:off x="4356947" y="5850958"/>
            <a:ext cx="179032" cy="178900"/>
            <a:chOff x="3991661" y="4188807"/>
            <a:chExt cx="199338" cy="199191"/>
          </a:xfrm>
        </p:grpSpPr>
        <p:sp>
          <p:nvSpPr>
            <p:cNvPr id="419" name="Google Shape;419;p3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1" name="Google Shape;421;p32"/>
          <p:cNvGrpSpPr/>
          <p:nvPr/>
        </p:nvGrpSpPr>
        <p:grpSpPr>
          <a:xfrm>
            <a:off x="11163696" y="2459558"/>
            <a:ext cx="179032" cy="178900"/>
            <a:chOff x="3991661" y="4188807"/>
            <a:chExt cx="199338" cy="199191"/>
          </a:xfrm>
        </p:grpSpPr>
        <p:sp>
          <p:nvSpPr>
            <p:cNvPr id="422" name="Google Shape;422;p3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423181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3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33"/>
          <p:cNvSpPr txBox="1">
            <a:spLocks noGrp="1"/>
          </p:cNvSpPr>
          <p:nvPr>
            <p:ph type="title"/>
          </p:nvPr>
        </p:nvSpPr>
        <p:spPr>
          <a:xfrm>
            <a:off x="944800" y="719333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33"/>
          <p:cNvSpPr txBox="1">
            <a:spLocks noGrp="1"/>
          </p:cNvSpPr>
          <p:nvPr>
            <p:ph type="subTitle" idx="1"/>
          </p:nvPr>
        </p:nvSpPr>
        <p:spPr>
          <a:xfrm>
            <a:off x="7526851" y="2713803"/>
            <a:ext cx="3206000" cy="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33"/>
          <p:cNvSpPr txBox="1">
            <a:spLocks noGrp="1"/>
          </p:cNvSpPr>
          <p:nvPr>
            <p:ph type="subTitle" idx="2"/>
          </p:nvPr>
        </p:nvSpPr>
        <p:spPr>
          <a:xfrm>
            <a:off x="7526873" y="3978271"/>
            <a:ext cx="3206000" cy="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33"/>
          <p:cNvSpPr txBox="1">
            <a:spLocks noGrp="1"/>
          </p:cNvSpPr>
          <p:nvPr>
            <p:ph type="subTitle" idx="3"/>
          </p:nvPr>
        </p:nvSpPr>
        <p:spPr>
          <a:xfrm>
            <a:off x="7526900" y="5242739"/>
            <a:ext cx="3206000" cy="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4"/>
          </p:nvPr>
        </p:nvSpPr>
        <p:spPr>
          <a:xfrm>
            <a:off x="7526877" y="2243633"/>
            <a:ext cx="3206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32" name="Google Shape;432;p33"/>
          <p:cNvSpPr txBox="1">
            <a:spLocks noGrp="1"/>
          </p:cNvSpPr>
          <p:nvPr>
            <p:ph type="subTitle" idx="5"/>
          </p:nvPr>
        </p:nvSpPr>
        <p:spPr>
          <a:xfrm>
            <a:off x="7526900" y="3508100"/>
            <a:ext cx="3206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33" name="Google Shape;433;p33"/>
          <p:cNvSpPr txBox="1">
            <a:spLocks noGrp="1"/>
          </p:cNvSpPr>
          <p:nvPr>
            <p:ph type="subTitle" idx="6"/>
          </p:nvPr>
        </p:nvSpPr>
        <p:spPr>
          <a:xfrm>
            <a:off x="7526893" y="4772567"/>
            <a:ext cx="3206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434" name="Google Shape;434;p33"/>
          <p:cNvGrpSpPr/>
          <p:nvPr/>
        </p:nvGrpSpPr>
        <p:grpSpPr>
          <a:xfrm>
            <a:off x="2077963" y="1465758"/>
            <a:ext cx="179032" cy="178900"/>
            <a:chOff x="3991661" y="4188807"/>
            <a:chExt cx="199338" cy="199191"/>
          </a:xfrm>
        </p:grpSpPr>
        <p:sp>
          <p:nvSpPr>
            <p:cNvPr id="435" name="Google Shape;435;p3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7" name="Google Shape;437;p33"/>
          <p:cNvGrpSpPr/>
          <p:nvPr/>
        </p:nvGrpSpPr>
        <p:grpSpPr>
          <a:xfrm>
            <a:off x="861447" y="6055307"/>
            <a:ext cx="179032" cy="178900"/>
            <a:chOff x="3991661" y="4188807"/>
            <a:chExt cx="199338" cy="199191"/>
          </a:xfrm>
        </p:grpSpPr>
        <p:sp>
          <p:nvSpPr>
            <p:cNvPr id="438" name="Google Shape;438;p3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11163696" y="2459558"/>
            <a:ext cx="179032" cy="178900"/>
            <a:chOff x="3991661" y="4188807"/>
            <a:chExt cx="199338" cy="199191"/>
          </a:xfrm>
        </p:grpSpPr>
        <p:sp>
          <p:nvSpPr>
            <p:cNvPr id="441" name="Google Shape;441;p3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2226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5" name="Google Shape;445;p3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34"/>
          <p:cNvSpPr txBox="1">
            <a:spLocks noGrp="1"/>
          </p:cNvSpPr>
          <p:nvPr>
            <p:ph type="title"/>
          </p:nvPr>
        </p:nvSpPr>
        <p:spPr>
          <a:xfrm>
            <a:off x="944800" y="719333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34"/>
          <p:cNvSpPr txBox="1">
            <a:spLocks noGrp="1"/>
          </p:cNvSpPr>
          <p:nvPr>
            <p:ph type="subTitle" idx="1"/>
          </p:nvPr>
        </p:nvSpPr>
        <p:spPr>
          <a:xfrm>
            <a:off x="1462333" y="50171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34"/>
          <p:cNvSpPr txBox="1">
            <a:spLocks noGrp="1"/>
          </p:cNvSpPr>
          <p:nvPr>
            <p:ph type="subTitle" idx="2"/>
          </p:nvPr>
        </p:nvSpPr>
        <p:spPr>
          <a:xfrm>
            <a:off x="4958284" y="50171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34"/>
          <p:cNvSpPr txBox="1">
            <a:spLocks noGrp="1"/>
          </p:cNvSpPr>
          <p:nvPr>
            <p:ph type="subTitle" idx="3"/>
          </p:nvPr>
        </p:nvSpPr>
        <p:spPr>
          <a:xfrm>
            <a:off x="8454233" y="50171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34"/>
          <p:cNvSpPr txBox="1">
            <a:spLocks noGrp="1"/>
          </p:cNvSpPr>
          <p:nvPr>
            <p:ph type="subTitle" idx="4"/>
          </p:nvPr>
        </p:nvSpPr>
        <p:spPr>
          <a:xfrm>
            <a:off x="1462352" y="45983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51" name="Google Shape;451;p34"/>
          <p:cNvSpPr txBox="1">
            <a:spLocks noGrp="1"/>
          </p:cNvSpPr>
          <p:nvPr>
            <p:ph type="subTitle" idx="5"/>
          </p:nvPr>
        </p:nvSpPr>
        <p:spPr>
          <a:xfrm>
            <a:off x="4958303" y="45983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52" name="Google Shape;452;p34"/>
          <p:cNvSpPr txBox="1">
            <a:spLocks noGrp="1"/>
          </p:cNvSpPr>
          <p:nvPr>
            <p:ph type="subTitle" idx="6"/>
          </p:nvPr>
        </p:nvSpPr>
        <p:spPr>
          <a:xfrm>
            <a:off x="8454252" y="45983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453" name="Google Shape;453;p34"/>
          <p:cNvGrpSpPr/>
          <p:nvPr/>
        </p:nvGrpSpPr>
        <p:grpSpPr>
          <a:xfrm>
            <a:off x="1462329" y="1172625"/>
            <a:ext cx="179032" cy="178900"/>
            <a:chOff x="3991661" y="4188807"/>
            <a:chExt cx="199338" cy="199191"/>
          </a:xfrm>
        </p:grpSpPr>
        <p:sp>
          <p:nvSpPr>
            <p:cNvPr id="454" name="Google Shape;454;p3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6" name="Google Shape;456;p34"/>
          <p:cNvGrpSpPr/>
          <p:nvPr/>
        </p:nvGrpSpPr>
        <p:grpSpPr>
          <a:xfrm>
            <a:off x="9827329" y="1465758"/>
            <a:ext cx="179032" cy="178900"/>
            <a:chOff x="3991661" y="4188807"/>
            <a:chExt cx="199338" cy="199191"/>
          </a:xfrm>
        </p:grpSpPr>
        <p:sp>
          <p:nvSpPr>
            <p:cNvPr id="457" name="Google Shape;457;p3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6125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bg>
      <p:bgPr>
        <a:solidFill>
          <a:schemeClr val="lt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3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35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5"/>
          <p:cNvSpPr txBox="1">
            <a:spLocks noGrp="1"/>
          </p:cNvSpPr>
          <p:nvPr>
            <p:ph type="subTitle" idx="1"/>
          </p:nvPr>
        </p:nvSpPr>
        <p:spPr>
          <a:xfrm>
            <a:off x="1949323" y="2919899"/>
            <a:ext cx="2621200" cy="1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35"/>
          <p:cNvSpPr txBox="1">
            <a:spLocks noGrp="1"/>
          </p:cNvSpPr>
          <p:nvPr>
            <p:ph type="subTitle" idx="2"/>
          </p:nvPr>
        </p:nvSpPr>
        <p:spPr>
          <a:xfrm>
            <a:off x="7621473" y="2919899"/>
            <a:ext cx="2621200" cy="1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35"/>
          <p:cNvSpPr txBox="1">
            <a:spLocks noGrp="1"/>
          </p:cNvSpPr>
          <p:nvPr>
            <p:ph type="subTitle" idx="3"/>
          </p:nvPr>
        </p:nvSpPr>
        <p:spPr>
          <a:xfrm>
            <a:off x="1949323" y="4830989"/>
            <a:ext cx="2621200" cy="1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35"/>
          <p:cNvSpPr txBox="1">
            <a:spLocks noGrp="1"/>
          </p:cNvSpPr>
          <p:nvPr>
            <p:ph type="subTitle" idx="4"/>
          </p:nvPr>
        </p:nvSpPr>
        <p:spPr>
          <a:xfrm>
            <a:off x="7621473" y="4830989"/>
            <a:ext cx="2621200" cy="1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5"/>
          </p:nvPr>
        </p:nvSpPr>
        <p:spPr>
          <a:xfrm>
            <a:off x="1949323" y="2488020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6"/>
          </p:nvPr>
        </p:nvSpPr>
        <p:spPr>
          <a:xfrm>
            <a:off x="7623473" y="2488020"/>
            <a:ext cx="2617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35"/>
          <p:cNvSpPr txBox="1">
            <a:spLocks noGrp="1"/>
          </p:cNvSpPr>
          <p:nvPr>
            <p:ph type="subTitle" idx="7"/>
          </p:nvPr>
        </p:nvSpPr>
        <p:spPr>
          <a:xfrm>
            <a:off x="1949323" y="4400336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8"/>
          </p:nvPr>
        </p:nvSpPr>
        <p:spPr>
          <a:xfrm>
            <a:off x="7621473" y="4400336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35"/>
          <p:cNvGrpSpPr/>
          <p:nvPr/>
        </p:nvGrpSpPr>
        <p:grpSpPr>
          <a:xfrm>
            <a:off x="1949347" y="1267241"/>
            <a:ext cx="179032" cy="178900"/>
            <a:chOff x="3991661" y="4188807"/>
            <a:chExt cx="199338" cy="199191"/>
          </a:xfrm>
        </p:grpSpPr>
        <p:sp>
          <p:nvSpPr>
            <p:cNvPr id="472" name="Google Shape;472;p3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4" name="Google Shape;474;p35"/>
          <p:cNvGrpSpPr/>
          <p:nvPr/>
        </p:nvGrpSpPr>
        <p:grpSpPr>
          <a:xfrm>
            <a:off x="10685147" y="1012791"/>
            <a:ext cx="179032" cy="178900"/>
            <a:chOff x="3991661" y="4188807"/>
            <a:chExt cx="199338" cy="199191"/>
          </a:xfrm>
        </p:grpSpPr>
        <p:sp>
          <p:nvSpPr>
            <p:cNvPr id="475" name="Google Shape;475;p3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7" name="Google Shape;477;p35"/>
          <p:cNvGrpSpPr/>
          <p:nvPr/>
        </p:nvGrpSpPr>
        <p:grpSpPr>
          <a:xfrm>
            <a:off x="10466980" y="4400341"/>
            <a:ext cx="179032" cy="178900"/>
            <a:chOff x="3991661" y="4188807"/>
            <a:chExt cx="199338" cy="199191"/>
          </a:xfrm>
        </p:grpSpPr>
        <p:sp>
          <p:nvSpPr>
            <p:cNvPr id="478" name="Google Shape;478;p3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6650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Title and four columns  1">
    <p:bg>
      <p:bgPr>
        <a:solidFill>
          <a:schemeClr val="lt1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3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1"/>
          </p:nvPr>
        </p:nvSpPr>
        <p:spPr>
          <a:xfrm>
            <a:off x="2808484" y="2919900"/>
            <a:ext cx="2621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6"/>
          <p:cNvSpPr txBox="1">
            <a:spLocks noGrp="1"/>
          </p:cNvSpPr>
          <p:nvPr>
            <p:ph type="subTitle" idx="2"/>
          </p:nvPr>
        </p:nvSpPr>
        <p:spPr>
          <a:xfrm>
            <a:off x="7676721" y="2919900"/>
            <a:ext cx="2621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36"/>
          <p:cNvSpPr txBox="1">
            <a:spLocks noGrp="1"/>
          </p:cNvSpPr>
          <p:nvPr>
            <p:ph type="subTitle" idx="3"/>
          </p:nvPr>
        </p:nvSpPr>
        <p:spPr>
          <a:xfrm>
            <a:off x="2808484" y="4830997"/>
            <a:ext cx="2621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36"/>
          <p:cNvSpPr txBox="1">
            <a:spLocks noGrp="1"/>
          </p:cNvSpPr>
          <p:nvPr>
            <p:ph type="subTitle" idx="4"/>
          </p:nvPr>
        </p:nvSpPr>
        <p:spPr>
          <a:xfrm>
            <a:off x="7676721" y="4830997"/>
            <a:ext cx="2621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36"/>
          <p:cNvSpPr txBox="1">
            <a:spLocks noGrp="1"/>
          </p:cNvSpPr>
          <p:nvPr>
            <p:ph type="subTitle" idx="5"/>
          </p:nvPr>
        </p:nvSpPr>
        <p:spPr>
          <a:xfrm>
            <a:off x="2808473" y="2488020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36"/>
          <p:cNvSpPr txBox="1">
            <a:spLocks noGrp="1"/>
          </p:cNvSpPr>
          <p:nvPr>
            <p:ph type="subTitle" idx="6"/>
          </p:nvPr>
        </p:nvSpPr>
        <p:spPr>
          <a:xfrm>
            <a:off x="7678723" y="2488020"/>
            <a:ext cx="2617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36"/>
          <p:cNvSpPr txBox="1">
            <a:spLocks noGrp="1"/>
          </p:cNvSpPr>
          <p:nvPr>
            <p:ph type="subTitle" idx="7"/>
          </p:nvPr>
        </p:nvSpPr>
        <p:spPr>
          <a:xfrm>
            <a:off x="2808473" y="4400336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36"/>
          <p:cNvSpPr txBox="1">
            <a:spLocks noGrp="1"/>
          </p:cNvSpPr>
          <p:nvPr>
            <p:ph type="subTitle" idx="8"/>
          </p:nvPr>
        </p:nvSpPr>
        <p:spPr>
          <a:xfrm>
            <a:off x="7676723" y="4400336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36"/>
          <p:cNvGrpSpPr/>
          <p:nvPr/>
        </p:nvGrpSpPr>
        <p:grpSpPr>
          <a:xfrm>
            <a:off x="1414063" y="1286874"/>
            <a:ext cx="179032" cy="178900"/>
            <a:chOff x="3991661" y="4188807"/>
            <a:chExt cx="199338" cy="199191"/>
          </a:xfrm>
        </p:grpSpPr>
        <p:sp>
          <p:nvSpPr>
            <p:cNvPr id="493" name="Google Shape;493;p3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5" name="Google Shape;495;p36"/>
          <p:cNvGrpSpPr/>
          <p:nvPr/>
        </p:nvGrpSpPr>
        <p:grpSpPr>
          <a:xfrm>
            <a:off x="1069729" y="4578874"/>
            <a:ext cx="179032" cy="178900"/>
            <a:chOff x="3991661" y="4188807"/>
            <a:chExt cx="199338" cy="199191"/>
          </a:xfrm>
        </p:grpSpPr>
        <p:sp>
          <p:nvSpPr>
            <p:cNvPr id="496" name="Google Shape;496;p3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10864163" y="4225241"/>
            <a:ext cx="179032" cy="178900"/>
            <a:chOff x="3991661" y="4188807"/>
            <a:chExt cx="199338" cy="199191"/>
          </a:xfrm>
        </p:grpSpPr>
        <p:sp>
          <p:nvSpPr>
            <p:cNvPr id="499" name="Google Shape;499;p3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0494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Title and four columns  2">
    <p:bg>
      <p:bgPr>
        <a:solidFill>
          <a:schemeClr val="lt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3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37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37"/>
          <p:cNvSpPr txBox="1">
            <a:spLocks noGrp="1"/>
          </p:cNvSpPr>
          <p:nvPr>
            <p:ph type="subTitle" idx="1"/>
          </p:nvPr>
        </p:nvSpPr>
        <p:spPr>
          <a:xfrm>
            <a:off x="1195808" y="4413052"/>
            <a:ext cx="23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37"/>
          <p:cNvSpPr txBox="1">
            <a:spLocks noGrp="1"/>
          </p:cNvSpPr>
          <p:nvPr>
            <p:ph type="subTitle" idx="2"/>
          </p:nvPr>
        </p:nvSpPr>
        <p:spPr>
          <a:xfrm>
            <a:off x="6165549" y="4413052"/>
            <a:ext cx="23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37"/>
          <p:cNvSpPr txBox="1">
            <a:spLocks noGrp="1"/>
          </p:cNvSpPr>
          <p:nvPr>
            <p:ph type="subTitle" idx="3"/>
          </p:nvPr>
        </p:nvSpPr>
        <p:spPr>
          <a:xfrm>
            <a:off x="3680116" y="4413057"/>
            <a:ext cx="234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37"/>
          <p:cNvSpPr txBox="1">
            <a:spLocks noGrp="1"/>
          </p:cNvSpPr>
          <p:nvPr>
            <p:ph type="subTitle" idx="4"/>
          </p:nvPr>
        </p:nvSpPr>
        <p:spPr>
          <a:xfrm>
            <a:off x="8651027" y="4413052"/>
            <a:ext cx="23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37"/>
          <p:cNvSpPr txBox="1">
            <a:spLocks noGrp="1"/>
          </p:cNvSpPr>
          <p:nvPr>
            <p:ph type="subTitle" idx="5"/>
          </p:nvPr>
        </p:nvSpPr>
        <p:spPr>
          <a:xfrm>
            <a:off x="1195784" y="3982400"/>
            <a:ext cx="2345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37"/>
          <p:cNvSpPr txBox="1">
            <a:spLocks noGrp="1"/>
          </p:cNvSpPr>
          <p:nvPr>
            <p:ph type="subTitle" idx="6"/>
          </p:nvPr>
        </p:nvSpPr>
        <p:spPr>
          <a:xfrm>
            <a:off x="6167920" y="3982400"/>
            <a:ext cx="23416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37"/>
          <p:cNvSpPr txBox="1">
            <a:spLocks noGrp="1"/>
          </p:cNvSpPr>
          <p:nvPr>
            <p:ph type="subTitle" idx="7"/>
          </p:nvPr>
        </p:nvSpPr>
        <p:spPr>
          <a:xfrm>
            <a:off x="3681289" y="3982400"/>
            <a:ext cx="23440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37"/>
          <p:cNvSpPr txBox="1">
            <a:spLocks noGrp="1"/>
          </p:cNvSpPr>
          <p:nvPr>
            <p:ph type="subTitle" idx="8"/>
          </p:nvPr>
        </p:nvSpPr>
        <p:spPr>
          <a:xfrm>
            <a:off x="8651016" y="3982400"/>
            <a:ext cx="2345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3" name="Google Shape;513;p37"/>
          <p:cNvGrpSpPr/>
          <p:nvPr/>
        </p:nvGrpSpPr>
        <p:grpSpPr>
          <a:xfrm>
            <a:off x="1414063" y="1286874"/>
            <a:ext cx="179032" cy="178900"/>
            <a:chOff x="3991661" y="4188807"/>
            <a:chExt cx="199338" cy="199191"/>
          </a:xfrm>
        </p:grpSpPr>
        <p:sp>
          <p:nvSpPr>
            <p:cNvPr id="514" name="Google Shape;514;p3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6337296" y="6055325"/>
            <a:ext cx="179032" cy="178900"/>
            <a:chOff x="3991661" y="4188807"/>
            <a:chExt cx="199338" cy="199191"/>
          </a:xfrm>
        </p:grpSpPr>
        <p:sp>
          <p:nvSpPr>
            <p:cNvPr id="517" name="Google Shape;517;p3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9" name="Google Shape;519;p37"/>
          <p:cNvGrpSpPr/>
          <p:nvPr/>
        </p:nvGrpSpPr>
        <p:grpSpPr>
          <a:xfrm>
            <a:off x="10836596" y="2148974"/>
            <a:ext cx="179032" cy="178900"/>
            <a:chOff x="3991661" y="4188807"/>
            <a:chExt cx="199338" cy="199191"/>
          </a:xfrm>
        </p:grpSpPr>
        <p:sp>
          <p:nvSpPr>
            <p:cNvPr id="520" name="Google Shape;520;p3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2265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lt1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8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3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38"/>
          <p:cNvSpPr txBox="1">
            <a:spLocks noGrp="1"/>
          </p:cNvSpPr>
          <p:nvPr>
            <p:ph type="title"/>
          </p:nvPr>
        </p:nvSpPr>
        <p:spPr>
          <a:xfrm>
            <a:off x="940400" y="719333"/>
            <a:ext cx="103112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8"/>
          <p:cNvSpPr txBox="1">
            <a:spLocks noGrp="1"/>
          </p:cNvSpPr>
          <p:nvPr>
            <p:ph type="subTitle" idx="1"/>
          </p:nvPr>
        </p:nvSpPr>
        <p:spPr>
          <a:xfrm>
            <a:off x="1145367" y="29693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ubTitle" idx="2"/>
          </p:nvPr>
        </p:nvSpPr>
        <p:spPr>
          <a:xfrm>
            <a:off x="4538600" y="29693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38"/>
          <p:cNvSpPr txBox="1">
            <a:spLocks noGrp="1"/>
          </p:cNvSpPr>
          <p:nvPr>
            <p:ph type="subTitle" idx="3"/>
          </p:nvPr>
        </p:nvSpPr>
        <p:spPr>
          <a:xfrm>
            <a:off x="7931833" y="29693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38"/>
          <p:cNvSpPr txBox="1">
            <a:spLocks noGrp="1"/>
          </p:cNvSpPr>
          <p:nvPr>
            <p:ph type="subTitle" idx="4"/>
          </p:nvPr>
        </p:nvSpPr>
        <p:spPr>
          <a:xfrm>
            <a:off x="1145367" y="2622967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30" name="Google Shape;530;p38"/>
          <p:cNvSpPr txBox="1">
            <a:spLocks noGrp="1"/>
          </p:cNvSpPr>
          <p:nvPr>
            <p:ph type="subTitle" idx="5"/>
          </p:nvPr>
        </p:nvSpPr>
        <p:spPr>
          <a:xfrm>
            <a:off x="4538600" y="2622967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31" name="Google Shape;531;p38"/>
          <p:cNvSpPr txBox="1">
            <a:spLocks noGrp="1"/>
          </p:cNvSpPr>
          <p:nvPr>
            <p:ph type="subTitle" idx="6"/>
          </p:nvPr>
        </p:nvSpPr>
        <p:spPr>
          <a:xfrm>
            <a:off x="7931833" y="2622967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532" name="Google Shape;532;p38"/>
          <p:cNvGrpSpPr/>
          <p:nvPr/>
        </p:nvGrpSpPr>
        <p:grpSpPr>
          <a:xfrm>
            <a:off x="2052613" y="1316607"/>
            <a:ext cx="179032" cy="178900"/>
            <a:chOff x="3991661" y="4188807"/>
            <a:chExt cx="199338" cy="199191"/>
          </a:xfrm>
        </p:grpSpPr>
        <p:sp>
          <p:nvSpPr>
            <p:cNvPr id="533" name="Google Shape;533;p3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10787547" y="1495507"/>
            <a:ext cx="179032" cy="178900"/>
            <a:chOff x="3991661" y="4188807"/>
            <a:chExt cx="199338" cy="199191"/>
          </a:xfrm>
        </p:grpSpPr>
        <p:sp>
          <p:nvSpPr>
            <p:cNvPr id="536" name="Google Shape;536;p3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11439647" y="6253474"/>
            <a:ext cx="179032" cy="178900"/>
            <a:chOff x="3991661" y="4188807"/>
            <a:chExt cx="199338" cy="199191"/>
          </a:xfrm>
        </p:grpSpPr>
        <p:sp>
          <p:nvSpPr>
            <p:cNvPr id="539" name="Google Shape;539;p3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1" name="Google Shape;541;p38"/>
          <p:cNvSpPr txBox="1">
            <a:spLocks noGrp="1"/>
          </p:cNvSpPr>
          <p:nvPr>
            <p:ph type="subTitle" idx="7"/>
          </p:nvPr>
        </p:nvSpPr>
        <p:spPr>
          <a:xfrm>
            <a:off x="2841984" y="50337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38"/>
          <p:cNvSpPr txBox="1">
            <a:spLocks noGrp="1"/>
          </p:cNvSpPr>
          <p:nvPr>
            <p:ph type="subTitle" idx="8"/>
          </p:nvPr>
        </p:nvSpPr>
        <p:spPr>
          <a:xfrm>
            <a:off x="6235217" y="50337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38"/>
          <p:cNvSpPr txBox="1">
            <a:spLocks noGrp="1"/>
          </p:cNvSpPr>
          <p:nvPr>
            <p:ph type="subTitle" idx="9"/>
          </p:nvPr>
        </p:nvSpPr>
        <p:spPr>
          <a:xfrm>
            <a:off x="2842000" y="4680900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44" name="Google Shape;544;p38"/>
          <p:cNvSpPr txBox="1">
            <a:spLocks noGrp="1"/>
          </p:cNvSpPr>
          <p:nvPr>
            <p:ph type="subTitle" idx="13"/>
          </p:nvPr>
        </p:nvSpPr>
        <p:spPr>
          <a:xfrm>
            <a:off x="6235233" y="4680900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327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1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/>
          <p:nvPr/>
        </p:nvSpPr>
        <p:spPr>
          <a:xfrm>
            <a:off x="30088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3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8" name="Google Shape;548;p39"/>
          <p:cNvSpPr txBox="1">
            <a:spLocks noGrp="1"/>
          </p:cNvSpPr>
          <p:nvPr>
            <p:ph type="title"/>
          </p:nvPr>
        </p:nvSpPr>
        <p:spPr>
          <a:xfrm>
            <a:off x="940400" y="719333"/>
            <a:ext cx="103112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9"/>
          <p:cNvSpPr txBox="1">
            <a:spLocks noGrp="1"/>
          </p:cNvSpPr>
          <p:nvPr>
            <p:ph type="subTitle" idx="1"/>
          </p:nvPr>
        </p:nvSpPr>
        <p:spPr>
          <a:xfrm>
            <a:off x="1145367" y="31318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39"/>
          <p:cNvSpPr txBox="1">
            <a:spLocks noGrp="1"/>
          </p:cNvSpPr>
          <p:nvPr>
            <p:ph type="subTitle" idx="2"/>
          </p:nvPr>
        </p:nvSpPr>
        <p:spPr>
          <a:xfrm>
            <a:off x="4538600" y="31318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39"/>
          <p:cNvSpPr txBox="1">
            <a:spLocks noGrp="1"/>
          </p:cNvSpPr>
          <p:nvPr>
            <p:ph type="subTitle" idx="3"/>
          </p:nvPr>
        </p:nvSpPr>
        <p:spPr>
          <a:xfrm>
            <a:off x="7931833" y="31318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39"/>
          <p:cNvSpPr txBox="1">
            <a:spLocks noGrp="1"/>
          </p:cNvSpPr>
          <p:nvPr>
            <p:ph type="subTitle" idx="4"/>
          </p:nvPr>
        </p:nvSpPr>
        <p:spPr>
          <a:xfrm>
            <a:off x="1145367" y="51962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39"/>
          <p:cNvSpPr txBox="1">
            <a:spLocks noGrp="1"/>
          </p:cNvSpPr>
          <p:nvPr>
            <p:ph type="subTitle" idx="5"/>
          </p:nvPr>
        </p:nvSpPr>
        <p:spPr>
          <a:xfrm>
            <a:off x="4538600" y="51962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39"/>
          <p:cNvSpPr txBox="1">
            <a:spLocks noGrp="1"/>
          </p:cNvSpPr>
          <p:nvPr>
            <p:ph type="subTitle" idx="6"/>
          </p:nvPr>
        </p:nvSpPr>
        <p:spPr>
          <a:xfrm>
            <a:off x="7931833" y="51962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39"/>
          <p:cNvSpPr txBox="1">
            <a:spLocks noGrp="1"/>
          </p:cNvSpPr>
          <p:nvPr>
            <p:ph type="subTitle" idx="7"/>
          </p:nvPr>
        </p:nvSpPr>
        <p:spPr>
          <a:xfrm>
            <a:off x="1145367" y="2716867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8"/>
          </p:nvPr>
        </p:nvSpPr>
        <p:spPr>
          <a:xfrm>
            <a:off x="4538600" y="2716867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57" name="Google Shape;557;p39"/>
          <p:cNvSpPr txBox="1">
            <a:spLocks noGrp="1"/>
          </p:cNvSpPr>
          <p:nvPr>
            <p:ph type="subTitle" idx="9"/>
          </p:nvPr>
        </p:nvSpPr>
        <p:spPr>
          <a:xfrm>
            <a:off x="7931833" y="2716867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58" name="Google Shape;558;p39"/>
          <p:cNvSpPr txBox="1">
            <a:spLocks noGrp="1"/>
          </p:cNvSpPr>
          <p:nvPr>
            <p:ph type="subTitle" idx="13"/>
          </p:nvPr>
        </p:nvSpPr>
        <p:spPr>
          <a:xfrm>
            <a:off x="1145367" y="4774833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59" name="Google Shape;559;p39"/>
          <p:cNvSpPr txBox="1">
            <a:spLocks noGrp="1"/>
          </p:cNvSpPr>
          <p:nvPr>
            <p:ph type="subTitle" idx="14"/>
          </p:nvPr>
        </p:nvSpPr>
        <p:spPr>
          <a:xfrm>
            <a:off x="4538600" y="4774833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60" name="Google Shape;560;p39"/>
          <p:cNvSpPr txBox="1">
            <a:spLocks noGrp="1"/>
          </p:cNvSpPr>
          <p:nvPr>
            <p:ph type="subTitle" idx="15"/>
          </p:nvPr>
        </p:nvSpPr>
        <p:spPr>
          <a:xfrm>
            <a:off x="7931833" y="4774833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2052613" y="1316607"/>
            <a:ext cx="179032" cy="178900"/>
            <a:chOff x="3991661" y="4188807"/>
            <a:chExt cx="199338" cy="199191"/>
          </a:xfrm>
        </p:grpSpPr>
        <p:sp>
          <p:nvSpPr>
            <p:cNvPr id="562" name="Google Shape;562;p3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10787547" y="1495507"/>
            <a:ext cx="179032" cy="178900"/>
            <a:chOff x="3991661" y="4188807"/>
            <a:chExt cx="199338" cy="199191"/>
          </a:xfrm>
        </p:grpSpPr>
        <p:sp>
          <p:nvSpPr>
            <p:cNvPr id="565" name="Google Shape;565;p3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11439647" y="6253474"/>
            <a:ext cx="179032" cy="178900"/>
            <a:chOff x="3991661" y="4188807"/>
            <a:chExt cx="199338" cy="199191"/>
          </a:xfrm>
        </p:grpSpPr>
        <p:sp>
          <p:nvSpPr>
            <p:cNvPr id="568" name="Google Shape;568;p3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864706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solidFill>
          <a:schemeClr val="l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/>
          <p:nvPr/>
        </p:nvSpPr>
        <p:spPr>
          <a:xfrm>
            <a:off x="5100000" y="1790951"/>
            <a:ext cx="70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40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40"/>
          <p:cNvSpPr txBox="1">
            <a:spLocks noGrp="1"/>
          </p:cNvSpPr>
          <p:nvPr>
            <p:ph type="title" hasCustomPrompt="1"/>
          </p:nvPr>
        </p:nvSpPr>
        <p:spPr>
          <a:xfrm>
            <a:off x="5220333" y="1357633"/>
            <a:ext cx="6244400" cy="2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4" name="Google Shape;574;p40"/>
          <p:cNvSpPr txBox="1">
            <a:spLocks noGrp="1"/>
          </p:cNvSpPr>
          <p:nvPr>
            <p:ph type="subTitle" idx="1"/>
          </p:nvPr>
        </p:nvSpPr>
        <p:spPr>
          <a:xfrm>
            <a:off x="5220333" y="3346133"/>
            <a:ext cx="62040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5" name="Google Shape;575;p40"/>
          <p:cNvGrpSpPr/>
          <p:nvPr/>
        </p:nvGrpSpPr>
        <p:grpSpPr>
          <a:xfrm>
            <a:off x="2890480" y="2122841"/>
            <a:ext cx="179032" cy="178900"/>
            <a:chOff x="3991661" y="4188807"/>
            <a:chExt cx="199338" cy="199191"/>
          </a:xfrm>
        </p:grpSpPr>
        <p:sp>
          <p:nvSpPr>
            <p:cNvPr id="576" name="Google Shape;576;p4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6492396" y="5448107"/>
            <a:ext cx="179032" cy="178900"/>
            <a:chOff x="3991661" y="4188807"/>
            <a:chExt cx="199338" cy="199191"/>
          </a:xfrm>
        </p:grpSpPr>
        <p:sp>
          <p:nvSpPr>
            <p:cNvPr id="579" name="Google Shape;579;p4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9803480" y="4748358"/>
            <a:ext cx="179032" cy="178900"/>
            <a:chOff x="3991661" y="4188807"/>
            <a:chExt cx="199338" cy="199191"/>
          </a:xfrm>
        </p:grpSpPr>
        <p:sp>
          <p:nvSpPr>
            <p:cNvPr id="582" name="Google Shape;582;p4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5411263" y="831641"/>
            <a:ext cx="179032" cy="178900"/>
            <a:chOff x="3991661" y="4188807"/>
            <a:chExt cx="199338" cy="199191"/>
          </a:xfrm>
        </p:grpSpPr>
        <p:sp>
          <p:nvSpPr>
            <p:cNvPr id="585" name="Google Shape;585;p4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870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>
            <a:off x="4251467" y="719333"/>
            <a:ext cx="79404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1286833" y="4409267"/>
            <a:ext cx="424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1286847" y="2461165"/>
            <a:ext cx="4242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6660165" y="4409267"/>
            <a:ext cx="424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4"/>
          </p:nvPr>
        </p:nvSpPr>
        <p:spPr>
          <a:xfrm>
            <a:off x="6657972" y="2461165"/>
            <a:ext cx="4247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6107213" y="2380007"/>
            <a:ext cx="179032" cy="178900"/>
            <a:chOff x="3991661" y="4188807"/>
            <a:chExt cx="199338" cy="199191"/>
          </a:xfrm>
        </p:grpSpPr>
        <p:sp>
          <p:nvSpPr>
            <p:cNvPr id="63" name="Google Shape;63;p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5"/>
          <p:cNvGrpSpPr/>
          <p:nvPr/>
        </p:nvGrpSpPr>
        <p:grpSpPr>
          <a:xfrm>
            <a:off x="2376813" y="1591474"/>
            <a:ext cx="179032" cy="178900"/>
            <a:chOff x="3991661" y="4188807"/>
            <a:chExt cx="199338" cy="199191"/>
          </a:xfrm>
        </p:grpSpPr>
        <p:sp>
          <p:nvSpPr>
            <p:cNvPr id="66" name="Google Shape;66;p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" name="Google Shape;68;p5"/>
          <p:cNvGrpSpPr/>
          <p:nvPr/>
        </p:nvGrpSpPr>
        <p:grpSpPr>
          <a:xfrm>
            <a:off x="10821680" y="5965874"/>
            <a:ext cx="179032" cy="178900"/>
            <a:chOff x="3991661" y="4188807"/>
            <a:chExt cx="199338" cy="199191"/>
          </a:xfrm>
        </p:grpSpPr>
        <p:sp>
          <p:nvSpPr>
            <p:cNvPr id="69" name="Google Shape;69;p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67077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1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/>
          <p:nvPr/>
        </p:nvSpPr>
        <p:spPr>
          <a:xfrm>
            <a:off x="3123933" y="719333"/>
            <a:ext cx="9068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9" name="Google Shape;589;p4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0" name="Google Shape;590;p41"/>
          <p:cNvSpPr txBox="1">
            <a:spLocks noGrp="1"/>
          </p:cNvSpPr>
          <p:nvPr>
            <p:ph type="subTitle" idx="1"/>
          </p:nvPr>
        </p:nvSpPr>
        <p:spPr>
          <a:xfrm>
            <a:off x="4055100" y="3281061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41"/>
          <p:cNvSpPr txBox="1">
            <a:spLocks noGrp="1"/>
          </p:cNvSpPr>
          <p:nvPr>
            <p:ph type="title" hasCustomPrompt="1"/>
          </p:nvPr>
        </p:nvSpPr>
        <p:spPr>
          <a:xfrm>
            <a:off x="3485900" y="2494001"/>
            <a:ext cx="51572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92" name="Google Shape;592;p41"/>
          <p:cNvSpPr txBox="1">
            <a:spLocks noGrp="1"/>
          </p:cNvSpPr>
          <p:nvPr>
            <p:ph type="subTitle" idx="2"/>
          </p:nvPr>
        </p:nvSpPr>
        <p:spPr>
          <a:xfrm>
            <a:off x="1542667" y="5100904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41"/>
          <p:cNvSpPr txBox="1">
            <a:spLocks noGrp="1"/>
          </p:cNvSpPr>
          <p:nvPr>
            <p:ph type="title" idx="3" hasCustomPrompt="1"/>
          </p:nvPr>
        </p:nvSpPr>
        <p:spPr>
          <a:xfrm>
            <a:off x="973467" y="4313831"/>
            <a:ext cx="51572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94" name="Google Shape;594;p41"/>
          <p:cNvSpPr txBox="1">
            <a:spLocks noGrp="1"/>
          </p:cNvSpPr>
          <p:nvPr>
            <p:ph type="subTitle" idx="4"/>
          </p:nvPr>
        </p:nvSpPr>
        <p:spPr>
          <a:xfrm>
            <a:off x="6584700" y="5100895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41"/>
          <p:cNvSpPr txBox="1">
            <a:spLocks noGrp="1"/>
          </p:cNvSpPr>
          <p:nvPr>
            <p:ph type="title" idx="5" hasCustomPrompt="1"/>
          </p:nvPr>
        </p:nvSpPr>
        <p:spPr>
          <a:xfrm>
            <a:off x="6061333" y="4313835"/>
            <a:ext cx="51572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96" name="Google Shape;596;p41"/>
          <p:cNvSpPr txBox="1">
            <a:spLocks noGrp="1"/>
          </p:cNvSpPr>
          <p:nvPr>
            <p:ph type="title" idx="6"/>
          </p:nvPr>
        </p:nvSpPr>
        <p:spPr>
          <a:xfrm>
            <a:off x="940400" y="719333"/>
            <a:ext cx="103112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597" name="Google Shape;597;p41"/>
          <p:cNvGrpSpPr/>
          <p:nvPr/>
        </p:nvGrpSpPr>
        <p:grpSpPr>
          <a:xfrm>
            <a:off x="6235213" y="5758607"/>
            <a:ext cx="179032" cy="178900"/>
            <a:chOff x="3991661" y="4188807"/>
            <a:chExt cx="199338" cy="199191"/>
          </a:xfrm>
        </p:grpSpPr>
        <p:sp>
          <p:nvSpPr>
            <p:cNvPr id="598" name="Google Shape;598;p4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0" name="Google Shape;600;p41"/>
          <p:cNvGrpSpPr/>
          <p:nvPr/>
        </p:nvGrpSpPr>
        <p:grpSpPr>
          <a:xfrm>
            <a:off x="2788480" y="3102174"/>
            <a:ext cx="179032" cy="178900"/>
            <a:chOff x="3991661" y="4188807"/>
            <a:chExt cx="199338" cy="199191"/>
          </a:xfrm>
        </p:grpSpPr>
        <p:sp>
          <p:nvSpPr>
            <p:cNvPr id="601" name="Google Shape;601;p4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3" name="Google Shape;603;p41"/>
          <p:cNvGrpSpPr/>
          <p:nvPr/>
        </p:nvGrpSpPr>
        <p:grpSpPr>
          <a:xfrm>
            <a:off x="9430980" y="2872158"/>
            <a:ext cx="179032" cy="178900"/>
            <a:chOff x="3991661" y="4188807"/>
            <a:chExt cx="199338" cy="199191"/>
          </a:xfrm>
        </p:grpSpPr>
        <p:sp>
          <p:nvSpPr>
            <p:cNvPr id="604" name="Google Shape;604;p4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116603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lt1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4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42"/>
          <p:cNvSpPr txBox="1">
            <a:spLocks noGrp="1"/>
          </p:cNvSpPr>
          <p:nvPr>
            <p:ph type="subTitle" idx="1"/>
          </p:nvPr>
        </p:nvSpPr>
        <p:spPr>
          <a:xfrm>
            <a:off x="1565584" y="4006841"/>
            <a:ext cx="40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42"/>
          <p:cNvSpPr txBox="1">
            <a:spLocks noGrp="1"/>
          </p:cNvSpPr>
          <p:nvPr>
            <p:ph type="title" hasCustomPrompt="1"/>
          </p:nvPr>
        </p:nvSpPr>
        <p:spPr>
          <a:xfrm>
            <a:off x="1565584" y="3219767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611" name="Google Shape;611;p42"/>
          <p:cNvSpPr txBox="1">
            <a:spLocks noGrp="1"/>
          </p:cNvSpPr>
          <p:nvPr>
            <p:ph type="subTitle" idx="2"/>
          </p:nvPr>
        </p:nvSpPr>
        <p:spPr>
          <a:xfrm>
            <a:off x="6607617" y="4006835"/>
            <a:ext cx="40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42"/>
          <p:cNvSpPr txBox="1">
            <a:spLocks noGrp="1"/>
          </p:cNvSpPr>
          <p:nvPr>
            <p:ph type="title" idx="3" hasCustomPrompt="1"/>
          </p:nvPr>
        </p:nvSpPr>
        <p:spPr>
          <a:xfrm>
            <a:off x="6607617" y="3219767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613" name="Google Shape;613;p42"/>
          <p:cNvSpPr txBox="1">
            <a:spLocks noGrp="1"/>
          </p:cNvSpPr>
          <p:nvPr>
            <p:ph type="title" idx="4"/>
          </p:nvPr>
        </p:nvSpPr>
        <p:spPr>
          <a:xfrm>
            <a:off x="940400" y="719333"/>
            <a:ext cx="103112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614" name="Google Shape;614;p42"/>
          <p:cNvGrpSpPr/>
          <p:nvPr/>
        </p:nvGrpSpPr>
        <p:grpSpPr>
          <a:xfrm>
            <a:off x="6006496" y="2473174"/>
            <a:ext cx="179032" cy="178900"/>
            <a:chOff x="3991661" y="4188807"/>
            <a:chExt cx="199338" cy="199191"/>
          </a:xfrm>
        </p:grpSpPr>
        <p:sp>
          <p:nvSpPr>
            <p:cNvPr id="615" name="Google Shape;615;p4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42"/>
          <p:cNvGrpSpPr/>
          <p:nvPr/>
        </p:nvGrpSpPr>
        <p:grpSpPr>
          <a:xfrm>
            <a:off x="2685247" y="5579707"/>
            <a:ext cx="179032" cy="178900"/>
            <a:chOff x="3991661" y="4188807"/>
            <a:chExt cx="199338" cy="199191"/>
          </a:xfrm>
        </p:grpSpPr>
        <p:sp>
          <p:nvSpPr>
            <p:cNvPr id="618" name="Google Shape;618;p4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0" name="Google Shape;620;p42"/>
          <p:cNvGrpSpPr/>
          <p:nvPr/>
        </p:nvGrpSpPr>
        <p:grpSpPr>
          <a:xfrm>
            <a:off x="9327747" y="5579707"/>
            <a:ext cx="179032" cy="178900"/>
            <a:chOff x="3991661" y="4188807"/>
            <a:chExt cx="199338" cy="199191"/>
          </a:xfrm>
        </p:grpSpPr>
        <p:sp>
          <p:nvSpPr>
            <p:cNvPr id="621" name="Google Shape;621;p4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67833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/>
          <p:nvPr/>
        </p:nvSpPr>
        <p:spPr>
          <a:xfrm>
            <a:off x="30088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5" name="Google Shape;625;p4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6" name="Google Shape;626;p43"/>
          <p:cNvSpPr txBox="1">
            <a:spLocks noGrp="1"/>
          </p:cNvSpPr>
          <p:nvPr>
            <p:ph type="title"/>
          </p:nvPr>
        </p:nvSpPr>
        <p:spPr>
          <a:xfrm>
            <a:off x="961400" y="719333"/>
            <a:ext cx="102916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43"/>
          <p:cNvSpPr txBox="1">
            <a:spLocks noGrp="1"/>
          </p:cNvSpPr>
          <p:nvPr>
            <p:ph type="subTitle" idx="1"/>
          </p:nvPr>
        </p:nvSpPr>
        <p:spPr>
          <a:xfrm>
            <a:off x="1664000" y="2565067"/>
            <a:ext cx="3529200" cy="26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8" name="Google Shape;628;p43"/>
          <p:cNvGrpSpPr/>
          <p:nvPr/>
        </p:nvGrpSpPr>
        <p:grpSpPr>
          <a:xfrm>
            <a:off x="2035547" y="1454941"/>
            <a:ext cx="179032" cy="178900"/>
            <a:chOff x="3991661" y="4188807"/>
            <a:chExt cx="199338" cy="199191"/>
          </a:xfrm>
        </p:grpSpPr>
        <p:sp>
          <p:nvSpPr>
            <p:cNvPr id="629" name="Google Shape;629;p4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43"/>
          <p:cNvGrpSpPr/>
          <p:nvPr/>
        </p:nvGrpSpPr>
        <p:grpSpPr>
          <a:xfrm>
            <a:off x="10702213" y="1276041"/>
            <a:ext cx="179032" cy="178900"/>
            <a:chOff x="3991661" y="4188807"/>
            <a:chExt cx="199338" cy="199191"/>
          </a:xfrm>
        </p:grpSpPr>
        <p:sp>
          <p:nvSpPr>
            <p:cNvPr id="632" name="Google Shape;632;p4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4" name="Google Shape;634;p43"/>
          <p:cNvGrpSpPr/>
          <p:nvPr/>
        </p:nvGrpSpPr>
        <p:grpSpPr>
          <a:xfrm>
            <a:off x="4161980" y="5518307"/>
            <a:ext cx="179032" cy="178900"/>
            <a:chOff x="3991661" y="4188807"/>
            <a:chExt cx="199338" cy="199191"/>
          </a:xfrm>
        </p:grpSpPr>
        <p:sp>
          <p:nvSpPr>
            <p:cNvPr id="635" name="Google Shape;635;p4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1924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4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9" name="Google Shape;639;p4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44"/>
          <p:cNvSpPr txBox="1">
            <a:spLocks noGrp="1"/>
          </p:cNvSpPr>
          <p:nvPr>
            <p:ph type="title"/>
          </p:nvPr>
        </p:nvSpPr>
        <p:spPr>
          <a:xfrm>
            <a:off x="961400" y="719333"/>
            <a:ext cx="102916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44"/>
          <p:cNvSpPr txBox="1">
            <a:spLocks noGrp="1"/>
          </p:cNvSpPr>
          <p:nvPr>
            <p:ph type="subTitle" idx="1"/>
          </p:nvPr>
        </p:nvSpPr>
        <p:spPr>
          <a:xfrm>
            <a:off x="6750733" y="2579500"/>
            <a:ext cx="3559200" cy="2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99693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5"/>
          <p:cNvSpPr/>
          <p:nvPr/>
        </p:nvSpPr>
        <p:spPr>
          <a:xfrm>
            <a:off x="0" y="719333"/>
            <a:ext cx="98756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4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45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46" name="Google Shape;646;p45"/>
          <p:cNvSpPr txBox="1">
            <a:spLocks noGrp="1"/>
          </p:cNvSpPr>
          <p:nvPr>
            <p:ph type="subTitle" idx="1"/>
          </p:nvPr>
        </p:nvSpPr>
        <p:spPr>
          <a:xfrm>
            <a:off x="6210400" y="2319333"/>
            <a:ext cx="5042800" cy="3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SzPts val="2800"/>
              <a:buFont typeface="Inter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2800"/>
              <a:buFont typeface="Inter"/>
              <a:buChar char="■"/>
              <a:defRPr/>
            </a:lvl9pPr>
          </a:lstStyle>
          <a:p>
            <a:endParaRPr/>
          </a:p>
        </p:txBody>
      </p:sp>
      <p:grpSp>
        <p:nvGrpSpPr>
          <p:cNvPr id="647" name="Google Shape;647;p45"/>
          <p:cNvGrpSpPr/>
          <p:nvPr/>
        </p:nvGrpSpPr>
        <p:grpSpPr>
          <a:xfrm>
            <a:off x="7261696" y="5812607"/>
            <a:ext cx="179032" cy="178900"/>
            <a:chOff x="3991661" y="4188807"/>
            <a:chExt cx="199338" cy="199191"/>
          </a:xfrm>
        </p:grpSpPr>
        <p:sp>
          <p:nvSpPr>
            <p:cNvPr id="648" name="Google Shape;648;p4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0" name="Google Shape;650;p45"/>
          <p:cNvGrpSpPr/>
          <p:nvPr/>
        </p:nvGrpSpPr>
        <p:grpSpPr>
          <a:xfrm>
            <a:off x="11197329" y="3947607"/>
            <a:ext cx="179032" cy="178900"/>
            <a:chOff x="3991661" y="4188807"/>
            <a:chExt cx="199338" cy="199191"/>
          </a:xfrm>
        </p:grpSpPr>
        <p:sp>
          <p:nvSpPr>
            <p:cNvPr id="651" name="Google Shape;651;p4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3" name="Google Shape;653;p45"/>
          <p:cNvGrpSpPr/>
          <p:nvPr/>
        </p:nvGrpSpPr>
        <p:grpSpPr>
          <a:xfrm>
            <a:off x="1293829" y="1847107"/>
            <a:ext cx="179032" cy="178900"/>
            <a:chOff x="3991661" y="4188807"/>
            <a:chExt cx="199338" cy="199191"/>
          </a:xfrm>
        </p:grpSpPr>
        <p:sp>
          <p:nvSpPr>
            <p:cNvPr id="654" name="Google Shape;654;p4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82374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6"/>
          <p:cNvSpPr/>
          <p:nvPr/>
        </p:nvSpPr>
        <p:spPr>
          <a:xfrm>
            <a:off x="0" y="719333"/>
            <a:ext cx="9234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Google Shape;658;p4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9" name="Google Shape;659;p46"/>
          <p:cNvSpPr txBox="1">
            <a:spLocks noGrp="1"/>
          </p:cNvSpPr>
          <p:nvPr>
            <p:ph type="subTitle" idx="1"/>
          </p:nvPr>
        </p:nvSpPr>
        <p:spPr>
          <a:xfrm>
            <a:off x="1163833" y="2967733"/>
            <a:ext cx="4407200" cy="21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0" name="Google Shape;660;p46"/>
          <p:cNvGrpSpPr/>
          <p:nvPr/>
        </p:nvGrpSpPr>
        <p:grpSpPr>
          <a:xfrm>
            <a:off x="11163680" y="1988807"/>
            <a:ext cx="179032" cy="178900"/>
            <a:chOff x="3991661" y="4188807"/>
            <a:chExt cx="199338" cy="199191"/>
          </a:xfrm>
        </p:grpSpPr>
        <p:sp>
          <p:nvSpPr>
            <p:cNvPr id="661" name="Google Shape;661;p4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3" name="Google Shape;663;p46"/>
          <p:cNvGrpSpPr/>
          <p:nvPr/>
        </p:nvGrpSpPr>
        <p:grpSpPr>
          <a:xfrm>
            <a:off x="4151080" y="5874041"/>
            <a:ext cx="179032" cy="178900"/>
            <a:chOff x="3991661" y="4188807"/>
            <a:chExt cx="199338" cy="199191"/>
          </a:xfrm>
        </p:grpSpPr>
        <p:sp>
          <p:nvSpPr>
            <p:cNvPr id="664" name="Google Shape;664;p4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6" name="Google Shape;666;p46"/>
          <p:cNvGrpSpPr/>
          <p:nvPr/>
        </p:nvGrpSpPr>
        <p:grpSpPr>
          <a:xfrm>
            <a:off x="2213663" y="2280974"/>
            <a:ext cx="179032" cy="178900"/>
            <a:chOff x="3991661" y="4188807"/>
            <a:chExt cx="199338" cy="199191"/>
          </a:xfrm>
        </p:grpSpPr>
        <p:sp>
          <p:nvSpPr>
            <p:cNvPr id="667" name="Google Shape;667;p4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9" name="Google Shape;669;p46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91405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1_Title and text 3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7"/>
          <p:cNvSpPr/>
          <p:nvPr/>
        </p:nvSpPr>
        <p:spPr>
          <a:xfrm>
            <a:off x="0" y="719333"/>
            <a:ext cx="98756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2" name="Google Shape;672;p4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47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4" name="Google Shape;674;p47"/>
          <p:cNvSpPr txBox="1">
            <a:spLocks noGrp="1"/>
          </p:cNvSpPr>
          <p:nvPr>
            <p:ph type="subTitle" idx="1"/>
          </p:nvPr>
        </p:nvSpPr>
        <p:spPr>
          <a:xfrm>
            <a:off x="2481200" y="2319333"/>
            <a:ext cx="7229600" cy="3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675" name="Google Shape;675;p47"/>
          <p:cNvGrpSpPr/>
          <p:nvPr/>
        </p:nvGrpSpPr>
        <p:grpSpPr>
          <a:xfrm>
            <a:off x="2056796" y="629891"/>
            <a:ext cx="179032" cy="178900"/>
            <a:chOff x="3991661" y="4188807"/>
            <a:chExt cx="199338" cy="199191"/>
          </a:xfrm>
        </p:grpSpPr>
        <p:sp>
          <p:nvSpPr>
            <p:cNvPr id="676" name="Google Shape;676;p4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8" name="Google Shape;678;p47"/>
          <p:cNvGrpSpPr/>
          <p:nvPr/>
        </p:nvGrpSpPr>
        <p:grpSpPr>
          <a:xfrm>
            <a:off x="1478747" y="5211407"/>
            <a:ext cx="179032" cy="178900"/>
            <a:chOff x="3991661" y="4188807"/>
            <a:chExt cx="199338" cy="199191"/>
          </a:xfrm>
        </p:grpSpPr>
        <p:sp>
          <p:nvSpPr>
            <p:cNvPr id="679" name="Google Shape;679;p4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1" name="Google Shape;681;p47"/>
          <p:cNvGrpSpPr/>
          <p:nvPr/>
        </p:nvGrpSpPr>
        <p:grpSpPr>
          <a:xfrm>
            <a:off x="10658847" y="3954107"/>
            <a:ext cx="179032" cy="178900"/>
            <a:chOff x="3991661" y="4188807"/>
            <a:chExt cx="199338" cy="199191"/>
          </a:xfrm>
        </p:grpSpPr>
        <p:sp>
          <p:nvSpPr>
            <p:cNvPr id="682" name="Google Shape;682;p4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218524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8"/>
          <p:cNvSpPr/>
          <p:nvPr/>
        </p:nvSpPr>
        <p:spPr>
          <a:xfrm>
            <a:off x="4794800" y="719333"/>
            <a:ext cx="7397200" cy="14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6" name="Google Shape;686;p4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7" name="Google Shape;687;p48"/>
          <p:cNvSpPr txBox="1">
            <a:spLocks noGrp="1"/>
          </p:cNvSpPr>
          <p:nvPr>
            <p:ph type="title"/>
          </p:nvPr>
        </p:nvSpPr>
        <p:spPr>
          <a:xfrm>
            <a:off x="5441867" y="719328"/>
            <a:ext cx="5491600" cy="1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688" name="Google Shape;688;p48"/>
          <p:cNvSpPr txBox="1">
            <a:spLocks noGrp="1"/>
          </p:cNvSpPr>
          <p:nvPr>
            <p:ph type="subTitle" idx="1"/>
          </p:nvPr>
        </p:nvSpPr>
        <p:spPr>
          <a:xfrm>
            <a:off x="6616267" y="3282533"/>
            <a:ext cx="3142800" cy="1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48"/>
          <p:cNvSpPr txBox="1"/>
          <p:nvPr/>
        </p:nvSpPr>
        <p:spPr>
          <a:xfrm>
            <a:off x="5078267" y="5037268"/>
            <a:ext cx="6215200" cy="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Jaldi"/>
                <a:ea typeface="Jaldi"/>
                <a:cs typeface="Jaldi"/>
                <a:sym typeface="Jald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Jaldi"/>
                <a:ea typeface="Jaldi"/>
                <a:cs typeface="Jaldi"/>
                <a:sym typeface="Jald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Jaldi"/>
                <a:ea typeface="Jaldi"/>
                <a:cs typeface="Jaldi"/>
                <a:sym typeface="Jald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rPr>
              <a:t> </a:t>
            </a:r>
            <a:endParaRPr sz="3733">
              <a:solidFill>
                <a:schemeClr val="dk1"/>
              </a:solidFill>
              <a:latin typeface="Jaldi"/>
              <a:ea typeface="Jaldi"/>
              <a:cs typeface="Jaldi"/>
              <a:sym typeface="Jaldi"/>
            </a:endParaRPr>
          </a:p>
        </p:txBody>
      </p:sp>
      <p:grpSp>
        <p:nvGrpSpPr>
          <p:cNvPr id="690" name="Google Shape;690;p48"/>
          <p:cNvGrpSpPr/>
          <p:nvPr/>
        </p:nvGrpSpPr>
        <p:grpSpPr>
          <a:xfrm>
            <a:off x="4571480" y="2729807"/>
            <a:ext cx="179032" cy="178900"/>
            <a:chOff x="3991661" y="4188807"/>
            <a:chExt cx="199338" cy="199191"/>
          </a:xfrm>
        </p:grpSpPr>
        <p:sp>
          <p:nvSpPr>
            <p:cNvPr id="691" name="Google Shape;691;p4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48"/>
          <p:cNvGrpSpPr/>
          <p:nvPr/>
        </p:nvGrpSpPr>
        <p:grpSpPr>
          <a:xfrm>
            <a:off x="10702213" y="3171774"/>
            <a:ext cx="179032" cy="178900"/>
            <a:chOff x="3991661" y="4188807"/>
            <a:chExt cx="199338" cy="199191"/>
          </a:xfrm>
        </p:grpSpPr>
        <p:sp>
          <p:nvSpPr>
            <p:cNvPr id="694" name="Google Shape;694;p4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48"/>
          <p:cNvGrpSpPr/>
          <p:nvPr/>
        </p:nvGrpSpPr>
        <p:grpSpPr>
          <a:xfrm>
            <a:off x="3827213" y="1011274"/>
            <a:ext cx="179032" cy="178900"/>
            <a:chOff x="3991661" y="4188807"/>
            <a:chExt cx="199338" cy="199191"/>
          </a:xfrm>
        </p:grpSpPr>
        <p:sp>
          <p:nvSpPr>
            <p:cNvPr id="697" name="Google Shape;697;p4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5405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1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9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1" name="Google Shape;701;p4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2" name="Google Shape;702;p49"/>
          <p:cNvGrpSpPr/>
          <p:nvPr/>
        </p:nvGrpSpPr>
        <p:grpSpPr>
          <a:xfrm rot="10800000">
            <a:off x="10477363" y="5850958"/>
            <a:ext cx="179032" cy="178900"/>
            <a:chOff x="3991661" y="4188807"/>
            <a:chExt cx="199338" cy="199191"/>
          </a:xfrm>
        </p:grpSpPr>
        <p:sp>
          <p:nvSpPr>
            <p:cNvPr id="703" name="Google Shape;703;p4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5" name="Google Shape;705;p49"/>
          <p:cNvGrpSpPr/>
          <p:nvPr/>
        </p:nvGrpSpPr>
        <p:grpSpPr>
          <a:xfrm rot="10800000">
            <a:off x="7582247" y="3099925"/>
            <a:ext cx="179032" cy="178900"/>
            <a:chOff x="3991661" y="4188807"/>
            <a:chExt cx="199338" cy="199191"/>
          </a:xfrm>
        </p:grpSpPr>
        <p:sp>
          <p:nvSpPr>
            <p:cNvPr id="706" name="Google Shape;706;p4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8" name="Google Shape;708;p49"/>
          <p:cNvGrpSpPr/>
          <p:nvPr/>
        </p:nvGrpSpPr>
        <p:grpSpPr>
          <a:xfrm rot="10800000">
            <a:off x="1461829" y="5223525"/>
            <a:ext cx="179032" cy="178900"/>
            <a:chOff x="3991661" y="4188807"/>
            <a:chExt cx="199338" cy="199191"/>
          </a:xfrm>
        </p:grpSpPr>
        <p:sp>
          <p:nvSpPr>
            <p:cNvPr id="709" name="Google Shape;709;p4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247219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0"/>
          <p:cNvSpPr/>
          <p:nvPr/>
        </p:nvSpPr>
        <p:spPr>
          <a:xfrm>
            <a:off x="30089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3" name="Google Shape;713;p50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4" name="Google Shape;714;p50"/>
          <p:cNvGrpSpPr/>
          <p:nvPr/>
        </p:nvGrpSpPr>
        <p:grpSpPr>
          <a:xfrm>
            <a:off x="1461829" y="3099925"/>
            <a:ext cx="179032" cy="178900"/>
            <a:chOff x="3991661" y="4188807"/>
            <a:chExt cx="199338" cy="199191"/>
          </a:xfrm>
        </p:grpSpPr>
        <p:sp>
          <p:nvSpPr>
            <p:cNvPr id="715" name="Google Shape;715;p5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7" name="Google Shape;717;p50"/>
          <p:cNvGrpSpPr/>
          <p:nvPr/>
        </p:nvGrpSpPr>
        <p:grpSpPr>
          <a:xfrm>
            <a:off x="4356947" y="5850958"/>
            <a:ext cx="179032" cy="178900"/>
            <a:chOff x="3991661" y="4188807"/>
            <a:chExt cx="199338" cy="199191"/>
          </a:xfrm>
        </p:grpSpPr>
        <p:sp>
          <p:nvSpPr>
            <p:cNvPr id="718" name="Google Shape;718;p5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50"/>
          <p:cNvGrpSpPr/>
          <p:nvPr/>
        </p:nvGrpSpPr>
        <p:grpSpPr>
          <a:xfrm>
            <a:off x="10477363" y="3727358"/>
            <a:ext cx="179032" cy="178900"/>
            <a:chOff x="3991661" y="4188807"/>
            <a:chExt cx="199338" cy="199191"/>
          </a:xfrm>
        </p:grpSpPr>
        <p:sp>
          <p:nvSpPr>
            <p:cNvPr id="721" name="Google Shape;721;p5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8780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/>
          <p:nvPr/>
        </p:nvSpPr>
        <p:spPr>
          <a:xfrm>
            <a:off x="1887600" y="719333"/>
            <a:ext cx="103044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950976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11205813" y="6020274"/>
            <a:ext cx="179032" cy="178900"/>
            <a:chOff x="3991661" y="4188807"/>
            <a:chExt cx="199338" cy="199191"/>
          </a:xfrm>
        </p:grpSpPr>
        <p:sp>
          <p:nvSpPr>
            <p:cNvPr id="77" name="Google Shape;77;p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6"/>
          <p:cNvGrpSpPr/>
          <p:nvPr/>
        </p:nvGrpSpPr>
        <p:grpSpPr>
          <a:xfrm>
            <a:off x="861463" y="6144774"/>
            <a:ext cx="179032" cy="178900"/>
            <a:chOff x="3991661" y="4188807"/>
            <a:chExt cx="199338" cy="199191"/>
          </a:xfrm>
        </p:grpSpPr>
        <p:sp>
          <p:nvSpPr>
            <p:cNvPr id="80" name="Google Shape;80;p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" name="Google Shape;82;p6"/>
          <p:cNvGrpSpPr/>
          <p:nvPr/>
        </p:nvGrpSpPr>
        <p:grpSpPr>
          <a:xfrm>
            <a:off x="10594980" y="1495507"/>
            <a:ext cx="179032" cy="178900"/>
            <a:chOff x="3991661" y="4188807"/>
            <a:chExt cx="199338" cy="199191"/>
          </a:xfrm>
        </p:grpSpPr>
        <p:sp>
          <p:nvSpPr>
            <p:cNvPr id="83" name="Google Shape;83;p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18220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lt1"/>
        </a:solid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5" name="Google Shape;725;p51"/>
          <p:cNvGrpSpPr/>
          <p:nvPr/>
        </p:nvGrpSpPr>
        <p:grpSpPr>
          <a:xfrm>
            <a:off x="5805229" y="863058"/>
            <a:ext cx="179032" cy="178900"/>
            <a:chOff x="3991661" y="4188807"/>
            <a:chExt cx="199338" cy="199191"/>
          </a:xfrm>
        </p:grpSpPr>
        <p:sp>
          <p:nvSpPr>
            <p:cNvPr id="726" name="Google Shape;726;p5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8" name="Google Shape;728;p51"/>
          <p:cNvGrpSpPr/>
          <p:nvPr/>
        </p:nvGrpSpPr>
        <p:grpSpPr>
          <a:xfrm>
            <a:off x="1198529" y="3339541"/>
            <a:ext cx="179032" cy="178900"/>
            <a:chOff x="3991661" y="4188807"/>
            <a:chExt cx="199338" cy="199191"/>
          </a:xfrm>
        </p:grpSpPr>
        <p:sp>
          <p:nvSpPr>
            <p:cNvPr id="729" name="Google Shape;729;p5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1" name="Google Shape;731;p51"/>
          <p:cNvGrpSpPr/>
          <p:nvPr/>
        </p:nvGrpSpPr>
        <p:grpSpPr>
          <a:xfrm>
            <a:off x="10814429" y="3339541"/>
            <a:ext cx="179032" cy="178900"/>
            <a:chOff x="3991661" y="4188807"/>
            <a:chExt cx="199338" cy="199191"/>
          </a:xfrm>
        </p:grpSpPr>
        <p:sp>
          <p:nvSpPr>
            <p:cNvPr id="732" name="Google Shape;732;p5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4" name="Google Shape;734;p51"/>
          <p:cNvGrpSpPr/>
          <p:nvPr/>
        </p:nvGrpSpPr>
        <p:grpSpPr>
          <a:xfrm>
            <a:off x="5805229" y="5816058"/>
            <a:ext cx="179032" cy="178900"/>
            <a:chOff x="3991661" y="4188807"/>
            <a:chExt cx="199338" cy="199191"/>
          </a:xfrm>
        </p:grpSpPr>
        <p:sp>
          <p:nvSpPr>
            <p:cNvPr id="735" name="Google Shape;735;p5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38585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lt1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2"/>
          <p:cNvSpPr/>
          <p:nvPr/>
        </p:nvSpPr>
        <p:spPr>
          <a:xfrm>
            <a:off x="15044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9" name="Google Shape;739;p5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0" name="Google Shape;740;p52"/>
          <p:cNvGrpSpPr/>
          <p:nvPr/>
        </p:nvGrpSpPr>
        <p:grpSpPr>
          <a:xfrm>
            <a:off x="889663" y="1244874"/>
            <a:ext cx="179032" cy="178900"/>
            <a:chOff x="3991661" y="4188807"/>
            <a:chExt cx="199338" cy="199191"/>
          </a:xfrm>
        </p:grpSpPr>
        <p:sp>
          <p:nvSpPr>
            <p:cNvPr id="741" name="Google Shape;741;p5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5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3" name="Google Shape;743;p52"/>
          <p:cNvGrpSpPr/>
          <p:nvPr/>
        </p:nvGrpSpPr>
        <p:grpSpPr>
          <a:xfrm>
            <a:off x="11204096" y="1244891"/>
            <a:ext cx="179032" cy="178900"/>
            <a:chOff x="3991661" y="4188807"/>
            <a:chExt cx="199338" cy="199191"/>
          </a:xfrm>
        </p:grpSpPr>
        <p:sp>
          <p:nvSpPr>
            <p:cNvPr id="744" name="Google Shape;744;p5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52"/>
          <p:cNvGrpSpPr/>
          <p:nvPr/>
        </p:nvGrpSpPr>
        <p:grpSpPr>
          <a:xfrm>
            <a:off x="6046880" y="5835558"/>
            <a:ext cx="179032" cy="178900"/>
            <a:chOff x="3991661" y="4188807"/>
            <a:chExt cx="199338" cy="199191"/>
          </a:xfrm>
        </p:grpSpPr>
        <p:sp>
          <p:nvSpPr>
            <p:cNvPr id="747" name="Google Shape;747;p5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5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82674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lt1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1" name="Google Shape;751;p53"/>
          <p:cNvGrpSpPr/>
          <p:nvPr/>
        </p:nvGrpSpPr>
        <p:grpSpPr>
          <a:xfrm>
            <a:off x="861447" y="808774"/>
            <a:ext cx="179032" cy="178900"/>
            <a:chOff x="3991661" y="4188807"/>
            <a:chExt cx="199338" cy="199191"/>
          </a:xfrm>
        </p:grpSpPr>
        <p:sp>
          <p:nvSpPr>
            <p:cNvPr id="752" name="Google Shape;752;p5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4" name="Google Shape;754;p53"/>
          <p:cNvGrpSpPr/>
          <p:nvPr/>
        </p:nvGrpSpPr>
        <p:grpSpPr>
          <a:xfrm>
            <a:off x="6006496" y="5850958"/>
            <a:ext cx="179032" cy="178900"/>
            <a:chOff x="3991661" y="4188807"/>
            <a:chExt cx="199338" cy="199191"/>
          </a:xfrm>
        </p:grpSpPr>
        <p:sp>
          <p:nvSpPr>
            <p:cNvPr id="755" name="Google Shape;755;p5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53"/>
          <p:cNvGrpSpPr/>
          <p:nvPr/>
        </p:nvGrpSpPr>
        <p:grpSpPr>
          <a:xfrm>
            <a:off x="11163680" y="808758"/>
            <a:ext cx="179032" cy="178900"/>
            <a:chOff x="3991661" y="4188807"/>
            <a:chExt cx="199338" cy="199191"/>
          </a:xfrm>
        </p:grpSpPr>
        <p:sp>
          <p:nvSpPr>
            <p:cNvPr id="758" name="Google Shape;758;p5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1015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/>
          <p:nvPr/>
        </p:nvSpPr>
        <p:spPr>
          <a:xfrm>
            <a:off x="2316400" y="719333"/>
            <a:ext cx="98756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ubTitle" idx="1"/>
          </p:nvPr>
        </p:nvSpPr>
        <p:spPr>
          <a:xfrm>
            <a:off x="1541867" y="2319333"/>
            <a:ext cx="4588400" cy="3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D47"/>
              </a:buClr>
              <a:buSzPts val="1200"/>
              <a:buFont typeface="Roboto Slab Light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90" name="Google Shape;90;p7"/>
          <p:cNvGrpSpPr/>
          <p:nvPr/>
        </p:nvGrpSpPr>
        <p:grpSpPr>
          <a:xfrm>
            <a:off x="10541829" y="5309307"/>
            <a:ext cx="179032" cy="178900"/>
            <a:chOff x="3991661" y="4188807"/>
            <a:chExt cx="199338" cy="199191"/>
          </a:xfrm>
        </p:grpSpPr>
        <p:sp>
          <p:nvSpPr>
            <p:cNvPr id="91" name="Google Shape;91;p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7"/>
          <p:cNvGrpSpPr/>
          <p:nvPr/>
        </p:nvGrpSpPr>
        <p:grpSpPr>
          <a:xfrm>
            <a:off x="10440280" y="2107974"/>
            <a:ext cx="179032" cy="178900"/>
            <a:chOff x="3991661" y="4188807"/>
            <a:chExt cx="199338" cy="199191"/>
          </a:xfrm>
        </p:grpSpPr>
        <p:sp>
          <p:nvSpPr>
            <p:cNvPr id="94" name="Google Shape;94;p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7"/>
          <p:cNvGrpSpPr/>
          <p:nvPr/>
        </p:nvGrpSpPr>
        <p:grpSpPr>
          <a:xfrm>
            <a:off x="1380629" y="1239674"/>
            <a:ext cx="179032" cy="178900"/>
            <a:chOff x="3991661" y="4188807"/>
            <a:chExt cx="199338" cy="199191"/>
          </a:xfrm>
        </p:grpSpPr>
        <p:sp>
          <p:nvSpPr>
            <p:cNvPr id="97" name="Google Shape;97;p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1201613" y="5848525"/>
            <a:ext cx="179032" cy="178900"/>
            <a:chOff x="3991661" y="4188807"/>
            <a:chExt cx="199338" cy="199191"/>
          </a:xfrm>
        </p:grpSpPr>
        <p:sp>
          <p:nvSpPr>
            <p:cNvPr id="100" name="Google Shape;100;p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695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5667467" y="1444100"/>
            <a:ext cx="6524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6183000" y="1517367"/>
            <a:ext cx="4576800" cy="2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106" name="Google Shape;106;p8"/>
          <p:cNvGrpSpPr/>
          <p:nvPr/>
        </p:nvGrpSpPr>
        <p:grpSpPr>
          <a:xfrm>
            <a:off x="10925713" y="1011307"/>
            <a:ext cx="179032" cy="178900"/>
            <a:chOff x="3991661" y="4188807"/>
            <a:chExt cx="199338" cy="199191"/>
          </a:xfrm>
        </p:grpSpPr>
        <p:sp>
          <p:nvSpPr>
            <p:cNvPr id="107" name="Google Shape;107;p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" name="Google Shape;109;p8"/>
          <p:cNvGrpSpPr/>
          <p:nvPr/>
        </p:nvGrpSpPr>
        <p:grpSpPr>
          <a:xfrm>
            <a:off x="10580780" y="4289441"/>
            <a:ext cx="179032" cy="178900"/>
            <a:chOff x="3991661" y="4188807"/>
            <a:chExt cx="199338" cy="199191"/>
          </a:xfrm>
        </p:grpSpPr>
        <p:sp>
          <p:nvSpPr>
            <p:cNvPr id="110" name="Google Shape;110;p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8"/>
          <p:cNvGrpSpPr/>
          <p:nvPr/>
        </p:nvGrpSpPr>
        <p:grpSpPr>
          <a:xfrm>
            <a:off x="8214580" y="5229641"/>
            <a:ext cx="179032" cy="178900"/>
            <a:chOff x="3991661" y="4188807"/>
            <a:chExt cx="199338" cy="199191"/>
          </a:xfrm>
        </p:grpSpPr>
        <p:sp>
          <p:nvSpPr>
            <p:cNvPr id="113" name="Google Shape;113;p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899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/>
          <p:nvPr/>
        </p:nvSpPr>
        <p:spPr>
          <a:xfrm>
            <a:off x="30088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950976" y="719319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ubTitle" idx="1"/>
          </p:nvPr>
        </p:nvSpPr>
        <p:spPr>
          <a:xfrm>
            <a:off x="6511967" y="3010533"/>
            <a:ext cx="3820800" cy="18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9"/>
          <p:cNvGrpSpPr/>
          <p:nvPr/>
        </p:nvGrpSpPr>
        <p:grpSpPr>
          <a:xfrm>
            <a:off x="2240280" y="1113707"/>
            <a:ext cx="179032" cy="178900"/>
            <a:chOff x="3991661" y="4188807"/>
            <a:chExt cx="199338" cy="199191"/>
          </a:xfrm>
        </p:grpSpPr>
        <p:sp>
          <p:nvSpPr>
            <p:cNvPr id="121" name="Google Shape;121;p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" name="Google Shape;123;p9"/>
          <p:cNvGrpSpPr/>
          <p:nvPr/>
        </p:nvGrpSpPr>
        <p:grpSpPr>
          <a:xfrm>
            <a:off x="10437747" y="2429507"/>
            <a:ext cx="179032" cy="178900"/>
            <a:chOff x="3991661" y="4188807"/>
            <a:chExt cx="199338" cy="199191"/>
          </a:xfrm>
        </p:grpSpPr>
        <p:sp>
          <p:nvSpPr>
            <p:cNvPr id="124" name="Google Shape;124;p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" name="Google Shape;126;p9"/>
          <p:cNvGrpSpPr/>
          <p:nvPr/>
        </p:nvGrpSpPr>
        <p:grpSpPr>
          <a:xfrm>
            <a:off x="8880080" y="5468541"/>
            <a:ext cx="179032" cy="178900"/>
            <a:chOff x="3991661" y="4188807"/>
            <a:chExt cx="199338" cy="199191"/>
          </a:xfrm>
        </p:grpSpPr>
        <p:sp>
          <p:nvSpPr>
            <p:cNvPr id="127" name="Google Shape;127;p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796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0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950967" y="862633"/>
            <a:ext cx="86052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3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302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30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●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○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■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●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○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■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●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○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aldi"/>
              <a:buChar char="■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618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59"/>
          <p:cNvGrpSpPr/>
          <p:nvPr/>
        </p:nvGrpSpPr>
        <p:grpSpPr>
          <a:xfrm>
            <a:off x="802098" y="802689"/>
            <a:ext cx="2534031" cy="6049688"/>
            <a:chOff x="601573" y="602017"/>
            <a:chExt cx="1900523" cy="4537266"/>
          </a:xfrm>
        </p:grpSpPr>
        <p:grpSp>
          <p:nvGrpSpPr>
            <p:cNvPr id="775" name="Google Shape;775;p59"/>
            <p:cNvGrpSpPr/>
            <p:nvPr/>
          </p:nvGrpSpPr>
          <p:grpSpPr>
            <a:xfrm>
              <a:off x="601573" y="1579015"/>
              <a:ext cx="1624041" cy="3560267"/>
              <a:chOff x="1036545" y="1262379"/>
              <a:chExt cx="1773164" cy="3887179"/>
            </a:xfrm>
          </p:grpSpPr>
          <p:sp>
            <p:nvSpPr>
              <p:cNvPr id="776" name="Google Shape;776;p59"/>
              <p:cNvSpPr/>
              <p:nvPr/>
            </p:nvSpPr>
            <p:spPr>
              <a:xfrm>
                <a:off x="1552048" y="4737326"/>
                <a:ext cx="491078" cy="412232"/>
              </a:xfrm>
              <a:custGeom>
                <a:avLst/>
                <a:gdLst/>
                <a:ahLst/>
                <a:cxnLst/>
                <a:rect l="l" t="t" r="r" b="b"/>
                <a:pathLst>
                  <a:path w="5449" h="4574" extrusionOk="0">
                    <a:moveTo>
                      <a:pt x="494" y="1"/>
                    </a:moveTo>
                    <a:lnTo>
                      <a:pt x="494" y="1722"/>
                    </a:lnTo>
                    <a:lnTo>
                      <a:pt x="0" y="4573"/>
                    </a:lnTo>
                    <a:lnTo>
                      <a:pt x="1017" y="4573"/>
                    </a:lnTo>
                    <a:lnTo>
                      <a:pt x="1173" y="3599"/>
                    </a:lnTo>
                    <a:lnTo>
                      <a:pt x="2455" y="4572"/>
                    </a:lnTo>
                    <a:lnTo>
                      <a:pt x="5448" y="4572"/>
                    </a:lnTo>
                    <a:lnTo>
                      <a:pt x="5413" y="4426"/>
                    </a:lnTo>
                    <a:cubicBezTo>
                      <a:pt x="5327" y="4051"/>
                      <a:pt x="5088" y="3732"/>
                      <a:pt x="4753" y="3545"/>
                    </a:cubicBezTo>
                    <a:lnTo>
                      <a:pt x="4021" y="3134"/>
                    </a:lnTo>
                    <a:lnTo>
                      <a:pt x="2328" y="1624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59"/>
              <p:cNvSpPr/>
              <p:nvPr/>
            </p:nvSpPr>
            <p:spPr>
              <a:xfrm>
                <a:off x="1596478" y="4737326"/>
                <a:ext cx="169250" cy="78409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870" extrusionOk="0">
                    <a:moveTo>
                      <a:pt x="1" y="1"/>
                    </a:moveTo>
                    <a:lnTo>
                      <a:pt x="1" y="870"/>
                    </a:lnTo>
                    <a:lnTo>
                      <a:pt x="1864" y="532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59"/>
              <p:cNvSpPr/>
              <p:nvPr/>
            </p:nvSpPr>
            <p:spPr>
              <a:xfrm>
                <a:off x="1552048" y="4939021"/>
                <a:ext cx="490897" cy="210532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2336" extrusionOk="0">
                    <a:moveTo>
                      <a:pt x="3019" y="0"/>
                    </a:moveTo>
                    <a:lnTo>
                      <a:pt x="1864" y="937"/>
                    </a:lnTo>
                    <a:lnTo>
                      <a:pt x="364" y="231"/>
                    </a:lnTo>
                    <a:lnTo>
                      <a:pt x="0" y="2335"/>
                    </a:lnTo>
                    <a:lnTo>
                      <a:pt x="1016" y="2335"/>
                    </a:lnTo>
                    <a:lnTo>
                      <a:pt x="1171" y="1361"/>
                    </a:lnTo>
                    <a:lnTo>
                      <a:pt x="2455" y="2335"/>
                    </a:lnTo>
                    <a:lnTo>
                      <a:pt x="5447" y="2335"/>
                    </a:lnTo>
                    <a:lnTo>
                      <a:pt x="5413" y="2188"/>
                    </a:lnTo>
                    <a:cubicBezTo>
                      <a:pt x="5327" y="1813"/>
                      <a:pt x="5088" y="1494"/>
                      <a:pt x="4753" y="1307"/>
                    </a:cubicBezTo>
                    <a:lnTo>
                      <a:pt x="4022" y="895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59"/>
              <p:cNvSpPr/>
              <p:nvPr/>
            </p:nvSpPr>
            <p:spPr>
              <a:xfrm>
                <a:off x="2318632" y="4737326"/>
                <a:ext cx="491078" cy="412232"/>
              </a:xfrm>
              <a:custGeom>
                <a:avLst/>
                <a:gdLst/>
                <a:ahLst/>
                <a:cxnLst/>
                <a:rect l="l" t="t" r="r" b="b"/>
                <a:pathLst>
                  <a:path w="5449" h="4574" extrusionOk="0">
                    <a:moveTo>
                      <a:pt x="196" y="1"/>
                    </a:moveTo>
                    <a:lnTo>
                      <a:pt x="495" y="1722"/>
                    </a:lnTo>
                    <a:lnTo>
                      <a:pt x="0" y="4573"/>
                    </a:lnTo>
                    <a:lnTo>
                      <a:pt x="1016" y="4573"/>
                    </a:lnTo>
                    <a:lnTo>
                      <a:pt x="1171" y="3599"/>
                    </a:lnTo>
                    <a:lnTo>
                      <a:pt x="2456" y="4572"/>
                    </a:lnTo>
                    <a:lnTo>
                      <a:pt x="5448" y="4572"/>
                    </a:lnTo>
                    <a:lnTo>
                      <a:pt x="5415" y="4426"/>
                    </a:lnTo>
                    <a:cubicBezTo>
                      <a:pt x="5327" y="4051"/>
                      <a:pt x="5089" y="3732"/>
                      <a:pt x="4754" y="3545"/>
                    </a:cubicBezTo>
                    <a:lnTo>
                      <a:pt x="4022" y="3134"/>
                    </a:lnTo>
                    <a:lnTo>
                      <a:pt x="2330" y="1624"/>
                    </a:lnTo>
                    <a:lnTo>
                      <a:pt x="2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59"/>
              <p:cNvSpPr/>
              <p:nvPr/>
            </p:nvSpPr>
            <p:spPr>
              <a:xfrm>
                <a:off x="2336296" y="4737326"/>
                <a:ext cx="176550" cy="77507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860" extrusionOk="0">
                    <a:moveTo>
                      <a:pt x="0" y="1"/>
                    </a:moveTo>
                    <a:lnTo>
                      <a:pt x="150" y="859"/>
                    </a:lnTo>
                    <a:lnTo>
                      <a:pt x="1959" y="517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59"/>
              <p:cNvSpPr/>
              <p:nvPr/>
            </p:nvSpPr>
            <p:spPr>
              <a:xfrm>
                <a:off x="2318632" y="4939111"/>
                <a:ext cx="491078" cy="210442"/>
              </a:xfrm>
              <a:custGeom>
                <a:avLst/>
                <a:gdLst/>
                <a:ahLst/>
                <a:cxnLst/>
                <a:rect l="l" t="t" r="r" b="b"/>
                <a:pathLst>
                  <a:path w="5449" h="2335" extrusionOk="0">
                    <a:moveTo>
                      <a:pt x="3019" y="1"/>
                    </a:moveTo>
                    <a:lnTo>
                      <a:pt x="1864" y="937"/>
                    </a:lnTo>
                    <a:lnTo>
                      <a:pt x="365" y="230"/>
                    </a:lnTo>
                    <a:lnTo>
                      <a:pt x="0" y="2334"/>
                    </a:lnTo>
                    <a:lnTo>
                      <a:pt x="1017" y="2334"/>
                    </a:lnTo>
                    <a:lnTo>
                      <a:pt x="1173" y="1360"/>
                    </a:lnTo>
                    <a:lnTo>
                      <a:pt x="2456" y="2334"/>
                    </a:lnTo>
                    <a:lnTo>
                      <a:pt x="5448" y="2334"/>
                    </a:lnTo>
                    <a:lnTo>
                      <a:pt x="5413" y="2187"/>
                    </a:lnTo>
                    <a:cubicBezTo>
                      <a:pt x="5327" y="1812"/>
                      <a:pt x="5088" y="1493"/>
                      <a:pt x="4754" y="1306"/>
                    </a:cubicBezTo>
                    <a:lnTo>
                      <a:pt x="4022" y="894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59"/>
              <p:cNvSpPr/>
              <p:nvPr/>
            </p:nvSpPr>
            <p:spPr>
              <a:xfrm>
                <a:off x="1422361" y="2664416"/>
                <a:ext cx="1106434" cy="2106131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23369" extrusionOk="0">
                    <a:moveTo>
                      <a:pt x="0" y="0"/>
                    </a:moveTo>
                    <a:lnTo>
                      <a:pt x="1129" y="12898"/>
                    </a:lnTo>
                    <a:lnTo>
                      <a:pt x="564" y="23368"/>
                    </a:lnTo>
                    <a:lnTo>
                      <a:pt x="4318" y="23368"/>
                    </a:lnTo>
                    <a:lnTo>
                      <a:pt x="4656" y="4544"/>
                    </a:lnTo>
                    <a:lnTo>
                      <a:pt x="5056" y="4544"/>
                    </a:lnTo>
                    <a:lnTo>
                      <a:pt x="7394" y="14113"/>
                    </a:lnTo>
                    <a:lnTo>
                      <a:pt x="8523" y="23368"/>
                    </a:lnTo>
                    <a:lnTo>
                      <a:pt x="12276" y="23368"/>
                    </a:lnTo>
                    <a:lnTo>
                      <a:pt x="87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59"/>
              <p:cNvSpPr/>
              <p:nvPr/>
            </p:nvSpPr>
            <p:spPr>
              <a:xfrm>
                <a:off x="1422361" y="2664416"/>
                <a:ext cx="811463" cy="327604"/>
              </a:xfrm>
              <a:custGeom>
                <a:avLst/>
                <a:gdLst/>
                <a:ahLst/>
                <a:cxnLst/>
                <a:rect l="l" t="t" r="r" b="b"/>
                <a:pathLst>
                  <a:path w="9004" h="3635" extrusionOk="0">
                    <a:moveTo>
                      <a:pt x="0" y="0"/>
                    </a:moveTo>
                    <a:lnTo>
                      <a:pt x="318" y="3635"/>
                    </a:lnTo>
                    <a:lnTo>
                      <a:pt x="9004" y="1862"/>
                    </a:lnTo>
                    <a:lnTo>
                      <a:pt x="87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59"/>
              <p:cNvSpPr/>
              <p:nvPr/>
            </p:nvSpPr>
            <p:spPr>
              <a:xfrm>
                <a:off x="2178942" y="4676313"/>
                <a:ext cx="335526" cy="9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" fill="none" extrusionOk="0">
                    <a:moveTo>
                      <a:pt x="3723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59"/>
              <p:cNvSpPr/>
              <p:nvPr/>
            </p:nvSpPr>
            <p:spPr>
              <a:xfrm>
                <a:off x="1478237" y="4676313"/>
                <a:ext cx="334895" cy="90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1" fill="none" extrusionOk="0">
                    <a:moveTo>
                      <a:pt x="3716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59"/>
              <p:cNvSpPr/>
              <p:nvPr/>
            </p:nvSpPr>
            <p:spPr>
              <a:xfrm>
                <a:off x="1864864" y="2687127"/>
                <a:ext cx="78947" cy="386907"/>
              </a:xfrm>
              <a:custGeom>
                <a:avLst/>
                <a:gdLst/>
                <a:ahLst/>
                <a:cxnLst/>
                <a:rect l="l" t="t" r="r" b="b"/>
                <a:pathLst>
                  <a:path w="876" h="4293" fill="none" extrusionOk="0">
                    <a:moveTo>
                      <a:pt x="876" y="0"/>
                    </a:moveTo>
                    <a:lnTo>
                      <a:pt x="1" y="4292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59"/>
              <p:cNvSpPr/>
              <p:nvPr/>
            </p:nvSpPr>
            <p:spPr>
              <a:xfrm>
                <a:off x="1885862" y="2687127"/>
                <a:ext cx="116709" cy="284074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3152" fill="none" extrusionOk="0">
                    <a:moveTo>
                      <a:pt x="1295" y="0"/>
                    </a:moveTo>
                    <a:lnTo>
                      <a:pt x="860" y="2134"/>
                    </a:lnTo>
                    <a:cubicBezTo>
                      <a:pt x="800" y="2434"/>
                      <a:pt x="628" y="2699"/>
                      <a:pt x="379" y="2879"/>
                    </a:cubicBezTo>
                    <a:lnTo>
                      <a:pt x="0" y="3152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59"/>
              <p:cNvSpPr/>
              <p:nvPr/>
            </p:nvSpPr>
            <p:spPr>
              <a:xfrm>
                <a:off x="1745361" y="3016706"/>
                <a:ext cx="307768" cy="9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" fill="none" extrusionOk="0">
                    <a:moveTo>
                      <a:pt x="1" y="0"/>
                    </a:moveTo>
                    <a:lnTo>
                      <a:pt x="3415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59"/>
              <p:cNvSpPr/>
              <p:nvPr/>
            </p:nvSpPr>
            <p:spPr>
              <a:xfrm>
                <a:off x="1495991" y="2768688"/>
                <a:ext cx="76514" cy="190776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21168" fill="none" extrusionOk="0">
                    <a:moveTo>
                      <a:pt x="1" y="0"/>
                    </a:moveTo>
                    <a:lnTo>
                      <a:pt x="849" y="11543"/>
                    </a:lnTo>
                    <a:lnTo>
                      <a:pt x="425" y="21167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59"/>
              <p:cNvSpPr/>
              <p:nvPr/>
            </p:nvSpPr>
            <p:spPr>
              <a:xfrm>
                <a:off x="1923353" y="3016706"/>
                <a:ext cx="310382" cy="1659742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18416" fill="none" extrusionOk="0">
                    <a:moveTo>
                      <a:pt x="1" y="0"/>
                    </a:moveTo>
                    <a:lnTo>
                      <a:pt x="2315" y="10006"/>
                    </a:lnTo>
                    <a:lnTo>
                      <a:pt x="3443" y="18415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59"/>
              <p:cNvSpPr/>
              <p:nvPr/>
            </p:nvSpPr>
            <p:spPr>
              <a:xfrm>
                <a:off x="2039702" y="1829521"/>
                <a:ext cx="307318" cy="749840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8320" extrusionOk="0">
                    <a:moveTo>
                      <a:pt x="1" y="1"/>
                    </a:moveTo>
                    <a:lnTo>
                      <a:pt x="1490" y="8320"/>
                    </a:lnTo>
                    <a:lnTo>
                      <a:pt x="3409" y="54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59"/>
              <p:cNvSpPr/>
              <p:nvPr/>
            </p:nvSpPr>
            <p:spPr>
              <a:xfrm>
                <a:off x="1701291" y="1766165"/>
                <a:ext cx="414113" cy="921077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10220" extrusionOk="0">
                    <a:moveTo>
                      <a:pt x="2273" y="1"/>
                    </a:moveTo>
                    <a:lnTo>
                      <a:pt x="1" y="173"/>
                    </a:lnTo>
                    <a:lnTo>
                      <a:pt x="702" y="10219"/>
                    </a:lnTo>
                    <a:lnTo>
                      <a:pt x="4595" y="10219"/>
                    </a:lnTo>
                    <a:lnTo>
                      <a:pt x="4595" y="3095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59"/>
              <p:cNvSpPr/>
              <p:nvPr/>
            </p:nvSpPr>
            <p:spPr>
              <a:xfrm>
                <a:off x="1384149" y="1295725"/>
                <a:ext cx="278659" cy="513532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5698" extrusionOk="0">
                    <a:moveTo>
                      <a:pt x="1670" y="1"/>
                    </a:moveTo>
                    <a:cubicBezTo>
                      <a:pt x="1337" y="1"/>
                      <a:pt x="1006" y="87"/>
                      <a:pt x="730" y="268"/>
                    </a:cubicBezTo>
                    <a:cubicBezTo>
                      <a:pt x="216" y="607"/>
                      <a:pt x="0" y="1760"/>
                      <a:pt x="561" y="2555"/>
                    </a:cubicBezTo>
                    <a:cubicBezTo>
                      <a:pt x="1121" y="3349"/>
                      <a:pt x="1228" y="4280"/>
                      <a:pt x="656" y="4820"/>
                    </a:cubicBezTo>
                    <a:cubicBezTo>
                      <a:pt x="85" y="5360"/>
                      <a:pt x="349" y="5698"/>
                      <a:pt x="349" y="5698"/>
                    </a:cubicBezTo>
                    <a:lnTo>
                      <a:pt x="3091" y="5698"/>
                    </a:lnTo>
                    <a:cubicBezTo>
                      <a:pt x="3091" y="5698"/>
                      <a:pt x="2775" y="5529"/>
                      <a:pt x="2891" y="5147"/>
                    </a:cubicBezTo>
                    <a:cubicBezTo>
                      <a:pt x="3007" y="4767"/>
                      <a:pt x="3060" y="3994"/>
                      <a:pt x="2817" y="3475"/>
                    </a:cubicBezTo>
                    <a:cubicBezTo>
                      <a:pt x="2573" y="2959"/>
                      <a:pt x="1807" y="1728"/>
                      <a:pt x="2658" y="1728"/>
                    </a:cubicBezTo>
                    <a:cubicBezTo>
                      <a:pt x="2662" y="1728"/>
                      <a:pt x="2665" y="1728"/>
                      <a:pt x="2669" y="1728"/>
                    </a:cubicBezTo>
                    <a:lnTo>
                      <a:pt x="2910" y="479"/>
                    </a:lnTo>
                    <a:cubicBezTo>
                      <a:pt x="2592" y="167"/>
                      <a:pt x="2130" y="1"/>
                      <a:pt x="16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59"/>
              <p:cNvSpPr/>
              <p:nvPr/>
            </p:nvSpPr>
            <p:spPr>
              <a:xfrm>
                <a:off x="1562051" y="1317354"/>
                <a:ext cx="84445" cy="145101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610" extrusionOk="0">
                    <a:moveTo>
                      <a:pt x="617" y="1"/>
                    </a:moveTo>
                    <a:cubicBezTo>
                      <a:pt x="247" y="134"/>
                      <a:pt x="1" y="484"/>
                      <a:pt x="1" y="876"/>
                    </a:cubicBezTo>
                    <a:cubicBezTo>
                      <a:pt x="1" y="1162"/>
                      <a:pt x="134" y="1433"/>
                      <a:pt x="360" y="1609"/>
                    </a:cubicBezTo>
                    <a:cubicBezTo>
                      <a:pt x="419" y="1534"/>
                      <a:pt x="519" y="1490"/>
                      <a:pt x="678" y="1490"/>
                    </a:cubicBezTo>
                    <a:cubicBezTo>
                      <a:pt x="683" y="1490"/>
                      <a:pt x="688" y="1490"/>
                      <a:pt x="693" y="1490"/>
                    </a:cubicBezTo>
                    <a:lnTo>
                      <a:pt x="936" y="239"/>
                    </a:lnTo>
                    <a:cubicBezTo>
                      <a:pt x="841" y="146"/>
                      <a:pt x="733" y="66"/>
                      <a:pt x="6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59"/>
              <p:cNvSpPr/>
              <p:nvPr/>
            </p:nvSpPr>
            <p:spPr>
              <a:xfrm>
                <a:off x="1552048" y="1262379"/>
                <a:ext cx="487202" cy="332291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3687" extrusionOk="0">
                    <a:moveTo>
                      <a:pt x="2566" y="1"/>
                    </a:moveTo>
                    <a:cubicBezTo>
                      <a:pt x="2221" y="1"/>
                      <a:pt x="1842" y="78"/>
                      <a:pt x="1450" y="289"/>
                    </a:cubicBezTo>
                    <a:cubicBezTo>
                      <a:pt x="0" y="1072"/>
                      <a:pt x="435" y="3010"/>
                      <a:pt x="1450" y="3687"/>
                    </a:cubicBezTo>
                    <a:lnTo>
                      <a:pt x="4572" y="2322"/>
                    </a:lnTo>
                    <a:cubicBezTo>
                      <a:pt x="5406" y="1782"/>
                      <a:pt x="5262" y="558"/>
                      <a:pt x="4301" y="558"/>
                    </a:cubicBezTo>
                    <a:cubicBezTo>
                      <a:pt x="4262" y="558"/>
                      <a:pt x="4222" y="560"/>
                      <a:pt x="4181" y="564"/>
                    </a:cubicBezTo>
                    <a:cubicBezTo>
                      <a:pt x="4181" y="564"/>
                      <a:pt x="3499" y="1"/>
                      <a:pt x="25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59"/>
              <p:cNvSpPr/>
              <p:nvPr/>
            </p:nvSpPr>
            <p:spPr>
              <a:xfrm>
                <a:off x="1701291" y="1338893"/>
                <a:ext cx="329127" cy="663861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7366" extrusionOk="0">
                    <a:moveTo>
                      <a:pt x="2575" y="0"/>
                    </a:moveTo>
                    <a:cubicBezTo>
                      <a:pt x="2575" y="0"/>
                      <a:pt x="1774" y="1144"/>
                      <a:pt x="672" y="1162"/>
                    </a:cubicBezTo>
                    <a:cubicBezTo>
                      <a:pt x="672" y="1162"/>
                      <a:pt x="785" y="2147"/>
                      <a:pt x="174" y="3034"/>
                    </a:cubicBezTo>
                    <a:lnTo>
                      <a:pt x="1" y="4914"/>
                    </a:lnTo>
                    <a:lnTo>
                      <a:pt x="2523" y="7366"/>
                    </a:lnTo>
                    <a:lnTo>
                      <a:pt x="2273" y="4740"/>
                    </a:lnTo>
                    <a:lnTo>
                      <a:pt x="2213" y="3725"/>
                    </a:lnTo>
                    <a:cubicBezTo>
                      <a:pt x="2736" y="3683"/>
                      <a:pt x="3652" y="3021"/>
                      <a:pt x="3057" y="1798"/>
                    </a:cubicBezTo>
                    <a:cubicBezTo>
                      <a:pt x="3057" y="1798"/>
                      <a:pt x="3107" y="361"/>
                      <a:pt x="25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59"/>
              <p:cNvSpPr/>
              <p:nvPr/>
            </p:nvSpPr>
            <p:spPr>
              <a:xfrm>
                <a:off x="1779517" y="1523464"/>
                <a:ext cx="74081" cy="63448"/>
              </a:xfrm>
              <a:custGeom>
                <a:avLst/>
                <a:gdLst/>
                <a:ahLst/>
                <a:cxnLst/>
                <a:rect l="l" t="t" r="r" b="b"/>
                <a:pathLst>
                  <a:path w="822" h="704" extrusionOk="0">
                    <a:moveTo>
                      <a:pt x="470" y="1"/>
                    </a:moveTo>
                    <a:cubicBezTo>
                      <a:pt x="157" y="1"/>
                      <a:pt x="0" y="380"/>
                      <a:pt x="222" y="600"/>
                    </a:cubicBezTo>
                    <a:cubicBezTo>
                      <a:pt x="294" y="672"/>
                      <a:pt x="382" y="704"/>
                      <a:pt x="468" y="704"/>
                    </a:cubicBezTo>
                    <a:cubicBezTo>
                      <a:pt x="648" y="704"/>
                      <a:pt x="821" y="563"/>
                      <a:pt x="821" y="351"/>
                    </a:cubicBezTo>
                    <a:cubicBezTo>
                      <a:pt x="821" y="158"/>
                      <a:pt x="664" y="1"/>
                      <a:pt x="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59"/>
              <p:cNvSpPr/>
              <p:nvPr/>
            </p:nvSpPr>
            <p:spPr>
              <a:xfrm>
                <a:off x="1760502" y="1646121"/>
                <a:ext cx="128425" cy="41007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455" fill="none" extrusionOk="0">
                    <a:moveTo>
                      <a:pt x="1424" y="318"/>
                    </a:moveTo>
                    <a:cubicBezTo>
                      <a:pt x="1424" y="318"/>
                      <a:pt x="557" y="455"/>
                      <a:pt x="0" y="1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59"/>
              <p:cNvSpPr/>
              <p:nvPr/>
            </p:nvSpPr>
            <p:spPr>
              <a:xfrm>
                <a:off x="1621262" y="1474438"/>
                <a:ext cx="156002" cy="146904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630" extrusionOk="0">
                    <a:moveTo>
                      <a:pt x="799" y="1"/>
                    </a:moveTo>
                    <a:cubicBezTo>
                      <a:pt x="702" y="1"/>
                      <a:pt x="604" y="22"/>
                      <a:pt x="512" y="65"/>
                    </a:cubicBezTo>
                    <a:cubicBezTo>
                      <a:pt x="142" y="239"/>
                      <a:pt x="0" y="715"/>
                      <a:pt x="195" y="1130"/>
                    </a:cubicBezTo>
                    <a:cubicBezTo>
                      <a:pt x="341" y="1442"/>
                      <a:pt x="636" y="1629"/>
                      <a:pt x="930" y="1629"/>
                    </a:cubicBezTo>
                    <a:cubicBezTo>
                      <a:pt x="1028" y="1629"/>
                      <a:pt x="1126" y="1608"/>
                      <a:pt x="1218" y="1565"/>
                    </a:cubicBezTo>
                    <a:cubicBezTo>
                      <a:pt x="1589" y="1391"/>
                      <a:pt x="1731" y="913"/>
                      <a:pt x="1535" y="500"/>
                    </a:cubicBezTo>
                    <a:cubicBezTo>
                      <a:pt x="1388" y="188"/>
                      <a:pt x="1094" y="1"/>
                      <a:pt x="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59"/>
              <p:cNvSpPr/>
              <p:nvPr/>
            </p:nvSpPr>
            <p:spPr>
              <a:xfrm>
                <a:off x="1662718" y="1481107"/>
                <a:ext cx="83183" cy="8940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92" fill="none" extrusionOk="0">
                    <a:moveTo>
                      <a:pt x="0" y="498"/>
                    </a:moveTo>
                    <a:cubicBezTo>
                      <a:pt x="430" y="0"/>
                      <a:pt x="812" y="391"/>
                      <a:pt x="922" y="991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59"/>
              <p:cNvSpPr/>
              <p:nvPr/>
            </p:nvSpPr>
            <p:spPr>
              <a:xfrm>
                <a:off x="1701291" y="1505440"/>
                <a:ext cx="2974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33" h="594" fill="none" extrusionOk="0">
                    <a:moveTo>
                      <a:pt x="1" y="593"/>
                    </a:moveTo>
                    <a:lnTo>
                      <a:pt x="33" y="0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59"/>
              <p:cNvSpPr/>
              <p:nvPr/>
            </p:nvSpPr>
            <p:spPr>
              <a:xfrm>
                <a:off x="1822506" y="1465335"/>
                <a:ext cx="39203" cy="4398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88" extrusionOk="0">
                    <a:moveTo>
                      <a:pt x="217" y="0"/>
                    </a:moveTo>
                    <a:cubicBezTo>
                      <a:pt x="98" y="0"/>
                      <a:pt x="0" y="110"/>
                      <a:pt x="0" y="245"/>
                    </a:cubicBezTo>
                    <a:cubicBezTo>
                      <a:pt x="0" y="279"/>
                      <a:pt x="8" y="313"/>
                      <a:pt x="21" y="344"/>
                    </a:cubicBezTo>
                    <a:lnTo>
                      <a:pt x="183" y="285"/>
                    </a:lnTo>
                    <a:lnTo>
                      <a:pt x="80" y="432"/>
                    </a:lnTo>
                    <a:cubicBezTo>
                      <a:pt x="118" y="466"/>
                      <a:pt x="166" y="488"/>
                      <a:pt x="217" y="488"/>
                    </a:cubicBezTo>
                    <a:cubicBezTo>
                      <a:pt x="338" y="488"/>
                      <a:pt x="435" y="379"/>
                      <a:pt x="435" y="245"/>
                    </a:cubicBezTo>
                    <a:cubicBezTo>
                      <a:pt x="435" y="110"/>
                      <a:pt x="338" y="0"/>
                      <a:pt x="2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59"/>
              <p:cNvSpPr/>
              <p:nvPr/>
            </p:nvSpPr>
            <p:spPr>
              <a:xfrm>
                <a:off x="1916865" y="1465335"/>
                <a:ext cx="39113" cy="43981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88" extrusionOk="0">
                    <a:moveTo>
                      <a:pt x="217" y="0"/>
                    </a:moveTo>
                    <a:cubicBezTo>
                      <a:pt x="97" y="0"/>
                      <a:pt x="0" y="110"/>
                      <a:pt x="0" y="245"/>
                    </a:cubicBezTo>
                    <a:cubicBezTo>
                      <a:pt x="0" y="279"/>
                      <a:pt x="6" y="313"/>
                      <a:pt x="20" y="344"/>
                    </a:cubicBezTo>
                    <a:lnTo>
                      <a:pt x="181" y="285"/>
                    </a:lnTo>
                    <a:lnTo>
                      <a:pt x="80" y="432"/>
                    </a:lnTo>
                    <a:cubicBezTo>
                      <a:pt x="116" y="466"/>
                      <a:pt x="166" y="488"/>
                      <a:pt x="217" y="488"/>
                    </a:cubicBezTo>
                    <a:cubicBezTo>
                      <a:pt x="337" y="488"/>
                      <a:pt x="433" y="379"/>
                      <a:pt x="433" y="245"/>
                    </a:cubicBezTo>
                    <a:cubicBezTo>
                      <a:pt x="433" y="110"/>
                      <a:pt x="337" y="0"/>
                      <a:pt x="2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59"/>
              <p:cNvSpPr/>
              <p:nvPr/>
            </p:nvSpPr>
            <p:spPr>
              <a:xfrm>
                <a:off x="1896046" y="1471554"/>
                <a:ext cx="28929" cy="70388"/>
              </a:xfrm>
              <a:custGeom>
                <a:avLst/>
                <a:gdLst/>
                <a:ahLst/>
                <a:cxnLst/>
                <a:rect l="l" t="t" r="r" b="b"/>
                <a:pathLst>
                  <a:path w="321" h="781" fill="none" extrusionOk="0">
                    <a:moveTo>
                      <a:pt x="46" y="1"/>
                    </a:moveTo>
                    <a:lnTo>
                      <a:pt x="0" y="419"/>
                    </a:lnTo>
                    <a:cubicBezTo>
                      <a:pt x="0" y="419"/>
                      <a:pt x="320" y="390"/>
                      <a:pt x="205" y="781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59"/>
              <p:cNvSpPr/>
              <p:nvPr/>
            </p:nvSpPr>
            <p:spPr>
              <a:xfrm>
                <a:off x="1824489" y="1552484"/>
                <a:ext cx="106345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512" fill="none" extrusionOk="0">
                    <a:moveTo>
                      <a:pt x="1179" y="177"/>
                    </a:moveTo>
                    <a:cubicBezTo>
                      <a:pt x="1179" y="177"/>
                      <a:pt x="453" y="512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59"/>
              <p:cNvSpPr/>
              <p:nvPr/>
            </p:nvSpPr>
            <p:spPr>
              <a:xfrm>
                <a:off x="1814575" y="1545004"/>
                <a:ext cx="27577" cy="20368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fill="none" extrusionOk="0">
                    <a:moveTo>
                      <a:pt x="1" y="225"/>
                    </a:moveTo>
                    <a:cubicBezTo>
                      <a:pt x="1" y="225"/>
                      <a:pt x="70" y="46"/>
                      <a:pt x="305" y="0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59"/>
              <p:cNvSpPr/>
              <p:nvPr/>
            </p:nvSpPr>
            <p:spPr>
              <a:xfrm>
                <a:off x="1393071" y="1781575"/>
                <a:ext cx="485490" cy="1040854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1549" extrusionOk="0">
                    <a:moveTo>
                      <a:pt x="3421" y="0"/>
                    </a:moveTo>
                    <a:lnTo>
                      <a:pt x="2215" y="387"/>
                    </a:lnTo>
                    <a:cubicBezTo>
                      <a:pt x="1214" y="708"/>
                      <a:pt x="514" y="1615"/>
                      <a:pt x="456" y="2666"/>
                    </a:cubicBezTo>
                    <a:lnTo>
                      <a:pt x="1" y="11067"/>
                    </a:lnTo>
                    <a:cubicBezTo>
                      <a:pt x="1440" y="11412"/>
                      <a:pt x="3265" y="11518"/>
                      <a:pt x="4380" y="11548"/>
                    </a:cubicBezTo>
                    <a:cubicBezTo>
                      <a:pt x="4389" y="11548"/>
                      <a:pt x="4399" y="11548"/>
                      <a:pt x="4408" y="11548"/>
                    </a:cubicBezTo>
                    <a:cubicBezTo>
                      <a:pt x="4947" y="11548"/>
                      <a:pt x="5387" y="11107"/>
                      <a:pt x="5379" y="10564"/>
                    </a:cubicBezTo>
                    <a:lnTo>
                      <a:pt x="5334" y="6369"/>
                    </a:lnTo>
                    <a:cubicBezTo>
                      <a:pt x="5325" y="5518"/>
                      <a:pt x="5168" y="4676"/>
                      <a:pt x="4871" y="3878"/>
                    </a:cubicBezTo>
                    <a:lnTo>
                      <a:pt x="34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59"/>
              <p:cNvSpPr/>
              <p:nvPr/>
            </p:nvSpPr>
            <p:spPr>
              <a:xfrm>
                <a:off x="1393071" y="2644680"/>
                <a:ext cx="281002" cy="163397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1813" extrusionOk="0">
                    <a:moveTo>
                      <a:pt x="3118" y="1"/>
                    </a:moveTo>
                    <a:lnTo>
                      <a:pt x="28" y="978"/>
                    </a:lnTo>
                    <a:lnTo>
                      <a:pt x="1" y="1490"/>
                    </a:lnTo>
                    <a:cubicBezTo>
                      <a:pt x="609" y="1636"/>
                      <a:pt x="1288" y="1739"/>
                      <a:pt x="1951" y="1812"/>
                    </a:cubicBezTo>
                    <a:lnTo>
                      <a:pt x="31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59"/>
              <p:cNvSpPr/>
              <p:nvPr/>
            </p:nvSpPr>
            <p:spPr>
              <a:xfrm>
                <a:off x="1036545" y="1807170"/>
                <a:ext cx="637527" cy="1007147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11175" extrusionOk="0">
                    <a:moveTo>
                      <a:pt x="6496" y="0"/>
                    </a:moveTo>
                    <a:lnTo>
                      <a:pt x="5539" y="306"/>
                    </a:lnTo>
                    <a:cubicBezTo>
                      <a:pt x="4847" y="528"/>
                      <a:pt x="4251" y="976"/>
                      <a:pt x="3845" y="1580"/>
                    </a:cubicBezTo>
                    <a:cubicBezTo>
                      <a:pt x="2448" y="3660"/>
                      <a:pt x="1197" y="6063"/>
                      <a:pt x="448" y="7592"/>
                    </a:cubicBezTo>
                    <a:cubicBezTo>
                      <a:pt x="1" y="8501"/>
                      <a:pt x="211" y="9597"/>
                      <a:pt x="960" y="10277"/>
                    </a:cubicBezTo>
                    <a:lnTo>
                      <a:pt x="1178" y="10475"/>
                    </a:lnTo>
                    <a:cubicBezTo>
                      <a:pt x="1685" y="10936"/>
                      <a:pt x="2334" y="11174"/>
                      <a:pt x="2989" y="11174"/>
                    </a:cubicBezTo>
                    <a:cubicBezTo>
                      <a:pt x="3435" y="11174"/>
                      <a:pt x="3885" y="11063"/>
                      <a:pt x="4295" y="10835"/>
                    </a:cubicBezTo>
                    <a:lnTo>
                      <a:pt x="7074" y="9294"/>
                    </a:lnTo>
                    <a:lnTo>
                      <a:pt x="5832" y="6349"/>
                    </a:lnTo>
                    <a:lnTo>
                      <a:pt x="4957" y="6581"/>
                    </a:lnTo>
                    <a:lnTo>
                      <a:pt x="6300" y="2966"/>
                    </a:lnTo>
                    <a:lnTo>
                      <a:pt x="64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59"/>
              <p:cNvSpPr/>
              <p:nvPr/>
            </p:nvSpPr>
            <p:spPr>
              <a:xfrm>
                <a:off x="1194350" y="2379449"/>
                <a:ext cx="479902" cy="265328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2944" fill="none" extrusionOk="0">
                    <a:moveTo>
                      <a:pt x="5324" y="2944"/>
                    </a:moveTo>
                    <a:lnTo>
                      <a:pt x="4081" y="0"/>
                    </a:lnTo>
                    <a:lnTo>
                      <a:pt x="0" y="106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59"/>
              <p:cNvSpPr/>
              <p:nvPr/>
            </p:nvSpPr>
            <p:spPr>
              <a:xfrm>
                <a:off x="1483194" y="2115750"/>
                <a:ext cx="105804" cy="28470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3159" fill="none" extrusionOk="0">
                    <a:moveTo>
                      <a:pt x="1173" y="1"/>
                    </a:moveTo>
                    <a:lnTo>
                      <a:pt x="1" y="315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59"/>
              <p:cNvSpPr/>
              <p:nvPr/>
            </p:nvSpPr>
            <p:spPr>
              <a:xfrm>
                <a:off x="1906050" y="1766074"/>
                <a:ext cx="365176" cy="1045991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11606" extrusionOk="0">
                    <a:moveTo>
                      <a:pt x="1" y="0"/>
                    </a:moveTo>
                    <a:lnTo>
                      <a:pt x="1703" y="3492"/>
                    </a:lnTo>
                    <a:cubicBezTo>
                      <a:pt x="1911" y="3918"/>
                      <a:pt x="2012" y="4389"/>
                      <a:pt x="1995" y="4863"/>
                    </a:cubicBezTo>
                    <a:lnTo>
                      <a:pt x="1795" y="10804"/>
                    </a:lnTo>
                    <a:cubicBezTo>
                      <a:pt x="1778" y="11244"/>
                      <a:pt x="2132" y="11606"/>
                      <a:pt x="2569" y="11606"/>
                    </a:cubicBezTo>
                    <a:cubicBezTo>
                      <a:pt x="2577" y="11606"/>
                      <a:pt x="2585" y="11605"/>
                      <a:pt x="2593" y="11605"/>
                    </a:cubicBezTo>
                    <a:lnTo>
                      <a:pt x="4052" y="11561"/>
                    </a:lnTo>
                    <a:lnTo>
                      <a:pt x="2866" y="7232"/>
                    </a:lnTo>
                    <a:lnTo>
                      <a:pt x="3328" y="5613"/>
                    </a:lnTo>
                    <a:cubicBezTo>
                      <a:pt x="3664" y="4431"/>
                      <a:pt x="3432" y="3161"/>
                      <a:pt x="2698" y="2176"/>
                    </a:cubicBezTo>
                    <a:lnTo>
                      <a:pt x="2012" y="1256"/>
                    </a:lnTo>
                    <a:cubicBezTo>
                      <a:pt x="1636" y="750"/>
                      <a:pt x="1114" y="372"/>
                      <a:pt x="515" y="17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59"/>
              <p:cNvSpPr/>
              <p:nvPr/>
            </p:nvSpPr>
            <p:spPr>
              <a:xfrm>
                <a:off x="1583591" y="2167030"/>
                <a:ext cx="279109" cy="182143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2021" extrusionOk="0">
                    <a:moveTo>
                      <a:pt x="127" y="1"/>
                    </a:moveTo>
                    <a:lnTo>
                      <a:pt x="0" y="203"/>
                    </a:lnTo>
                    <a:lnTo>
                      <a:pt x="2721" y="1926"/>
                    </a:lnTo>
                    <a:lnTo>
                      <a:pt x="3096" y="2021"/>
                    </a:lnTo>
                    <a:lnTo>
                      <a:pt x="2847" y="1723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59"/>
              <p:cNvSpPr/>
              <p:nvPr/>
            </p:nvSpPr>
            <p:spPr>
              <a:xfrm>
                <a:off x="1635501" y="1809153"/>
                <a:ext cx="212329" cy="46026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5107" fill="none" extrusionOk="0">
                    <a:moveTo>
                      <a:pt x="658" y="1"/>
                    </a:moveTo>
                    <a:lnTo>
                      <a:pt x="1" y="1674"/>
                    </a:lnTo>
                    <a:lnTo>
                      <a:pt x="1387" y="2985"/>
                    </a:lnTo>
                    <a:lnTo>
                      <a:pt x="1013" y="3733"/>
                    </a:lnTo>
                    <a:lnTo>
                      <a:pt x="2356" y="510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59"/>
              <p:cNvSpPr/>
              <p:nvPr/>
            </p:nvSpPr>
            <p:spPr>
              <a:xfrm>
                <a:off x="1942369" y="1792030"/>
                <a:ext cx="190879" cy="434673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4823" fill="none" extrusionOk="0">
                    <a:moveTo>
                      <a:pt x="1" y="1"/>
                    </a:moveTo>
                    <a:lnTo>
                      <a:pt x="1540" y="1595"/>
                    </a:lnTo>
                    <a:lnTo>
                      <a:pt x="1327" y="2850"/>
                    </a:lnTo>
                    <a:lnTo>
                      <a:pt x="2117" y="3593"/>
                    </a:lnTo>
                    <a:lnTo>
                      <a:pt x="1751" y="482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59"/>
              <p:cNvSpPr/>
              <p:nvPr/>
            </p:nvSpPr>
            <p:spPr>
              <a:xfrm>
                <a:off x="1442819" y="1753277"/>
                <a:ext cx="25234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621" fill="none" extrusionOk="0">
                    <a:moveTo>
                      <a:pt x="280" y="1"/>
                    </a:moveTo>
                    <a:cubicBezTo>
                      <a:pt x="280" y="1"/>
                      <a:pt x="1" y="174"/>
                      <a:pt x="117" y="621"/>
                    </a:cubicBezTo>
                  </a:path>
                </a:pathLst>
              </a:custGeom>
              <a:noFill/>
              <a:ln w="150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59"/>
              <p:cNvSpPr/>
              <p:nvPr/>
            </p:nvSpPr>
            <p:spPr>
              <a:xfrm>
                <a:off x="1484455" y="1753277"/>
                <a:ext cx="25234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621" fill="none" extrusionOk="0">
                    <a:moveTo>
                      <a:pt x="280" y="1"/>
                    </a:moveTo>
                    <a:cubicBezTo>
                      <a:pt x="280" y="1"/>
                      <a:pt x="1" y="174"/>
                      <a:pt x="117" y="621"/>
                    </a:cubicBezTo>
                  </a:path>
                </a:pathLst>
              </a:custGeom>
              <a:noFill/>
              <a:ln w="150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59"/>
              <p:cNvSpPr/>
              <p:nvPr/>
            </p:nvSpPr>
            <p:spPr>
              <a:xfrm>
                <a:off x="1526092" y="1753277"/>
                <a:ext cx="25234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621" fill="none" extrusionOk="0">
                    <a:moveTo>
                      <a:pt x="279" y="1"/>
                    </a:moveTo>
                    <a:cubicBezTo>
                      <a:pt x="279" y="1"/>
                      <a:pt x="0" y="174"/>
                      <a:pt x="116" y="621"/>
                    </a:cubicBezTo>
                  </a:path>
                </a:pathLst>
              </a:custGeom>
              <a:noFill/>
              <a:ln w="150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59"/>
              <p:cNvSpPr/>
              <p:nvPr/>
            </p:nvSpPr>
            <p:spPr>
              <a:xfrm>
                <a:off x="1567639" y="1753277"/>
                <a:ext cx="25234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621" fill="none" extrusionOk="0">
                    <a:moveTo>
                      <a:pt x="280" y="1"/>
                    </a:moveTo>
                    <a:cubicBezTo>
                      <a:pt x="280" y="1"/>
                      <a:pt x="1" y="174"/>
                      <a:pt x="119" y="621"/>
                    </a:cubicBezTo>
                  </a:path>
                </a:pathLst>
              </a:custGeom>
              <a:noFill/>
              <a:ln w="150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59"/>
              <p:cNvSpPr/>
              <p:nvPr/>
            </p:nvSpPr>
            <p:spPr>
              <a:xfrm>
                <a:off x="2164432" y="2168562"/>
                <a:ext cx="69935" cy="351668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902" fill="none" extrusionOk="0">
                    <a:moveTo>
                      <a:pt x="611" y="0"/>
                    </a:moveTo>
                    <a:cubicBezTo>
                      <a:pt x="611" y="0"/>
                      <a:pt x="776" y="833"/>
                      <a:pt x="0" y="2766"/>
                    </a:cubicBezTo>
                    <a:lnTo>
                      <a:pt x="311" y="390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59"/>
              <p:cNvSpPr/>
              <p:nvPr/>
            </p:nvSpPr>
            <p:spPr>
              <a:xfrm>
                <a:off x="2061872" y="2139182"/>
                <a:ext cx="631038" cy="548050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6081" extrusionOk="0">
                    <a:moveTo>
                      <a:pt x="2937" y="0"/>
                    </a:moveTo>
                    <a:lnTo>
                      <a:pt x="1" y="6080"/>
                    </a:lnTo>
                    <a:lnTo>
                      <a:pt x="4065" y="6080"/>
                    </a:lnTo>
                    <a:lnTo>
                      <a:pt x="70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59"/>
              <p:cNvSpPr/>
              <p:nvPr/>
            </p:nvSpPr>
            <p:spPr>
              <a:xfrm>
                <a:off x="2453636" y="2344301"/>
                <a:ext cx="128965" cy="290293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3221" extrusionOk="0">
                    <a:moveTo>
                      <a:pt x="1266" y="1"/>
                    </a:moveTo>
                    <a:lnTo>
                      <a:pt x="895" y="892"/>
                    </a:lnTo>
                    <a:lnTo>
                      <a:pt x="0" y="1194"/>
                    </a:lnTo>
                    <a:lnTo>
                      <a:pt x="0" y="3220"/>
                    </a:lnTo>
                    <a:lnTo>
                      <a:pt x="1431" y="257"/>
                    </a:lnTo>
                    <a:lnTo>
                      <a:pt x="12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59"/>
              <p:cNvSpPr/>
              <p:nvPr/>
            </p:nvSpPr>
            <p:spPr>
              <a:xfrm>
                <a:off x="2450482" y="2336731"/>
                <a:ext cx="157444" cy="25947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2879" extrusionOk="0">
                    <a:moveTo>
                      <a:pt x="1451" y="1"/>
                    </a:moveTo>
                    <a:cubicBezTo>
                      <a:pt x="1425" y="1"/>
                      <a:pt x="1399" y="6"/>
                      <a:pt x="1374" y="18"/>
                    </a:cubicBezTo>
                    <a:cubicBezTo>
                      <a:pt x="1306" y="52"/>
                      <a:pt x="1265" y="124"/>
                      <a:pt x="1273" y="198"/>
                    </a:cubicBezTo>
                    <a:lnTo>
                      <a:pt x="1387" y="1301"/>
                    </a:lnTo>
                    <a:lnTo>
                      <a:pt x="1161" y="857"/>
                    </a:lnTo>
                    <a:cubicBezTo>
                      <a:pt x="1132" y="801"/>
                      <a:pt x="1091" y="752"/>
                      <a:pt x="1042" y="714"/>
                    </a:cubicBezTo>
                    <a:lnTo>
                      <a:pt x="953" y="646"/>
                    </a:lnTo>
                    <a:cubicBezTo>
                      <a:pt x="880" y="591"/>
                      <a:pt x="794" y="563"/>
                      <a:pt x="709" y="563"/>
                    </a:cubicBezTo>
                    <a:cubicBezTo>
                      <a:pt x="612" y="563"/>
                      <a:pt x="516" y="598"/>
                      <a:pt x="440" y="666"/>
                    </a:cubicBezTo>
                    <a:lnTo>
                      <a:pt x="171" y="901"/>
                    </a:lnTo>
                    <a:cubicBezTo>
                      <a:pt x="44" y="1014"/>
                      <a:pt x="1" y="1195"/>
                      <a:pt x="64" y="1354"/>
                    </a:cubicBezTo>
                    <a:lnTo>
                      <a:pt x="316" y="1987"/>
                    </a:lnTo>
                    <a:cubicBezTo>
                      <a:pt x="419" y="2244"/>
                      <a:pt x="408" y="2533"/>
                      <a:pt x="287" y="2782"/>
                    </a:cubicBezTo>
                    <a:lnTo>
                      <a:pt x="241" y="2879"/>
                    </a:lnTo>
                    <a:cubicBezTo>
                      <a:pt x="487" y="2879"/>
                      <a:pt x="720" y="2770"/>
                      <a:pt x="880" y="2583"/>
                    </a:cubicBezTo>
                    <a:lnTo>
                      <a:pt x="1451" y="1915"/>
                    </a:lnTo>
                    <a:cubicBezTo>
                      <a:pt x="1635" y="1830"/>
                      <a:pt x="1746" y="1640"/>
                      <a:pt x="1731" y="1438"/>
                    </a:cubicBezTo>
                    <a:lnTo>
                      <a:pt x="1630" y="166"/>
                    </a:lnTo>
                    <a:cubicBezTo>
                      <a:pt x="1622" y="68"/>
                      <a:pt x="1540" y="1"/>
                      <a:pt x="1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59"/>
              <p:cNvSpPr/>
              <p:nvPr/>
            </p:nvSpPr>
            <p:spPr>
              <a:xfrm>
                <a:off x="2498247" y="2398014"/>
                <a:ext cx="52181" cy="110133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222" fill="none" extrusionOk="0">
                    <a:moveTo>
                      <a:pt x="0" y="1"/>
                    </a:moveTo>
                    <a:lnTo>
                      <a:pt x="578" y="1221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59"/>
              <p:cNvSpPr/>
              <p:nvPr/>
            </p:nvSpPr>
            <p:spPr>
              <a:xfrm>
                <a:off x="2472832" y="2424690"/>
                <a:ext cx="45151" cy="95533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60" fill="none" extrusionOk="0">
                    <a:moveTo>
                      <a:pt x="0" y="0"/>
                    </a:moveTo>
                    <a:lnTo>
                      <a:pt x="501" y="1060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59"/>
              <p:cNvSpPr/>
              <p:nvPr/>
            </p:nvSpPr>
            <p:spPr>
              <a:xfrm>
                <a:off x="1562952" y="2237956"/>
                <a:ext cx="225396" cy="237299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633" extrusionOk="0">
                    <a:moveTo>
                      <a:pt x="1802" y="0"/>
                    </a:moveTo>
                    <a:cubicBezTo>
                      <a:pt x="1746" y="0"/>
                      <a:pt x="1689" y="9"/>
                      <a:pt x="1634" y="27"/>
                    </a:cubicBezTo>
                    <a:lnTo>
                      <a:pt x="1127" y="188"/>
                    </a:lnTo>
                    <a:cubicBezTo>
                      <a:pt x="842" y="279"/>
                      <a:pt x="616" y="494"/>
                      <a:pt x="510" y="774"/>
                    </a:cubicBezTo>
                    <a:lnTo>
                      <a:pt x="235" y="1505"/>
                    </a:lnTo>
                    <a:lnTo>
                      <a:pt x="0" y="1576"/>
                    </a:lnTo>
                    <a:lnTo>
                      <a:pt x="445" y="2632"/>
                    </a:lnTo>
                    <a:lnTo>
                      <a:pt x="987" y="2080"/>
                    </a:lnTo>
                    <a:cubicBezTo>
                      <a:pt x="1017" y="2083"/>
                      <a:pt x="1048" y="2085"/>
                      <a:pt x="1077" y="2085"/>
                    </a:cubicBezTo>
                    <a:cubicBezTo>
                      <a:pt x="1586" y="2085"/>
                      <a:pt x="1930" y="1658"/>
                      <a:pt x="1930" y="1658"/>
                    </a:cubicBezTo>
                    <a:cubicBezTo>
                      <a:pt x="1980" y="1667"/>
                      <a:pt x="2025" y="1671"/>
                      <a:pt x="2066" y="1671"/>
                    </a:cubicBezTo>
                    <a:cubicBezTo>
                      <a:pt x="2500" y="1671"/>
                      <a:pt x="2465" y="1205"/>
                      <a:pt x="2465" y="1205"/>
                    </a:cubicBezTo>
                    <a:lnTo>
                      <a:pt x="2237" y="455"/>
                    </a:lnTo>
                    <a:lnTo>
                      <a:pt x="2262" y="425"/>
                    </a:lnTo>
                    <a:cubicBezTo>
                      <a:pt x="2332" y="341"/>
                      <a:pt x="2310" y="214"/>
                      <a:pt x="2216" y="156"/>
                    </a:cubicBezTo>
                    <a:lnTo>
                      <a:pt x="2081" y="76"/>
                    </a:lnTo>
                    <a:cubicBezTo>
                      <a:pt x="1995" y="26"/>
                      <a:pt x="1899" y="0"/>
                      <a:pt x="1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59"/>
              <p:cNvSpPr/>
              <p:nvPr/>
            </p:nvSpPr>
            <p:spPr>
              <a:xfrm>
                <a:off x="1673984" y="2252286"/>
                <a:ext cx="90663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395" fill="none" extrusionOk="0">
                    <a:moveTo>
                      <a:pt x="1005" y="296"/>
                    </a:moveTo>
                    <a:cubicBezTo>
                      <a:pt x="1005" y="296"/>
                      <a:pt x="643" y="0"/>
                      <a:pt x="1" y="394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59"/>
              <p:cNvSpPr/>
              <p:nvPr/>
            </p:nvSpPr>
            <p:spPr>
              <a:xfrm>
                <a:off x="1683537" y="2281395"/>
                <a:ext cx="90483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95" fill="none" extrusionOk="0">
                    <a:moveTo>
                      <a:pt x="1004" y="295"/>
                    </a:moveTo>
                    <a:cubicBezTo>
                      <a:pt x="1004" y="295"/>
                      <a:pt x="643" y="0"/>
                      <a:pt x="0" y="394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59"/>
              <p:cNvSpPr/>
              <p:nvPr/>
            </p:nvSpPr>
            <p:spPr>
              <a:xfrm>
                <a:off x="1694622" y="2314651"/>
                <a:ext cx="85526" cy="2730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303" fill="none" extrusionOk="0">
                    <a:moveTo>
                      <a:pt x="948" y="170"/>
                    </a:moveTo>
                    <a:cubicBezTo>
                      <a:pt x="823" y="105"/>
                      <a:pt x="496" y="1"/>
                      <a:pt x="1" y="303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59"/>
              <p:cNvSpPr/>
              <p:nvPr/>
            </p:nvSpPr>
            <p:spPr>
              <a:xfrm>
                <a:off x="1705256" y="2349078"/>
                <a:ext cx="63446" cy="1964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218" fill="none" extrusionOk="0">
                    <a:moveTo>
                      <a:pt x="704" y="17"/>
                    </a:moveTo>
                    <a:cubicBezTo>
                      <a:pt x="535" y="1"/>
                      <a:pt x="298" y="35"/>
                      <a:pt x="1" y="218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59"/>
              <p:cNvSpPr/>
              <p:nvPr/>
            </p:nvSpPr>
            <p:spPr>
              <a:xfrm>
                <a:off x="1736799" y="2350880"/>
                <a:ext cx="15862" cy="36681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07" fill="none" extrusionOk="0">
                    <a:moveTo>
                      <a:pt x="1" y="406"/>
                    </a:moveTo>
                    <a:cubicBezTo>
                      <a:pt x="1" y="406"/>
                      <a:pt x="130" y="172"/>
                      <a:pt x="176" y="0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59"/>
              <p:cNvSpPr/>
              <p:nvPr/>
            </p:nvSpPr>
            <p:spPr>
              <a:xfrm>
                <a:off x="1747163" y="2366111"/>
                <a:ext cx="18565" cy="2614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9" fill="none" extrusionOk="0">
                    <a:moveTo>
                      <a:pt x="205" y="29"/>
                    </a:moveTo>
                    <a:lnTo>
                      <a:pt x="0" y="0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59"/>
              <p:cNvSpPr/>
              <p:nvPr/>
            </p:nvSpPr>
            <p:spPr>
              <a:xfrm>
                <a:off x="1562051" y="2377376"/>
                <a:ext cx="70656" cy="9787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086" extrusionOk="0">
                    <a:moveTo>
                      <a:pt x="107" y="0"/>
                    </a:moveTo>
                    <a:lnTo>
                      <a:pt x="1" y="23"/>
                    </a:lnTo>
                    <a:lnTo>
                      <a:pt x="455" y="1085"/>
                    </a:lnTo>
                    <a:lnTo>
                      <a:pt x="784" y="75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59"/>
              <p:cNvSpPr/>
              <p:nvPr/>
            </p:nvSpPr>
            <p:spPr>
              <a:xfrm>
                <a:off x="1942369" y="2018688"/>
                <a:ext cx="59120" cy="64583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7166" fill="none" extrusionOk="0">
                    <a:moveTo>
                      <a:pt x="1" y="1"/>
                    </a:moveTo>
                    <a:lnTo>
                      <a:pt x="456" y="1209"/>
                    </a:lnTo>
                    <a:cubicBezTo>
                      <a:pt x="597" y="1579"/>
                      <a:pt x="656" y="1972"/>
                      <a:pt x="631" y="2366"/>
                    </a:cubicBezTo>
                    <a:lnTo>
                      <a:pt x="334" y="7165"/>
                    </a:lnTo>
                  </a:path>
                </a:pathLst>
              </a:custGeom>
              <a:noFill/>
              <a:ln w="150" cap="flat" cmpd="sng">
                <a:solidFill>
                  <a:schemeClr val="l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59"/>
              <p:cNvSpPr/>
              <p:nvPr/>
            </p:nvSpPr>
            <p:spPr>
              <a:xfrm>
                <a:off x="1886133" y="2032837"/>
                <a:ext cx="41817" cy="3578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397" extrusionOk="0">
                    <a:moveTo>
                      <a:pt x="266" y="0"/>
                    </a:moveTo>
                    <a:cubicBezTo>
                      <a:pt x="88" y="0"/>
                      <a:pt x="0" y="213"/>
                      <a:pt x="125" y="338"/>
                    </a:cubicBezTo>
                    <a:cubicBezTo>
                      <a:pt x="166" y="379"/>
                      <a:pt x="215" y="397"/>
                      <a:pt x="264" y="397"/>
                    </a:cubicBezTo>
                    <a:cubicBezTo>
                      <a:pt x="366" y="397"/>
                      <a:pt x="463" y="318"/>
                      <a:pt x="463" y="198"/>
                    </a:cubicBezTo>
                    <a:cubicBezTo>
                      <a:pt x="463" y="88"/>
                      <a:pt x="374" y="0"/>
                      <a:pt x="2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59"/>
              <p:cNvSpPr/>
              <p:nvPr/>
            </p:nvSpPr>
            <p:spPr>
              <a:xfrm>
                <a:off x="1921821" y="2186586"/>
                <a:ext cx="41907" cy="3587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8" extrusionOk="0">
                    <a:moveTo>
                      <a:pt x="265" y="1"/>
                    </a:moveTo>
                    <a:cubicBezTo>
                      <a:pt x="88" y="1"/>
                      <a:pt x="1" y="214"/>
                      <a:pt x="125" y="339"/>
                    </a:cubicBezTo>
                    <a:cubicBezTo>
                      <a:pt x="165" y="379"/>
                      <a:pt x="215" y="397"/>
                      <a:pt x="264" y="397"/>
                    </a:cubicBezTo>
                    <a:cubicBezTo>
                      <a:pt x="366" y="397"/>
                      <a:pt x="464" y="318"/>
                      <a:pt x="464" y="198"/>
                    </a:cubicBezTo>
                    <a:cubicBezTo>
                      <a:pt x="464" y="88"/>
                      <a:pt x="375" y="1"/>
                      <a:pt x="2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59"/>
              <p:cNvSpPr/>
              <p:nvPr/>
            </p:nvSpPr>
            <p:spPr>
              <a:xfrm>
                <a:off x="1918487" y="2416129"/>
                <a:ext cx="41907" cy="3596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9" extrusionOk="0">
                    <a:moveTo>
                      <a:pt x="266" y="0"/>
                    </a:moveTo>
                    <a:cubicBezTo>
                      <a:pt x="89" y="0"/>
                      <a:pt x="0" y="215"/>
                      <a:pt x="125" y="340"/>
                    </a:cubicBezTo>
                    <a:cubicBezTo>
                      <a:pt x="166" y="380"/>
                      <a:pt x="216" y="398"/>
                      <a:pt x="265" y="398"/>
                    </a:cubicBezTo>
                    <a:cubicBezTo>
                      <a:pt x="367" y="398"/>
                      <a:pt x="465" y="319"/>
                      <a:pt x="465" y="200"/>
                    </a:cubicBezTo>
                    <a:cubicBezTo>
                      <a:pt x="465" y="89"/>
                      <a:pt x="376" y="0"/>
                      <a:pt x="2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8" name="Google Shape;838;p59"/>
            <p:cNvGrpSpPr/>
            <p:nvPr/>
          </p:nvGrpSpPr>
          <p:grpSpPr>
            <a:xfrm>
              <a:off x="1572215" y="602017"/>
              <a:ext cx="929881" cy="965169"/>
              <a:chOff x="1572215" y="602017"/>
              <a:chExt cx="929881" cy="965169"/>
            </a:xfrm>
          </p:grpSpPr>
          <p:sp>
            <p:nvSpPr>
              <p:cNvPr id="839" name="Google Shape;839;p59"/>
              <p:cNvSpPr/>
              <p:nvPr/>
            </p:nvSpPr>
            <p:spPr>
              <a:xfrm>
                <a:off x="1572215" y="602017"/>
                <a:ext cx="929881" cy="965169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9354" extrusionOk="0">
                    <a:moveTo>
                      <a:pt x="4507" y="0"/>
                    </a:moveTo>
                    <a:cubicBezTo>
                      <a:pt x="2019" y="0"/>
                      <a:pt x="0" y="1673"/>
                      <a:pt x="0" y="3737"/>
                    </a:cubicBezTo>
                    <a:cubicBezTo>
                      <a:pt x="0" y="5350"/>
                      <a:pt x="1231" y="6724"/>
                      <a:pt x="2957" y="7248"/>
                    </a:cubicBezTo>
                    <a:cubicBezTo>
                      <a:pt x="3390" y="7380"/>
                      <a:pt x="3739" y="7700"/>
                      <a:pt x="3929" y="8111"/>
                    </a:cubicBezTo>
                    <a:lnTo>
                      <a:pt x="4507" y="9354"/>
                    </a:lnTo>
                    <a:lnTo>
                      <a:pt x="5083" y="8111"/>
                    </a:lnTo>
                    <a:cubicBezTo>
                      <a:pt x="5273" y="7700"/>
                      <a:pt x="5623" y="7379"/>
                      <a:pt x="6055" y="7248"/>
                    </a:cubicBezTo>
                    <a:cubicBezTo>
                      <a:pt x="7781" y="6724"/>
                      <a:pt x="9012" y="5350"/>
                      <a:pt x="9012" y="3737"/>
                    </a:cubicBezTo>
                    <a:cubicBezTo>
                      <a:pt x="9012" y="1673"/>
                      <a:pt x="6995" y="0"/>
                      <a:pt x="4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59"/>
              <p:cNvSpPr/>
              <p:nvPr/>
            </p:nvSpPr>
            <p:spPr>
              <a:xfrm>
                <a:off x="1786604" y="942398"/>
                <a:ext cx="94266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19" extrusionOk="0">
                    <a:moveTo>
                      <a:pt x="547" y="0"/>
                    </a:moveTo>
                    <a:cubicBezTo>
                      <a:pt x="183" y="0"/>
                      <a:pt x="1" y="441"/>
                      <a:pt x="259" y="697"/>
                    </a:cubicBezTo>
                    <a:cubicBezTo>
                      <a:pt x="342" y="781"/>
                      <a:pt x="444" y="818"/>
                      <a:pt x="544" y="818"/>
                    </a:cubicBezTo>
                    <a:cubicBezTo>
                      <a:pt x="754" y="818"/>
                      <a:pt x="956" y="655"/>
                      <a:pt x="956" y="409"/>
                    </a:cubicBezTo>
                    <a:cubicBezTo>
                      <a:pt x="956" y="183"/>
                      <a:pt x="773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59"/>
              <p:cNvSpPr/>
              <p:nvPr/>
            </p:nvSpPr>
            <p:spPr>
              <a:xfrm>
                <a:off x="1922284" y="942398"/>
                <a:ext cx="94266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19" extrusionOk="0">
                    <a:moveTo>
                      <a:pt x="547" y="0"/>
                    </a:moveTo>
                    <a:cubicBezTo>
                      <a:pt x="183" y="0"/>
                      <a:pt x="1" y="439"/>
                      <a:pt x="257" y="697"/>
                    </a:cubicBezTo>
                    <a:cubicBezTo>
                      <a:pt x="341" y="781"/>
                      <a:pt x="443" y="818"/>
                      <a:pt x="544" y="818"/>
                    </a:cubicBezTo>
                    <a:cubicBezTo>
                      <a:pt x="754" y="818"/>
                      <a:pt x="955" y="655"/>
                      <a:pt x="956" y="409"/>
                    </a:cubicBezTo>
                    <a:cubicBezTo>
                      <a:pt x="956" y="183"/>
                      <a:pt x="772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59"/>
              <p:cNvSpPr/>
              <p:nvPr/>
            </p:nvSpPr>
            <p:spPr>
              <a:xfrm>
                <a:off x="2057964" y="942398"/>
                <a:ext cx="94168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9" extrusionOk="0">
                    <a:moveTo>
                      <a:pt x="547" y="0"/>
                    </a:moveTo>
                    <a:cubicBezTo>
                      <a:pt x="182" y="0"/>
                      <a:pt x="1" y="441"/>
                      <a:pt x="257" y="697"/>
                    </a:cubicBezTo>
                    <a:cubicBezTo>
                      <a:pt x="341" y="781"/>
                      <a:pt x="443" y="818"/>
                      <a:pt x="543" y="818"/>
                    </a:cubicBezTo>
                    <a:cubicBezTo>
                      <a:pt x="753" y="818"/>
                      <a:pt x="954" y="655"/>
                      <a:pt x="954" y="409"/>
                    </a:cubicBezTo>
                    <a:cubicBezTo>
                      <a:pt x="954" y="183"/>
                      <a:pt x="772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59"/>
              <p:cNvSpPr/>
              <p:nvPr/>
            </p:nvSpPr>
            <p:spPr>
              <a:xfrm>
                <a:off x="2193546" y="942398"/>
                <a:ext cx="94168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9" extrusionOk="0">
                    <a:moveTo>
                      <a:pt x="546" y="0"/>
                    </a:moveTo>
                    <a:cubicBezTo>
                      <a:pt x="181" y="2"/>
                      <a:pt x="0" y="441"/>
                      <a:pt x="258" y="699"/>
                    </a:cubicBezTo>
                    <a:cubicBezTo>
                      <a:pt x="341" y="782"/>
                      <a:pt x="443" y="819"/>
                      <a:pt x="543" y="819"/>
                    </a:cubicBezTo>
                    <a:cubicBezTo>
                      <a:pt x="754" y="819"/>
                      <a:pt x="955" y="656"/>
                      <a:pt x="955" y="409"/>
                    </a:cubicBezTo>
                    <a:cubicBezTo>
                      <a:pt x="955" y="183"/>
                      <a:pt x="771" y="0"/>
                      <a:pt x="5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4" name="Google Shape;844;p59"/>
          <p:cNvGrpSpPr/>
          <p:nvPr/>
        </p:nvGrpSpPr>
        <p:grpSpPr>
          <a:xfrm>
            <a:off x="8558231" y="802706"/>
            <a:ext cx="2831700" cy="6055285"/>
            <a:chOff x="6418673" y="602029"/>
            <a:chExt cx="2123775" cy="4541464"/>
          </a:xfrm>
        </p:grpSpPr>
        <p:grpSp>
          <p:nvGrpSpPr>
            <p:cNvPr id="845" name="Google Shape;845;p59"/>
            <p:cNvGrpSpPr/>
            <p:nvPr/>
          </p:nvGrpSpPr>
          <p:grpSpPr>
            <a:xfrm>
              <a:off x="6582786" y="1471051"/>
              <a:ext cx="1959662" cy="3672442"/>
              <a:chOff x="6182070" y="1139903"/>
              <a:chExt cx="2139603" cy="4009654"/>
            </a:xfrm>
          </p:grpSpPr>
          <p:sp>
            <p:nvSpPr>
              <p:cNvPr id="846" name="Google Shape;846;p59"/>
              <p:cNvSpPr/>
              <p:nvPr/>
            </p:nvSpPr>
            <p:spPr>
              <a:xfrm>
                <a:off x="6182070" y="1632332"/>
                <a:ext cx="448450" cy="382130"/>
              </a:xfrm>
              <a:custGeom>
                <a:avLst/>
                <a:gdLst/>
                <a:ahLst/>
                <a:cxnLst/>
                <a:rect l="l" t="t" r="r" b="b"/>
                <a:pathLst>
                  <a:path w="4976" h="4240" extrusionOk="0">
                    <a:moveTo>
                      <a:pt x="1761" y="0"/>
                    </a:moveTo>
                    <a:cubicBezTo>
                      <a:pt x="1722" y="0"/>
                      <a:pt x="1696" y="9"/>
                      <a:pt x="1687" y="29"/>
                    </a:cubicBezTo>
                    <a:cubicBezTo>
                      <a:pt x="1622" y="166"/>
                      <a:pt x="2414" y="682"/>
                      <a:pt x="2414" y="682"/>
                    </a:cubicBezTo>
                    <a:lnTo>
                      <a:pt x="1717" y="833"/>
                    </a:lnTo>
                    <a:lnTo>
                      <a:pt x="973" y="858"/>
                    </a:lnTo>
                    <a:cubicBezTo>
                      <a:pt x="973" y="858"/>
                      <a:pt x="687" y="799"/>
                      <a:pt x="486" y="799"/>
                    </a:cubicBezTo>
                    <a:cubicBezTo>
                      <a:pt x="384" y="799"/>
                      <a:pt x="305" y="814"/>
                      <a:pt x="294" y="860"/>
                    </a:cubicBezTo>
                    <a:cubicBezTo>
                      <a:pt x="264" y="996"/>
                      <a:pt x="156" y="1382"/>
                      <a:pt x="77" y="1548"/>
                    </a:cubicBezTo>
                    <a:cubicBezTo>
                      <a:pt x="0" y="1714"/>
                      <a:pt x="619" y="1976"/>
                      <a:pt x="1382" y="1985"/>
                    </a:cubicBezTo>
                    <a:cubicBezTo>
                      <a:pt x="1382" y="1985"/>
                      <a:pt x="967" y="2165"/>
                      <a:pt x="770" y="2195"/>
                    </a:cubicBezTo>
                    <a:cubicBezTo>
                      <a:pt x="736" y="2200"/>
                      <a:pt x="698" y="2202"/>
                      <a:pt x="659" y="2202"/>
                    </a:cubicBezTo>
                    <a:cubicBezTo>
                      <a:pt x="571" y="2202"/>
                      <a:pt x="474" y="2193"/>
                      <a:pt x="392" y="2193"/>
                    </a:cubicBezTo>
                    <a:cubicBezTo>
                      <a:pt x="298" y="2193"/>
                      <a:pt x="224" y="2205"/>
                      <a:pt x="201" y="2255"/>
                    </a:cubicBezTo>
                    <a:cubicBezTo>
                      <a:pt x="166" y="2331"/>
                      <a:pt x="471" y="2436"/>
                      <a:pt x="879" y="2436"/>
                    </a:cubicBezTo>
                    <a:cubicBezTo>
                      <a:pt x="1090" y="2436"/>
                      <a:pt x="1329" y="2408"/>
                      <a:pt x="1562" y="2332"/>
                    </a:cubicBezTo>
                    <a:cubicBezTo>
                      <a:pt x="1562" y="2332"/>
                      <a:pt x="1815" y="2579"/>
                      <a:pt x="2340" y="2579"/>
                    </a:cubicBezTo>
                    <a:cubicBezTo>
                      <a:pt x="2481" y="2579"/>
                      <a:pt x="2641" y="2561"/>
                      <a:pt x="2821" y="2516"/>
                    </a:cubicBezTo>
                    <a:lnTo>
                      <a:pt x="3132" y="4239"/>
                    </a:lnTo>
                    <a:lnTo>
                      <a:pt x="4976" y="3396"/>
                    </a:lnTo>
                    <a:lnTo>
                      <a:pt x="3912" y="1500"/>
                    </a:lnTo>
                    <a:cubicBezTo>
                      <a:pt x="3912" y="1500"/>
                      <a:pt x="3793" y="707"/>
                      <a:pt x="3203" y="493"/>
                    </a:cubicBezTo>
                    <a:cubicBezTo>
                      <a:pt x="2699" y="310"/>
                      <a:pt x="1994" y="0"/>
                      <a:pt x="1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59"/>
              <p:cNvSpPr/>
              <p:nvPr/>
            </p:nvSpPr>
            <p:spPr>
              <a:xfrm>
                <a:off x="6459378" y="1884225"/>
                <a:ext cx="171143" cy="130231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445" extrusionOk="0">
                    <a:moveTo>
                      <a:pt x="1562" y="0"/>
                    </a:moveTo>
                    <a:lnTo>
                      <a:pt x="1" y="1135"/>
                    </a:lnTo>
                    <a:lnTo>
                      <a:pt x="57" y="1444"/>
                    </a:lnTo>
                    <a:lnTo>
                      <a:pt x="1899" y="601"/>
                    </a:lnTo>
                    <a:lnTo>
                      <a:pt x="1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59"/>
              <p:cNvSpPr/>
              <p:nvPr/>
            </p:nvSpPr>
            <p:spPr>
              <a:xfrm>
                <a:off x="6838344" y="4788877"/>
                <a:ext cx="6043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002" extrusionOk="0">
                    <a:moveTo>
                      <a:pt x="3864" y="0"/>
                    </a:moveTo>
                    <a:lnTo>
                      <a:pt x="3937" y="1631"/>
                    </a:lnTo>
                    <a:lnTo>
                      <a:pt x="2138" y="2626"/>
                    </a:lnTo>
                    <a:lnTo>
                      <a:pt x="1277" y="2849"/>
                    </a:lnTo>
                    <a:cubicBezTo>
                      <a:pt x="738" y="2989"/>
                      <a:pt x="290" y="3365"/>
                      <a:pt x="59" y="3872"/>
                    </a:cubicBezTo>
                    <a:lnTo>
                      <a:pt x="1" y="4001"/>
                    </a:lnTo>
                    <a:lnTo>
                      <a:pt x="6705" y="4001"/>
                    </a:lnTo>
                    <a:cubicBezTo>
                      <a:pt x="6667" y="2626"/>
                      <a:pt x="6139" y="1482"/>
                      <a:pt x="6139" y="1482"/>
                    </a:cubicBezTo>
                    <a:lnTo>
                      <a:pt x="61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59"/>
              <p:cNvSpPr/>
              <p:nvPr/>
            </p:nvSpPr>
            <p:spPr>
              <a:xfrm>
                <a:off x="6838524" y="4954792"/>
                <a:ext cx="604181" cy="19476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2161" extrusionOk="0">
                    <a:moveTo>
                      <a:pt x="3556" y="0"/>
                    </a:moveTo>
                    <a:lnTo>
                      <a:pt x="2138" y="785"/>
                    </a:lnTo>
                    <a:lnTo>
                      <a:pt x="1276" y="1008"/>
                    </a:lnTo>
                    <a:cubicBezTo>
                      <a:pt x="736" y="1147"/>
                      <a:pt x="290" y="1524"/>
                      <a:pt x="59" y="2031"/>
                    </a:cubicBezTo>
                    <a:lnTo>
                      <a:pt x="0" y="2160"/>
                    </a:lnTo>
                    <a:lnTo>
                      <a:pt x="6703" y="2160"/>
                    </a:lnTo>
                    <a:cubicBezTo>
                      <a:pt x="6690" y="1718"/>
                      <a:pt x="6631" y="1281"/>
                      <a:pt x="6530" y="851"/>
                    </a:cubicBezTo>
                    <a:lnTo>
                      <a:pt x="4461" y="851"/>
                    </a:lnTo>
                    <a:cubicBezTo>
                      <a:pt x="4271" y="436"/>
                      <a:pt x="3862" y="158"/>
                      <a:pt x="3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59"/>
              <p:cNvSpPr/>
              <p:nvPr/>
            </p:nvSpPr>
            <p:spPr>
              <a:xfrm>
                <a:off x="7468392" y="4788877"/>
                <a:ext cx="6043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002" extrusionOk="0">
                    <a:moveTo>
                      <a:pt x="567" y="0"/>
                    </a:moveTo>
                    <a:lnTo>
                      <a:pt x="567" y="1482"/>
                    </a:lnTo>
                    <a:cubicBezTo>
                      <a:pt x="567" y="1482"/>
                      <a:pt x="39" y="2626"/>
                      <a:pt x="1" y="4001"/>
                    </a:cubicBezTo>
                    <a:lnTo>
                      <a:pt x="6705" y="4001"/>
                    </a:lnTo>
                    <a:lnTo>
                      <a:pt x="6647" y="3872"/>
                    </a:lnTo>
                    <a:cubicBezTo>
                      <a:pt x="6416" y="3365"/>
                      <a:pt x="5968" y="2989"/>
                      <a:pt x="5429" y="2849"/>
                    </a:cubicBezTo>
                    <a:lnTo>
                      <a:pt x="4568" y="2626"/>
                    </a:lnTo>
                    <a:lnTo>
                      <a:pt x="2769" y="1631"/>
                    </a:lnTo>
                    <a:lnTo>
                      <a:pt x="28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59"/>
              <p:cNvSpPr/>
              <p:nvPr/>
            </p:nvSpPr>
            <p:spPr>
              <a:xfrm>
                <a:off x="7468302" y="4954792"/>
                <a:ext cx="604271" cy="194760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2161" extrusionOk="0">
                    <a:moveTo>
                      <a:pt x="3147" y="0"/>
                    </a:moveTo>
                    <a:cubicBezTo>
                      <a:pt x="2843" y="158"/>
                      <a:pt x="2434" y="436"/>
                      <a:pt x="2242" y="851"/>
                    </a:cubicBezTo>
                    <a:lnTo>
                      <a:pt x="175" y="851"/>
                    </a:lnTo>
                    <a:cubicBezTo>
                      <a:pt x="74" y="1281"/>
                      <a:pt x="15" y="1718"/>
                      <a:pt x="0" y="2160"/>
                    </a:cubicBezTo>
                    <a:lnTo>
                      <a:pt x="6705" y="2160"/>
                    </a:lnTo>
                    <a:lnTo>
                      <a:pt x="6646" y="2031"/>
                    </a:lnTo>
                    <a:cubicBezTo>
                      <a:pt x="6415" y="1524"/>
                      <a:pt x="5967" y="1147"/>
                      <a:pt x="5429" y="1008"/>
                    </a:cubicBezTo>
                    <a:lnTo>
                      <a:pt x="4567" y="785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59"/>
              <p:cNvSpPr/>
              <p:nvPr/>
            </p:nvSpPr>
            <p:spPr>
              <a:xfrm>
                <a:off x="6989029" y="2589795"/>
                <a:ext cx="907263" cy="2238345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24836" extrusionOk="0">
                    <a:moveTo>
                      <a:pt x="964" y="0"/>
                    </a:moveTo>
                    <a:lnTo>
                      <a:pt x="0" y="2695"/>
                    </a:lnTo>
                    <a:lnTo>
                      <a:pt x="1811" y="24836"/>
                    </a:lnTo>
                    <a:lnTo>
                      <a:pt x="4902" y="24836"/>
                    </a:lnTo>
                    <a:lnTo>
                      <a:pt x="4902" y="4325"/>
                    </a:lnTo>
                    <a:lnTo>
                      <a:pt x="5409" y="24836"/>
                    </a:lnTo>
                    <a:lnTo>
                      <a:pt x="8542" y="24836"/>
                    </a:lnTo>
                    <a:lnTo>
                      <a:pt x="10066" y="1394"/>
                    </a:lnTo>
                    <a:lnTo>
                      <a:pt x="71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59"/>
              <p:cNvSpPr/>
              <p:nvPr/>
            </p:nvSpPr>
            <p:spPr>
              <a:xfrm>
                <a:off x="7211993" y="2589795"/>
                <a:ext cx="684300" cy="450805"/>
              </a:xfrm>
              <a:custGeom>
                <a:avLst/>
                <a:gdLst/>
                <a:ahLst/>
                <a:cxnLst/>
                <a:rect l="l" t="t" r="r" b="b"/>
                <a:pathLst>
                  <a:path w="7593" h="5002" extrusionOk="0">
                    <a:moveTo>
                      <a:pt x="254" y="0"/>
                    </a:moveTo>
                    <a:lnTo>
                      <a:pt x="0" y="1572"/>
                    </a:lnTo>
                    <a:lnTo>
                      <a:pt x="4444" y="4490"/>
                    </a:lnTo>
                    <a:cubicBezTo>
                      <a:pt x="4958" y="4826"/>
                      <a:pt x="5555" y="5002"/>
                      <a:pt x="6160" y="5002"/>
                    </a:cubicBezTo>
                    <a:cubicBezTo>
                      <a:pt x="6393" y="5002"/>
                      <a:pt x="6627" y="4976"/>
                      <a:pt x="6857" y="4923"/>
                    </a:cubicBezTo>
                    <a:lnTo>
                      <a:pt x="7370" y="4805"/>
                    </a:lnTo>
                    <a:lnTo>
                      <a:pt x="7592" y="1394"/>
                    </a:lnTo>
                    <a:lnTo>
                      <a:pt x="467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59"/>
              <p:cNvSpPr/>
              <p:nvPr/>
            </p:nvSpPr>
            <p:spPr>
              <a:xfrm>
                <a:off x="7290850" y="2961100"/>
                <a:ext cx="263338" cy="38303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425" fill="none" extrusionOk="0">
                    <a:moveTo>
                      <a:pt x="1" y="0"/>
                    </a:moveTo>
                    <a:lnTo>
                      <a:pt x="2921" y="424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59"/>
              <p:cNvSpPr/>
              <p:nvPr/>
            </p:nvSpPr>
            <p:spPr>
              <a:xfrm>
                <a:off x="7389985" y="2589795"/>
                <a:ext cx="40825" cy="45089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5003" fill="none" extrusionOk="0">
                    <a:moveTo>
                      <a:pt x="453" y="5003"/>
                    </a:moveTo>
                    <a:lnTo>
                      <a:pt x="0" y="0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59"/>
              <p:cNvSpPr/>
              <p:nvPr/>
            </p:nvSpPr>
            <p:spPr>
              <a:xfrm>
                <a:off x="7318878" y="2589795"/>
                <a:ext cx="95530" cy="268212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976" fill="none" extrusionOk="0">
                    <a:moveTo>
                      <a:pt x="0" y="0"/>
                    </a:moveTo>
                    <a:lnTo>
                      <a:pt x="1059" y="2975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59"/>
              <p:cNvSpPr/>
              <p:nvPr/>
            </p:nvSpPr>
            <p:spPr>
              <a:xfrm>
                <a:off x="7037695" y="2862326"/>
                <a:ext cx="174387" cy="1965806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21812" fill="none" extrusionOk="0">
                    <a:moveTo>
                      <a:pt x="0" y="1"/>
                    </a:moveTo>
                    <a:lnTo>
                      <a:pt x="1934" y="21812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59"/>
              <p:cNvSpPr/>
              <p:nvPr/>
            </p:nvSpPr>
            <p:spPr>
              <a:xfrm>
                <a:off x="7701720" y="2844031"/>
                <a:ext cx="137617" cy="1984102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2015" fill="none" extrusionOk="0">
                    <a:moveTo>
                      <a:pt x="1526" y="0"/>
                    </a:moveTo>
                    <a:lnTo>
                      <a:pt x="1" y="22015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59"/>
              <p:cNvSpPr/>
              <p:nvPr/>
            </p:nvSpPr>
            <p:spPr>
              <a:xfrm>
                <a:off x="7687571" y="2822131"/>
                <a:ext cx="194124" cy="116442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292" extrusionOk="0">
                    <a:moveTo>
                      <a:pt x="1157" y="0"/>
                    </a:moveTo>
                    <a:lnTo>
                      <a:pt x="1" y="343"/>
                    </a:lnTo>
                    <a:lnTo>
                      <a:pt x="2154" y="1292"/>
                    </a:lnTo>
                    <a:lnTo>
                      <a:pt x="11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59"/>
              <p:cNvSpPr/>
              <p:nvPr/>
            </p:nvSpPr>
            <p:spPr>
              <a:xfrm>
                <a:off x="7284902" y="1701096"/>
                <a:ext cx="363915" cy="806258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8946" extrusionOk="0">
                    <a:moveTo>
                      <a:pt x="0" y="0"/>
                    </a:moveTo>
                    <a:lnTo>
                      <a:pt x="0" y="8945"/>
                    </a:lnTo>
                    <a:lnTo>
                      <a:pt x="4037" y="894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59"/>
              <p:cNvSpPr/>
              <p:nvPr/>
            </p:nvSpPr>
            <p:spPr>
              <a:xfrm>
                <a:off x="7365652" y="1754268"/>
                <a:ext cx="217105" cy="39745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441" fill="none" extrusionOk="0">
                    <a:moveTo>
                      <a:pt x="0" y="70"/>
                    </a:moveTo>
                    <a:cubicBezTo>
                      <a:pt x="693" y="441"/>
                      <a:pt x="1799" y="347"/>
                      <a:pt x="2408" y="0"/>
                    </a:cubicBezTo>
                  </a:path>
                </a:pathLst>
              </a:custGeom>
              <a:noFill/>
              <a:ln w="200" cap="flat" cmpd="sng">
                <a:solidFill>
                  <a:schemeClr val="accent5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59"/>
              <p:cNvSpPr/>
              <p:nvPr/>
            </p:nvSpPr>
            <p:spPr>
              <a:xfrm>
                <a:off x="7274538" y="1760487"/>
                <a:ext cx="82372" cy="74686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287" extrusionOk="0">
                    <a:moveTo>
                      <a:pt x="913" y="1"/>
                    </a:moveTo>
                    <a:lnTo>
                      <a:pt x="0" y="8286"/>
                    </a:lnTo>
                    <a:lnTo>
                      <a:pt x="571" y="8286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59"/>
              <p:cNvSpPr/>
              <p:nvPr/>
            </p:nvSpPr>
            <p:spPr>
              <a:xfrm>
                <a:off x="7211993" y="2507243"/>
                <a:ext cx="315519" cy="82645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917" extrusionOk="0">
                    <a:moveTo>
                      <a:pt x="0" y="0"/>
                    </a:moveTo>
                    <a:lnTo>
                      <a:pt x="0" y="916"/>
                    </a:lnTo>
                    <a:lnTo>
                      <a:pt x="3501" y="916"/>
                    </a:lnTo>
                    <a:lnTo>
                      <a:pt x="35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59"/>
              <p:cNvSpPr/>
              <p:nvPr/>
            </p:nvSpPr>
            <p:spPr>
              <a:xfrm>
                <a:off x="7227945" y="1139903"/>
                <a:ext cx="483417" cy="34544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3833" extrusionOk="0">
                    <a:moveTo>
                      <a:pt x="1931" y="0"/>
                    </a:moveTo>
                    <a:cubicBezTo>
                      <a:pt x="1409" y="0"/>
                      <a:pt x="812" y="216"/>
                      <a:pt x="192" y="858"/>
                    </a:cubicBezTo>
                    <a:cubicBezTo>
                      <a:pt x="0" y="1056"/>
                      <a:pt x="100" y="1386"/>
                      <a:pt x="365" y="1455"/>
                    </a:cubicBezTo>
                    <a:cubicBezTo>
                      <a:pt x="441" y="1473"/>
                      <a:pt x="530" y="1493"/>
                      <a:pt x="631" y="1511"/>
                    </a:cubicBezTo>
                    <a:cubicBezTo>
                      <a:pt x="1331" y="1635"/>
                      <a:pt x="2304" y="3389"/>
                      <a:pt x="2304" y="3389"/>
                    </a:cubicBezTo>
                    <a:lnTo>
                      <a:pt x="3610" y="3833"/>
                    </a:lnTo>
                    <a:cubicBezTo>
                      <a:pt x="3610" y="3833"/>
                      <a:pt x="5363" y="1837"/>
                      <a:pt x="4864" y="1279"/>
                    </a:cubicBezTo>
                    <a:cubicBezTo>
                      <a:pt x="4533" y="907"/>
                      <a:pt x="3825" y="897"/>
                      <a:pt x="3753" y="897"/>
                    </a:cubicBezTo>
                    <a:cubicBezTo>
                      <a:pt x="3750" y="897"/>
                      <a:pt x="3748" y="897"/>
                      <a:pt x="3748" y="897"/>
                    </a:cubicBezTo>
                    <a:cubicBezTo>
                      <a:pt x="3748" y="897"/>
                      <a:pt x="2995" y="0"/>
                      <a:pt x="19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59"/>
              <p:cNvSpPr/>
              <p:nvPr/>
            </p:nvSpPr>
            <p:spPr>
              <a:xfrm>
                <a:off x="7237227" y="1276078"/>
                <a:ext cx="340483" cy="458917"/>
              </a:xfrm>
              <a:custGeom>
                <a:avLst/>
                <a:gdLst/>
                <a:ahLst/>
                <a:cxnLst/>
                <a:rect l="l" t="t" r="r" b="b"/>
                <a:pathLst>
                  <a:path w="3778" h="5092" extrusionOk="0">
                    <a:moveTo>
                      <a:pt x="528" y="0"/>
                    </a:moveTo>
                    <a:cubicBezTo>
                      <a:pt x="528" y="0"/>
                      <a:pt x="232" y="1273"/>
                      <a:pt x="116" y="2046"/>
                    </a:cubicBezTo>
                    <a:cubicBezTo>
                      <a:pt x="0" y="2813"/>
                      <a:pt x="364" y="3535"/>
                      <a:pt x="1394" y="3535"/>
                    </a:cubicBezTo>
                    <a:cubicBezTo>
                      <a:pt x="1401" y="3535"/>
                      <a:pt x="1409" y="3535"/>
                      <a:pt x="1416" y="3535"/>
                    </a:cubicBezTo>
                    <a:lnTo>
                      <a:pt x="1416" y="3535"/>
                    </a:lnTo>
                    <a:lnTo>
                      <a:pt x="1374" y="4752"/>
                    </a:lnTo>
                    <a:cubicBezTo>
                      <a:pt x="1374" y="4752"/>
                      <a:pt x="1699" y="5091"/>
                      <a:pt x="2411" y="5091"/>
                    </a:cubicBezTo>
                    <a:cubicBezTo>
                      <a:pt x="2767" y="5091"/>
                      <a:pt x="3220" y="5006"/>
                      <a:pt x="3777" y="4752"/>
                    </a:cubicBezTo>
                    <a:lnTo>
                      <a:pt x="3480" y="2085"/>
                    </a:lnTo>
                    <a:cubicBezTo>
                      <a:pt x="3480" y="2085"/>
                      <a:pt x="2729" y="1735"/>
                      <a:pt x="3047" y="444"/>
                    </a:cubicBez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59"/>
              <p:cNvSpPr/>
              <p:nvPr/>
            </p:nvSpPr>
            <p:spPr>
              <a:xfrm>
                <a:off x="7407469" y="1422167"/>
                <a:ext cx="77776" cy="77778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432" y="1"/>
                    </a:moveTo>
                    <a:cubicBezTo>
                      <a:pt x="194" y="1"/>
                      <a:pt x="1" y="194"/>
                      <a:pt x="1" y="432"/>
                    </a:cubicBezTo>
                    <a:cubicBezTo>
                      <a:pt x="1" y="669"/>
                      <a:pt x="194" y="862"/>
                      <a:pt x="432" y="862"/>
                    </a:cubicBezTo>
                    <a:cubicBezTo>
                      <a:pt x="669" y="862"/>
                      <a:pt x="862" y="669"/>
                      <a:pt x="862" y="432"/>
                    </a:cubicBezTo>
                    <a:cubicBezTo>
                      <a:pt x="862" y="194"/>
                      <a:pt x="669" y="1"/>
                      <a:pt x="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59"/>
              <p:cNvSpPr/>
              <p:nvPr/>
            </p:nvSpPr>
            <p:spPr>
              <a:xfrm>
                <a:off x="7496691" y="1385487"/>
                <a:ext cx="140591" cy="134376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91" extrusionOk="0">
                    <a:moveTo>
                      <a:pt x="879" y="1"/>
                    </a:moveTo>
                    <a:cubicBezTo>
                      <a:pt x="628" y="1"/>
                      <a:pt x="367" y="154"/>
                      <a:pt x="215" y="419"/>
                    </a:cubicBezTo>
                    <a:cubicBezTo>
                      <a:pt x="1" y="788"/>
                      <a:pt x="81" y="1235"/>
                      <a:pt x="393" y="1414"/>
                    </a:cubicBezTo>
                    <a:cubicBezTo>
                      <a:pt x="482" y="1466"/>
                      <a:pt x="580" y="1490"/>
                      <a:pt x="680" y="1490"/>
                    </a:cubicBezTo>
                    <a:cubicBezTo>
                      <a:pt x="931" y="1490"/>
                      <a:pt x="1193" y="1336"/>
                      <a:pt x="1345" y="1072"/>
                    </a:cubicBezTo>
                    <a:cubicBezTo>
                      <a:pt x="1559" y="702"/>
                      <a:pt x="1478" y="257"/>
                      <a:pt x="1165" y="76"/>
                    </a:cubicBezTo>
                    <a:cubicBezTo>
                      <a:pt x="1077" y="25"/>
                      <a:pt x="979" y="1"/>
                      <a:pt x="8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59"/>
              <p:cNvSpPr/>
              <p:nvPr/>
            </p:nvSpPr>
            <p:spPr>
              <a:xfrm>
                <a:off x="7513724" y="1385667"/>
                <a:ext cx="90663" cy="8787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975" fill="none" extrusionOk="0">
                    <a:moveTo>
                      <a:pt x="175" y="975"/>
                    </a:moveTo>
                    <a:cubicBezTo>
                      <a:pt x="0" y="463"/>
                      <a:pt x="709" y="0"/>
                      <a:pt x="1005" y="519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59"/>
              <p:cNvSpPr/>
              <p:nvPr/>
            </p:nvSpPr>
            <p:spPr>
              <a:xfrm>
                <a:off x="7565635" y="1412523"/>
                <a:ext cx="8652" cy="4866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40" fill="none" extrusionOk="0">
                    <a:moveTo>
                      <a:pt x="96" y="539"/>
                    </a:moveTo>
                    <a:lnTo>
                      <a:pt x="1" y="1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59"/>
              <p:cNvSpPr/>
              <p:nvPr/>
            </p:nvSpPr>
            <p:spPr>
              <a:xfrm>
                <a:off x="7291842" y="1350609"/>
                <a:ext cx="43439" cy="3632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03" extrusionOk="0">
                    <a:moveTo>
                      <a:pt x="262" y="0"/>
                    </a:moveTo>
                    <a:cubicBezTo>
                      <a:pt x="222" y="0"/>
                      <a:pt x="182" y="12"/>
                      <a:pt x="145" y="39"/>
                    </a:cubicBezTo>
                    <a:cubicBezTo>
                      <a:pt x="0" y="143"/>
                      <a:pt x="53" y="371"/>
                      <a:pt x="229" y="400"/>
                    </a:cubicBezTo>
                    <a:cubicBezTo>
                      <a:pt x="240" y="401"/>
                      <a:pt x="250" y="402"/>
                      <a:pt x="260" y="402"/>
                    </a:cubicBezTo>
                    <a:cubicBezTo>
                      <a:pt x="313" y="402"/>
                      <a:pt x="365" y="380"/>
                      <a:pt x="401" y="341"/>
                    </a:cubicBezTo>
                    <a:lnTo>
                      <a:pt x="324" y="213"/>
                    </a:lnTo>
                    <a:lnTo>
                      <a:pt x="450" y="264"/>
                    </a:lnTo>
                    <a:cubicBezTo>
                      <a:pt x="454" y="255"/>
                      <a:pt x="457" y="244"/>
                      <a:pt x="460" y="234"/>
                    </a:cubicBezTo>
                    <a:cubicBezTo>
                      <a:pt x="482" y="102"/>
                      <a:pt x="377" y="0"/>
                      <a:pt x="2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59"/>
              <p:cNvSpPr/>
              <p:nvPr/>
            </p:nvSpPr>
            <p:spPr>
              <a:xfrm>
                <a:off x="7389715" y="1368634"/>
                <a:ext cx="43619" cy="3641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404" extrusionOk="0">
                    <a:moveTo>
                      <a:pt x="263" y="1"/>
                    </a:moveTo>
                    <a:cubicBezTo>
                      <a:pt x="224" y="1"/>
                      <a:pt x="184" y="13"/>
                      <a:pt x="147" y="40"/>
                    </a:cubicBezTo>
                    <a:cubicBezTo>
                      <a:pt x="0" y="144"/>
                      <a:pt x="55" y="372"/>
                      <a:pt x="231" y="402"/>
                    </a:cubicBezTo>
                    <a:cubicBezTo>
                      <a:pt x="240" y="403"/>
                      <a:pt x="250" y="404"/>
                      <a:pt x="259" y="404"/>
                    </a:cubicBezTo>
                    <a:cubicBezTo>
                      <a:pt x="313" y="404"/>
                      <a:pt x="365" y="382"/>
                      <a:pt x="403" y="343"/>
                    </a:cubicBezTo>
                    <a:lnTo>
                      <a:pt x="326" y="213"/>
                    </a:lnTo>
                    <a:lnTo>
                      <a:pt x="451" y="265"/>
                    </a:lnTo>
                    <a:cubicBezTo>
                      <a:pt x="456" y="256"/>
                      <a:pt x="459" y="245"/>
                      <a:pt x="462" y="236"/>
                    </a:cubicBezTo>
                    <a:cubicBezTo>
                      <a:pt x="483" y="103"/>
                      <a:pt x="378" y="1"/>
                      <a:pt x="2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59"/>
              <p:cNvSpPr/>
              <p:nvPr/>
            </p:nvSpPr>
            <p:spPr>
              <a:xfrm>
                <a:off x="7338345" y="1350519"/>
                <a:ext cx="37401" cy="9760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083" fill="none" extrusionOk="0">
                    <a:moveTo>
                      <a:pt x="238" y="1"/>
                    </a:moveTo>
                    <a:lnTo>
                      <a:pt x="175" y="604"/>
                    </a:lnTo>
                    <a:lnTo>
                      <a:pt x="30" y="938"/>
                    </a:lnTo>
                    <a:cubicBezTo>
                      <a:pt x="0" y="1006"/>
                      <a:pt x="50" y="1083"/>
                      <a:pt x="124" y="1083"/>
                    </a:cubicBezTo>
                    <a:lnTo>
                      <a:pt x="415" y="1083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59"/>
              <p:cNvSpPr/>
              <p:nvPr/>
            </p:nvSpPr>
            <p:spPr>
              <a:xfrm>
                <a:off x="7325908" y="1456774"/>
                <a:ext cx="105714" cy="40196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46" fill="none" extrusionOk="0">
                    <a:moveTo>
                      <a:pt x="1" y="186"/>
                    </a:moveTo>
                    <a:cubicBezTo>
                      <a:pt x="1" y="186"/>
                      <a:pt x="642" y="445"/>
                      <a:pt x="1173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59"/>
              <p:cNvSpPr/>
              <p:nvPr/>
            </p:nvSpPr>
            <p:spPr>
              <a:xfrm>
                <a:off x="7419726" y="1445328"/>
                <a:ext cx="21990" cy="2316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57" fill="none" extrusionOk="0">
                    <a:moveTo>
                      <a:pt x="1" y="0"/>
                    </a:moveTo>
                    <a:lnTo>
                      <a:pt x="244" y="257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59"/>
              <p:cNvSpPr/>
              <p:nvPr/>
            </p:nvSpPr>
            <p:spPr>
              <a:xfrm>
                <a:off x="7378720" y="1573122"/>
                <a:ext cx="97783" cy="2298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55" fill="none" extrusionOk="0">
                    <a:moveTo>
                      <a:pt x="0" y="233"/>
                    </a:moveTo>
                    <a:cubicBezTo>
                      <a:pt x="0" y="233"/>
                      <a:pt x="546" y="254"/>
                      <a:pt x="1085" y="1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59"/>
              <p:cNvSpPr/>
              <p:nvPr/>
            </p:nvSpPr>
            <p:spPr>
              <a:xfrm>
                <a:off x="6409540" y="1644769"/>
                <a:ext cx="956200" cy="1284822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14256" extrusionOk="0">
                    <a:moveTo>
                      <a:pt x="10609" y="1"/>
                    </a:moveTo>
                    <a:lnTo>
                      <a:pt x="8241" y="585"/>
                    </a:lnTo>
                    <a:cubicBezTo>
                      <a:pt x="7580" y="746"/>
                      <a:pt x="6988" y="1111"/>
                      <a:pt x="6545" y="1626"/>
                    </a:cubicBezTo>
                    <a:lnTo>
                      <a:pt x="3656" y="4982"/>
                    </a:lnTo>
                    <a:lnTo>
                      <a:pt x="2511" y="3050"/>
                    </a:lnTo>
                    <a:lnTo>
                      <a:pt x="0" y="4305"/>
                    </a:lnTo>
                    <a:cubicBezTo>
                      <a:pt x="359" y="5981"/>
                      <a:pt x="1106" y="7656"/>
                      <a:pt x="1716" y="8840"/>
                    </a:cubicBezTo>
                    <a:cubicBezTo>
                      <a:pt x="2005" y="9401"/>
                      <a:pt x="2567" y="9708"/>
                      <a:pt x="3141" y="9708"/>
                    </a:cubicBezTo>
                    <a:cubicBezTo>
                      <a:pt x="3502" y="9708"/>
                      <a:pt x="3868" y="9586"/>
                      <a:pt x="4172" y="9330"/>
                    </a:cubicBezTo>
                    <a:cubicBezTo>
                      <a:pt x="5249" y="8425"/>
                      <a:pt x="6359" y="7396"/>
                      <a:pt x="6359" y="7396"/>
                    </a:cubicBezTo>
                    <a:lnTo>
                      <a:pt x="6359" y="7396"/>
                    </a:lnTo>
                    <a:lnTo>
                      <a:pt x="6124" y="9350"/>
                    </a:lnTo>
                    <a:lnTo>
                      <a:pt x="5045" y="13710"/>
                    </a:lnTo>
                    <a:lnTo>
                      <a:pt x="7682" y="14225"/>
                    </a:lnTo>
                    <a:cubicBezTo>
                      <a:pt x="7789" y="14245"/>
                      <a:pt x="7896" y="14256"/>
                      <a:pt x="8000" y="14256"/>
                    </a:cubicBezTo>
                    <a:cubicBezTo>
                      <a:pt x="8837" y="14256"/>
                      <a:pt x="9565" y="13611"/>
                      <a:pt x="9632" y="12742"/>
                    </a:cubicBezTo>
                    <a:lnTo>
                      <a:pt x="106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59"/>
              <p:cNvSpPr/>
              <p:nvPr/>
            </p:nvSpPr>
            <p:spPr>
              <a:xfrm>
                <a:off x="7445140" y="1644769"/>
                <a:ext cx="512166" cy="1257785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13956" extrusionOk="0">
                    <a:moveTo>
                      <a:pt x="1396" y="1"/>
                    </a:moveTo>
                    <a:lnTo>
                      <a:pt x="22" y="10554"/>
                    </a:lnTo>
                    <a:cubicBezTo>
                      <a:pt x="1" y="10721"/>
                      <a:pt x="24" y="10892"/>
                      <a:pt x="88" y="11049"/>
                    </a:cubicBezTo>
                    <a:lnTo>
                      <a:pt x="1031" y="13306"/>
                    </a:lnTo>
                    <a:cubicBezTo>
                      <a:pt x="1202" y="13715"/>
                      <a:pt x="1597" y="13955"/>
                      <a:pt x="2007" y="13955"/>
                    </a:cubicBezTo>
                    <a:cubicBezTo>
                      <a:pt x="2184" y="13955"/>
                      <a:pt x="2364" y="13911"/>
                      <a:pt x="2529" y="13816"/>
                    </a:cubicBezTo>
                    <a:lnTo>
                      <a:pt x="5683" y="12017"/>
                    </a:lnTo>
                    <a:lnTo>
                      <a:pt x="4011" y="9880"/>
                    </a:lnTo>
                    <a:lnTo>
                      <a:pt x="5049" y="2929"/>
                    </a:lnTo>
                    <a:cubicBezTo>
                      <a:pt x="5194" y="1957"/>
                      <a:pt x="4613" y="1025"/>
                      <a:pt x="3676" y="726"/>
                    </a:cubicBezTo>
                    <a:lnTo>
                      <a:pt x="13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59"/>
              <p:cNvSpPr/>
              <p:nvPr/>
            </p:nvSpPr>
            <p:spPr>
              <a:xfrm>
                <a:off x="7734074" y="2122690"/>
                <a:ext cx="111572" cy="30309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3363" extrusionOk="0">
                    <a:moveTo>
                      <a:pt x="1" y="1"/>
                    </a:moveTo>
                    <a:lnTo>
                      <a:pt x="986" y="3362"/>
                    </a:lnTo>
                    <a:lnTo>
                      <a:pt x="1238" y="16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59"/>
              <p:cNvSpPr/>
              <p:nvPr/>
            </p:nvSpPr>
            <p:spPr>
              <a:xfrm>
                <a:off x="7721187" y="2568256"/>
                <a:ext cx="236121" cy="294168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3264" extrusionOk="0">
                    <a:moveTo>
                      <a:pt x="1236" y="1"/>
                    </a:moveTo>
                    <a:lnTo>
                      <a:pt x="1" y="3264"/>
                    </a:lnTo>
                    <a:lnTo>
                      <a:pt x="1" y="3264"/>
                    </a:lnTo>
                    <a:lnTo>
                      <a:pt x="2620" y="1770"/>
                    </a:lnTo>
                    <a:lnTo>
                      <a:pt x="12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59"/>
              <p:cNvSpPr/>
              <p:nvPr/>
            </p:nvSpPr>
            <p:spPr>
              <a:xfrm>
                <a:off x="7146474" y="1677123"/>
                <a:ext cx="158345" cy="723433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8027" fill="none" extrusionOk="0">
                    <a:moveTo>
                      <a:pt x="1756" y="1"/>
                    </a:moveTo>
                    <a:lnTo>
                      <a:pt x="0" y="2683"/>
                    </a:lnTo>
                    <a:lnTo>
                      <a:pt x="1586" y="8027"/>
                    </a:lnTo>
                  </a:path>
                </a:pathLst>
              </a:custGeom>
              <a:solidFill>
                <a:schemeClr val="accent6"/>
              </a:solidFill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59"/>
              <p:cNvSpPr/>
              <p:nvPr/>
            </p:nvSpPr>
            <p:spPr>
              <a:xfrm>
                <a:off x="7487859" y="1677123"/>
                <a:ext cx="200523" cy="723433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8027" fill="none" extrusionOk="0">
                    <a:moveTo>
                      <a:pt x="1" y="8027"/>
                    </a:moveTo>
                    <a:lnTo>
                      <a:pt x="2224" y="3002"/>
                    </a:lnTo>
                    <a:lnTo>
                      <a:pt x="1547" y="1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59"/>
              <p:cNvSpPr/>
              <p:nvPr/>
            </p:nvSpPr>
            <p:spPr>
              <a:xfrm>
                <a:off x="7712895" y="1689921"/>
                <a:ext cx="608777" cy="1289599"/>
              </a:xfrm>
              <a:custGeom>
                <a:avLst/>
                <a:gdLst/>
                <a:ahLst/>
                <a:cxnLst/>
                <a:rect l="l" t="t" r="r" b="b"/>
                <a:pathLst>
                  <a:path w="6755" h="14309" extrusionOk="0">
                    <a:moveTo>
                      <a:pt x="0" y="1"/>
                    </a:moveTo>
                    <a:lnTo>
                      <a:pt x="151" y="4677"/>
                    </a:lnTo>
                    <a:lnTo>
                      <a:pt x="3199" y="9166"/>
                    </a:lnTo>
                    <a:lnTo>
                      <a:pt x="877" y="12563"/>
                    </a:lnTo>
                    <a:lnTo>
                      <a:pt x="2226" y="14309"/>
                    </a:lnTo>
                    <a:cubicBezTo>
                      <a:pt x="2226" y="14309"/>
                      <a:pt x="4929" y="11913"/>
                      <a:pt x="5697" y="11177"/>
                    </a:cubicBezTo>
                    <a:cubicBezTo>
                      <a:pt x="6755" y="10162"/>
                      <a:pt x="6673" y="9060"/>
                      <a:pt x="5845" y="7367"/>
                    </a:cubicBezTo>
                    <a:cubicBezTo>
                      <a:pt x="5233" y="6115"/>
                      <a:pt x="3956" y="3736"/>
                      <a:pt x="3122" y="2196"/>
                    </a:cubicBezTo>
                    <a:cubicBezTo>
                      <a:pt x="2617" y="1263"/>
                      <a:pt x="1772" y="563"/>
                      <a:pt x="761" y="24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59"/>
              <p:cNvSpPr/>
              <p:nvPr/>
            </p:nvSpPr>
            <p:spPr>
              <a:xfrm>
                <a:off x="7548782" y="2561496"/>
                <a:ext cx="200072" cy="9129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013" fill="none" extrusionOk="0">
                    <a:moveTo>
                      <a:pt x="114" y="0"/>
                    </a:moveTo>
                    <a:lnTo>
                      <a:pt x="2220" y="638"/>
                    </a:lnTo>
                    <a:lnTo>
                      <a:pt x="2107" y="1013"/>
                    </a:lnTo>
                    <a:lnTo>
                      <a:pt x="0" y="373"/>
                    </a:lnTo>
                    <a:close/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59"/>
              <p:cNvSpPr/>
              <p:nvPr/>
            </p:nvSpPr>
            <p:spPr>
              <a:xfrm>
                <a:off x="6978575" y="1964614"/>
                <a:ext cx="45872" cy="34517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830" fill="none" extrusionOk="0">
                    <a:moveTo>
                      <a:pt x="0" y="3829"/>
                    </a:moveTo>
                    <a:lnTo>
                      <a:pt x="509" y="0"/>
                    </a:lnTo>
                  </a:path>
                </a:pathLst>
              </a:custGeom>
              <a:solidFill>
                <a:schemeClr val="accent6"/>
              </a:solidFill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59"/>
              <p:cNvSpPr/>
              <p:nvPr/>
            </p:nvSpPr>
            <p:spPr>
              <a:xfrm>
                <a:off x="6738938" y="2093760"/>
                <a:ext cx="80479" cy="14384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596" fill="none" extrusionOk="0">
                    <a:moveTo>
                      <a:pt x="1" y="0"/>
                    </a:moveTo>
                    <a:lnTo>
                      <a:pt x="892" y="1595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59"/>
              <p:cNvSpPr/>
              <p:nvPr/>
            </p:nvSpPr>
            <p:spPr>
              <a:xfrm>
                <a:off x="6884306" y="2047077"/>
                <a:ext cx="130227" cy="353470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3922" extrusionOk="0">
                    <a:moveTo>
                      <a:pt x="1444" y="1"/>
                    </a:moveTo>
                    <a:lnTo>
                      <a:pt x="1" y="3922"/>
                    </a:lnTo>
                    <a:lnTo>
                      <a:pt x="1091" y="2932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59"/>
              <p:cNvSpPr/>
              <p:nvPr/>
            </p:nvSpPr>
            <p:spPr>
              <a:xfrm>
                <a:off x="7101863" y="2793021"/>
                <a:ext cx="175739" cy="150779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673" fill="none" extrusionOk="0">
                    <a:moveTo>
                      <a:pt x="1950" y="1"/>
                    </a:moveTo>
                    <a:cubicBezTo>
                      <a:pt x="1874" y="978"/>
                      <a:pt x="963" y="1672"/>
                      <a:pt x="0" y="1484"/>
                    </a:cubicBez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8" name="Google Shape;888;p59"/>
            <p:cNvGrpSpPr/>
            <p:nvPr/>
          </p:nvGrpSpPr>
          <p:grpSpPr>
            <a:xfrm>
              <a:off x="6418673" y="602029"/>
              <a:ext cx="929861" cy="965148"/>
              <a:chOff x="6410225" y="712300"/>
              <a:chExt cx="888628" cy="922351"/>
            </a:xfrm>
          </p:grpSpPr>
          <p:sp>
            <p:nvSpPr>
              <p:cNvPr id="889" name="Google Shape;889;p59"/>
              <p:cNvSpPr/>
              <p:nvPr/>
            </p:nvSpPr>
            <p:spPr>
              <a:xfrm>
                <a:off x="6410225" y="712300"/>
                <a:ext cx="888628" cy="922351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9354" extrusionOk="0">
                    <a:moveTo>
                      <a:pt x="4507" y="0"/>
                    </a:moveTo>
                    <a:cubicBezTo>
                      <a:pt x="2019" y="0"/>
                      <a:pt x="0" y="1673"/>
                      <a:pt x="0" y="3737"/>
                    </a:cubicBezTo>
                    <a:cubicBezTo>
                      <a:pt x="0" y="5350"/>
                      <a:pt x="1231" y="6724"/>
                      <a:pt x="2957" y="7248"/>
                    </a:cubicBezTo>
                    <a:cubicBezTo>
                      <a:pt x="3390" y="7380"/>
                      <a:pt x="3739" y="7700"/>
                      <a:pt x="3929" y="8111"/>
                    </a:cubicBezTo>
                    <a:lnTo>
                      <a:pt x="4507" y="9354"/>
                    </a:lnTo>
                    <a:lnTo>
                      <a:pt x="5083" y="8111"/>
                    </a:lnTo>
                    <a:cubicBezTo>
                      <a:pt x="5273" y="7700"/>
                      <a:pt x="5623" y="7379"/>
                      <a:pt x="6055" y="7248"/>
                    </a:cubicBezTo>
                    <a:cubicBezTo>
                      <a:pt x="7781" y="6724"/>
                      <a:pt x="9012" y="5350"/>
                      <a:pt x="9012" y="3737"/>
                    </a:cubicBezTo>
                    <a:cubicBezTo>
                      <a:pt x="9012" y="1673"/>
                      <a:pt x="6995" y="0"/>
                      <a:pt x="45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59"/>
              <p:cNvSpPr/>
              <p:nvPr/>
            </p:nvSpPr>
            <p:spPr>
              <a:xfrm>
                <a:off x="6597179" y="1035823"/>
                <a:ext cx="94266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19" extrusionOk="0">
                    <a:moveTo>
                      <a:pt x="547" y="0"/>
                    </a:moveTo>
                    <a:cubicBezTo>
                      <a:pt x="183" y="0"/>
                      <a:pt x="1" y="441"/>
                      <a:pt x="259" y="697"/>
                    </a:cubicBezTo>
                    <a:cubicBezTo>
                      <a:pt x="342" y="781"/>
                      <a:pt x="444" y="818"/>
                      <a:pt x="544" y="818"/>
                    </a:cubicBezTo>
                    <a:cubicBezTo>
                      <a:pt x="754" y="818"/>
                      <a:pt x="956" y="655"/>
                      <a:pt x="956" y="409"/>
                    </a:cubicBezTo>
                    <a:cubicBezTo>
                      <a:pt x="956" y="183"/>
                      <a:pt x="773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59"/>
              <p:cNvSpPr/>
              <p:nvPr/>
            </p:nvSpPr>
            <p:spPr>
              <a:xfrm>
                <a:off x="6732859" y="1035823"/>
                <a:ext cx="94266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19" extrusionOk="0">
                    <a:moveTo>
                      <a:pt x="547" y="0"/>
                    </a:moveTo>
                    <a:cubicBezTo>
                      <a:pt x="183" y="0"/>
                      <a:pt x="1" y="439"/>
                      <a:pt x="257" y="697"/>
                    </a:cubicBezTo>
                    <a:cubicBezTo>
                      <a:pt x="341" y="781"/>
                      <a:pt x="443" y="818"/>
                      <a:pt x="544" y="818"/>
                    </a:cubicBezTo>
                    <a:cubicBezTo>
                      <a:pt x="754" y="818"/>
                      <a:pt x="955" y="655"/>
                      <a:pt x="956" y="409"/>
                    </a:cubicBezTo>
                    <a:cubicBezTo>
                      <a:pt x="956" y="183"/>
                      <a:pt x="772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59"/>
              <p:cNvSpPr/>
              <p:nvPr/>
            </p:nvSpPr>
            <p:spPr>
              <a:xfrm>
                <a:off x="6868539" y="1035823"/>
                <a:ext cx="94168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9" extrusionOk="0">
                    <a:moveTo>
                      <a:pt x="547" y="0"/>
                    </a:moveTo>
                    <a:cubicBezTo>
                      <a:pt x="182" y="0"/>
                      <a:pt x="1" y="441"/>
                      <a:pt x="257" y="697"/>
                    </a:cubicBezTo>
                    <a:cubicBezTo>
                      <a:pt x="341" y="781"/>
                      <a:pt x="443" y="818"/>
                      <a:pt x="543" y="818"/>
                    </a:cubicBezTo>
                    <a:cubicBezTo>
                      <a:pt x="753" y="818"/>
                      <a:pt x="954" y="655"/>
                      <a:pt x="954" y="409"/>
                    </a:cubicBezTo>
                    <a:cubicBezTo>
                      <a:pt x="954" y="183"/>
                      <a:pt x="772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59"/>
              <p:cNvSpPr/>
              <p:nvPr/>
            </p:nvSpPr>
            <p:spPr>
              <a:xfrm>
                <a:off x="7004121" y="1035823"/>
                <a:ext cx="94168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9" extrusionOk="0">
                    <a:moveTo>
                      <a:pt x="546" y="0"/>
                    </a:moveTo>
                    <a:cubicBezTo>
                      <a:pt x="181" y="2"/>
                      <a:pt x="0" y="441"/>
                      <a:pt x="258" y="699"/>
                    </a:cubicBezTo>
                    <a:cubicBezTo>
                      <a:pt x="341" y="782"/>
                      <a:pt x="443" y="819"/>
                      <a:pt x="543" y="819"/>
                    </a:cubicBezTo>
                    <a:cubicBezTo>
                      <a:pt x="754" y="819"/>
                      <a:pt x="955" y="656"/>
                      <a:pt x="955" y="409"/>
                    </a:cubicBezTo>
                    <a:cubicBezTo>
                      <a:pt x="955" y="183"/>
                      <a:pt x="771" y="0"/>
                      <a:pt x="5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4" name="Google Shape;894;p59"/>
          <p:cNvSpPr txBox="1">
            <a:spLocks noGrp="1"/>
          </p:cNvSpPr>
          <p:nvPr>
            <p:ph type="subTitle" idx="1"/>
          </p:nvPr>
        </p:nvSpPr>
        <p:spPr>
          <a:xfrm>
            <a:off x="6435578" y="5189224"/>
            <a:ext cx="35192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600" dirty="0"/>
              <a:t>Miguel Seixas</a:t>
            </a:r>
          </a:p>
          <a:p>
            <a:pPr marL="0" indent="0"/>
            <a:r>
              <a:rPr lang="en" sz="1600" dirty="0"/>
              <a:t>Miguel Cardoso</a:t>
            </a:r>
          </a:p>
          <a:p>
            <a:pPr marL="0" indent="0"/>
            <a:r>
              <a:rPr lang="en" sz="1600" dirty="0"/>
              <a:t>Patricia Teixeira</a:t>
            </a:r>
          </a:p>
          <a:p>
            <a:pPr marL="0" indent="0"/>
            <a:r>
              <a:rPr lang="en" sz="1600" dirty="0"/>
              <a:t>Mariana Rocha</a:t>
            </a:r>
            <a:br>
              <a:rPr lang="en" sz="1600" dirty="0"/>
            </a:br>
            <a:r>
              <a:rPr lang="en" sz="1600" dirty="0"/>
              <a:t>Duarte Fonseca</a:t>
            </a:r>
            <a:endParaRPr sz="1600" dirty="0"/>
          </a:p>
        </p:txBody>
      </p:sp>
      <p:sp>
        <p:nvSpPr>
          <p:cNvPr id="895" name="Google Shape;895;p59"/>
          <p:cNvSpPr txBox="1">
            <a:spLocks noGrp="1"/>
          </p:cNvSpPr>
          <p:nvPr>
            <p:ph type="ctrTitle"/>
          </p:nvPr>
        </p:nvSpPr>
        <p:spPr>
          <a:xfrm>
            <a:off x="3826456" y="3648882"/>
            <a:ext cx="4696000" cy="133772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/>
              <a:t>Sprint A</a:t>
            </a:r>
            <a:endParaRPr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02400" cy="10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Agenda</a:t>
            </a:r>
            <a:endParaRPr dirty="0"/>
          </a:p>
        </p:txBody>
      </p:sp>
      <p:sp>
        <p:nvSpPr>
          <p:cNvPr id="967" name="Google Shape;967;p62"/>
          <p:cNvSpPr txBox="1">
            <a:spLocks noGrp="1"/>
          </p:cNvSpPr>
          <p:nvPr>
            <p:ph type="subTitle" idx="1"/>
          </p:nvPr>
        </p:nvSpPr>
        <p:spPr>
          <a:xfrm>
            <a:off x="941359" y="2713693"/>
            <a:ext cx="3385600" cy="4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PT" dirty="0" err="1">
                <a:uFill>
                  <a:noFill/>
                </a:uFill>
              </a:rPr>
              <a:t>Description</a:t>
            </a:r>
            <a:endParaRPr dirty="0"/>
          </a:p>
        </p:txBody>
      </p:sp>
      <p:sp>
        <p:nvSpPr>
          <p:cNvPr id="968" name="Google Shape;968;p62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2216359" y="2234084"/>
            <a:ext cx="835600" cy="47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uFill>
                  <a:noFill/>
                </a:uFill>
                <a:hlinkClick r:id="" action="ppaction://noaction"/>
              </a:rPr>
              <a:t>01</a:t>
            </a:r>
            <a:endParaRPr/>
          </a:p>
        </p:txBody>
      </p:sp>
      <p:sp>
        <p:nvSpPr>
          <p:cNvPr id="970" name="Google Shape;970;p62"/>
          <p:cNvSpPr txBox="1">
            <a:spLocks noGrp="1"/>
          </p:cNvSpPr>
          <p:nvPr>
            <p:ph type="subTitle" idx="4"/>
          </p:nvPr>
        </p:nvSpPr>
        <p:spPr>
          <a:xfrm>
            <a:off x="950968" y="4819807"/>
            <a:ext cx="3385600" cy="4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PT" dirty="0" err="1">
                <a:uFill>
                  <a:noFill/>
                </a:uFill>
              </a:rPr>
              <a:t>Difficulties</a:t>
            </a:r>
            <a:endParaRPr dirty="0"/>
          </a:p>
        </p:txBody>
      </p:sp>
      <p:sp>
        <p:nvSpPr>
          <p:cNvPr id="971" name="Google Shape;971;p62"/>
          <p:cNvSpPr txBox="1">
            <a:spLocks noGrp="1"/>
          </p:cNvSpPr>
          <p:nvPr>
            <p:ph type="title" idx="5"/>
          </p:nvPr>
        </p:nvSpPr>
        <p:spPr>
          <a:xfrm>
            <a:off x="2225968" y="4448568"/>
            <a:ext cx="835600" cy="47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" dirty="0">
                <a:solidFill>
                  <a:schemeClr val="tx1"/>
                </a:solidFill>
                <a:uFill>
                  <a:noFill/>
                </a:uFill>
              </a:rPr>
              <a:t>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73" name="Google Shape;973;p62"/>
          <p:cNvSpPr txBox="1">
            <a:spLocks noGrp="1"/>
          </p:cNvSpPr>
          <p:nvPr>
            <p:ph type="subTitle" idx="7"/>
          </p:nvPr>
        </p:nvSpPr>
        <p:spPr>
          <a:xfrm>
            <a:off x="4706184" y="2713693"/>
            <a:ext cx="3385600" cy="4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PT" dirty="0" err="1"/>
              <a:t>Working</a:t>
            </a:r>
            <a:r>
              <a:rPr lang="pt-PT" dirty="0"/>
              <a:t> </a:t>
            </a:r>
            <a:r>
              <a:rPr lang="pt-PT" dirty="0" err="1"/>
              <a:t>methods</a:t>
            </a:r>
            <a:endParaRPr dirty="0"/>
          </a:p>
        </p:txBody>
      </p:sp>
      <p:sp>
        <p:nvSpPr>
          <p:cNvPr id="974" name="Google Shape;974;p62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78384" y="2234084"/>
            <a:ext cx="841200" cy="47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uFill>
                  <a:noFill/>
                </a:uFill>
                <a:hlinkClick r:id="" action="ppaction://noaction"/>
              </a:rPr>
              <a:t>02</a:t>
            </a:r>
            <a:endParaRPr dirty="0"/>
          </a:p>
        </p:txBody>
      </p:sp>
      <p:sp>
        <p:nvSpPr>
          <p:cNvPr id="976" name="Google Shape;976;p62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636551" y="4810301"/>
            <a:ext cx="3385600" cy="4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PT" dirty="0"/>
              <a:t>Sprint B </a:t>
            </a:r>
            <a:r>
              <a:rPr lang="pt-PT" dirty="0" err="1"/>
              <a:t>planing</a:t>
            </a:r>
            <a:endParaRPr dirty="0"/>
          </a:p>
        </p:txBody>
      </p:sp>
      <p:sp>
        <p:nvSpPr>
          <p:cNvPr id="977" name="Google Shape;977;p62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5742034" y="4443643"/>
            <a:ext cx="841200" cy="47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" dirty="0">
                <a:solidFill>
                  <a:schemeClr val="tx1"/>
                </a:solidFill>
                <a:uFill>
                  <a:noFill/>
                </a:uFill>
              </a:rPr>
              <a:t>5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79" name="Google Shape;979;p62"/>
          <p:cNvSpPr/>
          <p:nvPr/>
        </p:nvSpPr>
        <p:spPr>
          <a:xfrm>
            <a:off x="11540401" y="2227667"/>
            <a:ext cx="33" cy="700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0"/>
                </a:moveTo>
                <a:cubicBezTo>
                  <a:pt x="1" y="0"/>
                  <a:pt x="1" y="0"/>
                  <a:pt x="1" y="21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0" name="Google Shape;980;p62"/>
          <p:cNvSpPr/>
          <p:nvPr/>
        </p:nvSpPr>
        <p:spPr>
          <a:xfrm>
            <a:off x="11462700" y="2605668"/>
            <a:ext cx="2133" cy="2833"/>
          </a:xfrm>
          <a:custGeom>
            <a:avLst/>
            <a:gdLst/>
            <a:ahLst/>
            <a:cxnLst/>
            <a:rect l="l" t="t" r="r" b="b"/>
            <a:pathLst>
              <a:path w="64" h="85" extrusionOk="0">
                <a:moveTo>
                  <a:pt x="64" y="1"/>
                </a:moveTo>
                <a:cubicBezTo>
                  <a:pt x="22" y="22"/>
                  <a:pt x="1" y="43"/>
                  <a:pt x="1" y="85"/>
                </a:cubicBezTo>
                <a:cubicBezTo>
                  <a:pt x="22" y="64"/>
                  <a:pt x="43" y="43"/>
                  <a:pt x="64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1" name="Google Shape;981;p62"/>
          <p:cNvSpPr/>
          <p:nvPr/>
        </p:nvSpPr>
        <p:spPr>
          <a:xfrm>
            <a:off x="11464801" y="2605668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2" name="Google Shape;982;p62"/>
          <p:cNvSpPr/>
          <p:nvPr/>
        </p:nvSpPr>
        <p:spPr>
          <a:xfrm>
            <a:off x="11408801" y="2432067"/>
            <a:ext cx="33" cy="733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22"/>
                  <a:pt x="0" y="22"/>
                </a:cubicBezTo>
                <a:cubicBezTo>
                  <a:pt x="0" y="22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3" name="Google Shape;983;p62"/>
          <p:cNvSpPr/>
          <p:nvPr/>
        </p:nvSpPr>
        <p:spPr>
          <a:xfrm>
            <a:off x="11497000" y="1988934"/>
            <a:ext cx="2133" cy="2833"/>
          </a:xfrm>
          <a:custGeom>
            <a:avLst/>
            <a:gdLst/>
            <a:ahLst/>
            <a:cxnLst/>
            <a:rect l="l" t="t" r="r" b="b"/>
            <a:pathLst>
              <a:path w="64" h="85" extrusionOk="0">
                <a:moveTo>
                  <a:pt x="64" y="0"/>
                </a:moveTo>
                <a:lnTo>
                  <a:pt x="64" y="0"/>
                </a:lnTo>
                <a:cubicBezTo>
                  <a:pt x="22" y="21"/>
                  <a:pt x="1" y="42"/>
                  <a:pt x="1" y="84"/>
                </a:cubicBezTo>
                <a:cubicBezTo>
                  <a:pt x="43" y="63"/>
                  <a:pt x="64" y="42"/>
                  <a:pt x="64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4" name="Google Shape;984;p62"/>
          <p:cNvSpPr/>
          <p:nvPr/>
        </p:nvSpPr>
        <p:spPr>
          <a:xfrm>
            <a:off x="11499101" y="1988934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5" name="Google Shape;985;p62"/>
          <p:cNvSpPr/>
          <p:nvPr/>
        </p:nvSpPr>
        <p:spPr>
          <a:xfrm>
            <a:off x="11445201" y="1788001"/>
            <a:ext cx="33" cy="1433"/>
          </a:xfrm>
          <a:custGeom>
            <a:avLst/>
            <a:gdLst/>
            <a:ahLst/>
            <a:cxnLst/>
            <a:rect l="l" t="t" r="r" b="b"/>
            <a:pathLst>
              <a:path w="1" h="43" extrusionOk="0">
                <a:moveTo>
                  <a:pt x="1" y="1"/>
                </a:moveTo>
                <a:cubicBezTo>
                  <a:pt x="1" y="22"/>
                  <a:pt x="1" y="22"/>
                  <a:pt x="1" y="43"/>
                </a:cubicBezTo>
                <a:cubicBezTo>
                  <a:pt x="1" y="22"/>
                  <a:pt x="1" y="22"/>
                  <a:pt x="1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6" name="Google Shape;986;p62"/>
          <p:cNvSpPr/>
          <p:nvPr/>
        </p:nvSpPr>
        <p:spPr>
          <a:xfrm>
            <a:off x="12407100" y="2016934"/>
            <a:ext cx="1400" cy="2833"/>
          </a:xfrm>
          <a:custGeom>
            <a:avLst/>
            <a:gdLst/>
            <a:ahLst/>
            <a:cxnLst/>
            <a:rect l="l" t="t" r="r" b="b"/>
            <a:pathLst>
              <a:path w="42" h="85" extrusionOk="0">
                <a:moveTo>
                  <a:pt x="42" y="0"/>
                </a:moveTo>
                <a:cubicBezTo>
                  <a:pt x="21" y="42"/>
                  <a:pt x="0" y="63"/>
                  <a:pt x="0" y="84"/>
                </a:cubicBezTo>
                <a:cubicBezTo>
                  <a:pt x="42" y="63"/>
                  <a:pt x="42" y="42"/>
                  <a:pt x="42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7" name="Google Shape;987;p62"/>
          <p:cNvSpPr/>
          <p:nvPr/>
        </p:nvSpPr>
        <p:spPr>
          <a:xfrm>
            <a:off x="12408500" y="2017634"/>
            <a:ext cx="0" cy="33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8" name="Google Shape;988;p62"/>
          <p:cNvSpPr/>
          <p:nvPr/>
        </p:nvSpPr>
        <p:spPr>
          <a:xfrm>
            <a:off x="12354567" y="1816700"/>
            <a:ext cx="33" cy="733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1" y="1"/>
                </a:moveTo>
                <a:lnTo>
                  <a:pt x="1" y="22"/>
                </a:lnTo>
                <a:cubicBezTo>
                  <a:pt x="1" y="22"/>
                  <a:pt x="1" y="1"/>
                  <a:pt x="1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9" name="Google Shape;989;p62"/>
          <p:cNvSpPr/>
          <p:nvPr/>
        </p:nvSpPr>
        <p:spPr>
          <a:xfrm>
            <a:off x="12407800" y="2741501"/>
            <a:ext cx="2133" cy="2833"/>
          </a:xfrm>
          <a:custGeom>
            <a:avLst/>
            <a:gdLst/>
            <a:ahLst/>
            <a:cxnLst/>
            <a:rect l="l" t="t" r="r" b="b"/>
            <a:pathLst>
              <a:path w="64" h="85" extrusionOk="0">
                <a:moveTo>
                  <a:pt x="63" y="0"/>
                </a:moveTo>
                <a:lnTo>
                  <a:pt x="63" y="0"/>
                </a:lnTo>
                <a:cubicBezTo>
                  <a:pt x="21" y="21"/>
                  <a:pt x="0" y="42"/>
                  <a:pt x="0" y="84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0" name="Google Shape;990;p62"/>
          <p:cNvSpPr/>
          <p:nvPr/>
        </p:nvSpPr>
        <p:spPr>
          <a:xfrm>
            <a:off x="12409900" y="2741501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1" name="Google Shape;991;p62"/>
          <p:cNvSpPr/>
          <p:nvPr/>
        </p:nvSpPr>
        <p:spPr>
          <a:xfrm>
            <a:off x="12345467" y="2534267"/>
            <a:ext cx="33" cy="733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1" y="1"/>
                </a:moveTo>
                <a:lnTo>
                  <a:pt x="1" y="22"/>
                </a:lnTo>
                <a:cubicBezTo>
                  <a:pt x="1" y="22"/>
                  <a:pt x="1" y="1"/>
                  <a:pt x="1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2" name="Google Shape;992;p62"/>
          <p:cNvSpPr/>
          <p:nvPr/>
        </p:nvSpPr>
        <p:spPr>
          <a:xfrm>
            <a:off x="12348967" y="2373268"/>
            <a:ext cx="2133" cy="2833"/>
          </a:xfrm>
          <a:custGeom>
            <a:avLst/>
            <a:gdLst/>
            <a:ahLst/>
            <a:cxnLst/>
            <a:rect l="l" t="t" r="r" b="b"/>
            <a:pathLst>
              <a:path w="64" h="85" extrusionOk="0">
                <a:moveTo>
                  <a:pt x="64" y="0"/>
                </a:moveTo>
                <a:cubicBezTo>
                  <a:pt x="22" y="21"/>
                  <a:pt x="1" y="63"/>
                  <a:pt x="22" y="84"/>
                </a:cubicBezTo>
                <a:cubicBezTo>
                  <a:pt x="64" y="63"/>
                  <a:pt x="64" y="42"/>
                  <a:pt x="64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3" name="Google Shape;993;p62"/>
          <p:cNvSpPr/>
          <p:nvPr/>
        </p:nvSpPr>
        <p:spPr>
          <a:xfrm>
            <a:off x="12351067" y="2373268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76;p62">
            <a:hlinkClick r:id="" action="ppaction://noaction"/>
            <a:extLst>
              <a:ext uri="{FF2B5EF4-FFF2-40B4-BE49-F238E27FC236}">
                <a16:creationId xmlns:a16="http://schemas.microsoft.com/office/drawing/2014/main" id="{D42ED8B9-A8F2-8049-A7F2-16FC2012F330}"/>
              </a:ext>
            </a:extLst>
          </p:cNvPr>
          <p:cNvSpPr txBox="1">
            <a:spLocks/>
          </p:cNvSpPr>
          <p:nvPr/>
        </p:nvSpPr>
        <p:spPr>
          <a:xfrm>
            <a:off x="7988698" y="4810301"/>
            <a:ext cx="3385600" cy="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667" b="0" i="0" u="none" strike="noStrike" cap="none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9pPr>
          </a:lstStyle>
          <a:p>
            <a:pPr marL="0" indent="0"/>
            <a:r>
              <a:rPr lang="pt-PT" kern="0" dirty="0" err="1">
                <a:uFill>
                  <a:noFill/>
                </a:uFill>
              </a:rPr>
              <a:t>Next</a:t>
            </a:r>
            <a:r>
              <a:rPr lang="pt-PT" kern="0" dirty="0">
                <a:uFill>
                  <a:noFill/>
                </a:uFill>
              </a:rPr>
              <a:t> steps</a:t>
            </a:r>
            <a:endParaRPr lang="pt-PT" kern="0" dirty="0"/>
          </a:p>
        </p:txBody>
      </p:sp>
      <p:sp>
        <p:nvSpPr>
          <p:cNvPr id="31" name="Google Shape;977;p62">
            <a:hlinkClick r:id="" action="ppaction://noaction"/>
            <a:extLst>
              <a:ext uri="{FF2B5EF4-FFF2-40B4-BE49-F238E27FC236}">
                <a16:creationId xmlns:a16="http://schemas.microsoft.com/office/drawing/2014/main" id="{6E880F39-D39A-284B-888D-76D29D9E3252}"/>
              </a:ext>
            </a:extLst>
          </p:cNvPr>
          <p:cNvSpPr txBox="1">
            <a:spLocks/>
          </p:cNvSpPr>
          <p:nvPr/>
        </p:nvSpPr>
        <p:spPr>
          <a:xfrm>
            <a:off x="9209370" y="4443643"/>
            <a:ext cx="841200" cy="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3467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kern="0" dirty="0">
                <a:solidFill>
                  <a:schemeClr val="tx1"/>
                </a:solidFill>
                <a:uFill>
                  <a:noFill/>
                </a:uFill>
              </a:rPr>
              <a:t>06</a:t>
            </a:r>
            <a:endParaRPr lang="en" kern="0" dirty="0">
              <a:solidFill>
                <a:schemeClr val="tx1"/>
              </a:solidFill>
            </a:endParaRPr>
          </a:p>
        </p:txBody>
      </p:sp>
      <p:sp>
        <p:nvSpPr>
          <p:cNvPr id="32" name="Google Shape;973;p62">
            <a:extLst>
              <a:ext uri="{FF2B5EF4-FFF2-40B4-BE49-F238E27FC236}">
                <a16:creationId xmlns:a16="http://schemas.microsoft.com/office/drawing/2014/main" id="{A4E80FE0-6BA2-D842-8085-A5EB25951085}"/>
              </a:ext>
            </a:extLst>
          </p:cNvPr>
          <p:cNvSpPr txBox="1">
            <a:spLocks/>
          </p:cNvSpPr>
          <p:nvPr/>
        </p:nvSpPr>
        <p:spPr>
          <a:xfrm>
            <a:off x="8022151" y="2716218"/>
            <a:ext cx="3385600" cy="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667" b="0" i="0" u="none" strike="noStrike" cap="none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9pPr>
          </a:lstStyle>
          <a:p>
            <a:pPr marL="0" indent="0"/>
            <a:r>
              <a:rPr lang="pt-PT" dirty="0" err="1"/>
              <a:t>Strengths</a:t>
            </a:r>
            <a:endParaRPr lang="pt-PT" kern="0" dirty="0"/>
          </a:p>
        </p:txBody>
      </p:sp>
      <p:sp>
        <p:nvSpPr>
          <p:cNvPr id="33" name="Google Shape;974;p62">
            <a:hlinkClick r:id="" action="ppaction://noaction"/>
            <a:extLst>
              <a:ext uri="{FF2B5EF4-FFF2-40B4-BE49-F238E27FC236}">
                <a16:creationId xmlns:a16="http://schemas.microsoft.com/office/drawing/2014/main" id="{C5F38FBE-2B82-C445-A409-878B65D15539}"/>
              </a:ext>
            </a:extLst>
          </p:cNvPr>
          <p:cNvSpPr txBox="1">
            <a:spLocks/>
          </p:cNvSpPr>
          <p:nvPr/>
        </p:nvSpPr>
        <p:spPr>
          <a:xfrm>
            <a:off x="9294351" y="2236609"/>
            <a:ext cx="841200" cy="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3467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kern="0" dirty="0">
                <a:solidFill>
                  <a:schemeClr val="tx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" kern="0" dirty="0">
                <a:solidFill>
                  <a:schemeClr val="tx1"/>
                </a:solidFill>
                <a:uFill>
                  <a:noFill/>
                </a:uFill>
              </a:rPr>
              <a:t>3</a:t>
            </a:r>
            <a:endParaRPr lang="en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3"/>
          <p:cNvSpPr txBox="1">
            <a:spLocks noGrp="1"/>
          </p:cNvSpPr>
          <p:nvPr>
            <p:ph type="subTitle" idx="1"/>
          </p:nvPr>
        </p:nvSpPr>
        <p:spPr>
          <a:xfrm>
            <a:off x="1541867" y="2319333"/>
            <a:ext cx="4588400" cy="31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dirty="0"/>
              <a:t>The purpose of this document is to serve as a Sprint review for the Sprint A.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dirty="0"/>
              <a:t>With it we aim to: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GB" dirty="0"/>
              <a:t>Inspect the outcome of the sprint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GB" dirty="0"/>
              <a:t>Analyse our strengths and difficulties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GB" dirty="0"/>
              <a:t>Present the sprint B planning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GB" dirty="0"/>
              <a:t>Get Insights for the backlog </a:t>
            </a:r>
          </a:p>
        </p:txBody>
      </p:sp>
      <p:sp>
        <p:nvSpPr>
          <p:cNvPr id="999" name="Google Shape;999;p63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Description</a:t>
            </a:r>
            <a:endParaRPr dirty="0"/>
          </a:p>
        </p:txBody>
      </p:sp>
      <p:grpSp>
        <p:nvGrpSpPr>
          <p:cNvPr id="1000" name="Google Shape;1000;p63"/>
          <p:cNvGrpSpPr/>
          <p:nvPr/>
        </p:nvGrpSpPr>
        <p:grpSpPr>
          <a:xfrm>
            <a:off x="7580933" y="2319334"/>
            <a:ext cx="2008984" cy="4538665"/>
            <a:chOff x="5227725" y="1739500"/>
            <a:chExt cx="1506738" cy="3403999"/>
          </a:xfrm>
        </p:grpSpPr>
        <p:sp>
          <p:nvSpPr>
            <p:cNvPr id="1001" name="Google Shape;1001;p63"/>
            <p:cNvSpPr/>
            <p:nvPr/>
          </p:nvSpPr>
          <p:spPr>
            <a:xfrm>
              <a:off x="5748998" y="1739500"/>
              <a:ext cx="329024" cy="230147"/>
            </a:xfrm>
            <a:custGeom>
              <a:avLst/>
              <a:gdLst/>
              <a:ahLst/>
              <a:cxnLst/>
              <a:rect l="l" t="t" r="r" b="b"/>
              <a:pathLst>
                <a:path w="3880" h="2714" extrusionOk="0">
                  <a:moveTo>
                    <a:pt x="1520" y="0"/>
                  </a:moveTo>
                  <a:cubicBezTo>
                    <a:pt x="852" y="0"/>
                    <a:pt x="221" y="210"/>
                    <a:pt x="127" y="601"/>
                  </a:cubicBezTo>
                  <a:cubicBezTo>
                    <a:pt x="0" y="1128"/>
                    <a:pt x="522" y="1174"/>
                    <a:pt x="522" y="1174"/>
                  </a:cubicBezTo>
                  <a:cubicBezTo>
                    <a:pt x="833" y="1186"/>
                    <a:pt x="2720" y="2689"/>
                    <a:pt x="2720" y="2689"/>
                  </a:cubicBezTo>
                  <a:lnTo>
                    <a:pt x="3120" y="2713"/>
                  </a:lnTo>
                  <a:cubicBezTo>
                    <a:pt x="3120" y="2713"/>
                    <a:pt x="3608" y="1879"/>
                    <a:pt x="3746" y="1402"/>
                  </a:cubicBezTo>
                  <a:cubicBezTo>
                    <a:pt x="3880" y="942"/>
                    <a:pt x="3680" y="445"/>
                    <a:pt x="3046" y="445"/>
                  </a:cubicBezTo>
                  <a:cubicBezTo>
                    <a:pt x="3021" y="445"/>
                    <a:pt x="2995" y="446"/>
                    <a:pt x="2968" y="447"/>
                  </a:cubicBezTo>
                  <a:cubicBezTo>
                    <a:pt x="2650" y="144"/>
                    <a:pt x="2072" y="0"/>
                    <a:pt x="1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p63"/>
            <p:cNvSpPr/>
            <p:nvPr/>
          </p:nvSpPr>
          <p:spPr>
            <a:xfrm>
              <a:off x="5305064" y="4935060"/>
              <a:ext cx="474541" cy="208438"/>
            </a:xfrm>
            <a:custGeom>
              <a:avLst/>
              <a:gdLst/>
              <a:ahLst/>
              <a:cxnLst/>
              <a:rect l="l" t="t" r="r" b="b"/>
              <a:pathLst>
                <a:path w="5596" h="2458" extrusionOk="0">
                  <a:moveTo>
                    <a:pt x="5231" y="0"/>
                  </a:moveTo>
                  <a:lnTo>
                    <a:pt x="3104" y="2"/>
                  </a:lnTo>
                  <a:lnTo>
                    <a:pt x="2862" y="727"/>
                  </a:lnTo>
                  <a:cubicBezTo>
                    <a:pt x="459" y="1215"/>
                    <a:pt x="0" y="2120"/>
                    <a:pt x="0" y="2120"/>
                  </a:cubicBezTo>
                  <a:lnTo>
                    <a:pt x="109" y="2458"/>
                  </a:lnTo>
                  <a:lnTo>
                    <a:pt x="5596" y="2453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1003;p63"/>
            <p:cNvSpPr/>
            <p:nvPr/>
          </p:nvSpPr>
          <p:spPr>
            <a:xfrm>
              <a:off x="5305064" y="4996711"/>
              <a:ext cx="474541" cy="146789"/>
            </a:xfrm>
            <a:custGeom>
              <a:avLst/>
              <a:gdLst/>
              <a:ahLst/>
              <a:cxnLst/>
              <a:rect l="l" t="t" r="r" b="b"/>
              <a:pathLst>
                <a:path w="5596" h="1731" extrusionOk="0">
                  <a:moveTo>
                    <a:pt x="2862" y="0"/>
                  </a:moveTo>
                  <a:cubicBezTo>
                    <a:pt x="459" y="488"/>
                    <a:pt x="0" y="1393"/>
                    <a:pt x="0" y="1393"/>
                  </a:cubicBezTo>
                  <a:lnTo>
                    <a:pt x="109" y="1731"/>
                  </a:lnTo>
                  <a:lnTo>
                    <a:pt x="5596" y="1726"/>
                  </a:lnTo>
                  <a:lnTo>
                    <a:pt x="5413" y="500"/>
                  </a:lnTo>
                  <a:lnTo>
                    <a:pt x="2864" y="883"/>
                  </a:lnTo>
                  <a:lnTo>
                    <a:pt x="2864" y="883"/>
                  </a:lnTo>
                  <a:lnTo>
                    <a:pt x="3309" y="481"/>
                  </a:lnTo>
                  <a:cubicBezTo>
                    <a:pt x="3423" y="379"/>
                    <a:pt x="3387" y="190"/>
                    <a:pt x="3242" y="139"/>
                  </a:cubicBezTo>
                  <a:lnTo>
                    <a:pt x="28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p63"/>
            <p:cNvSpPr/>
            <p:nvPr/>
          </p:nvSpPr>
          <p:spPr>
            <a:xfrm>
              <a:off x="6167576" y="4934382"/>
              <a:ext cx="273904" cy="208354"/>
            </a:xfrm>
            <a:custGeom>
              <a:avLst/>
              <a:gdLst/>
              <a:ahLst/>
              <a:cxnLst/>
              <a:rect l="l" t="t" r="r" b="b"/>
              <a:pathLst>
                <a:path w="3230" h="2457" extrusionOk="0">
                  <a:moveTo>
                    <a:pt x="2000" y="0"/>
                  </a:moveTo>
                  <a:lnTo>
                    <a:pt x="1" y="4"/>
                  </a:lnTo>
                  <a:lnTo>
                    <a:pt x="73" y="728"/>
                  </a:lnTo>
                  <a:lnTo>
                    <a:pt x="2" y="2457"/>
                  </a:lnTo>
                  <a:lnTo>
                    <a:pt x="2" y="2457"/>
                  </a:lnTo>
                  <a:lnTo>
                    <a:pt x="3229" y="2454"/>
                  </a:lnTo>
                  <a:cubicBezTo>
                    <a:pt x="3229" y="2454"/>
                    <a:pt x="3065" y="1161"/>
                    <a:pt x="2231" y="726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p63"/>
            <p:cNvSpPr/>
            <p:nvPr/>
          </p:nvSpPr>
          <p:spPr>
            <a:xfrm>
              <a:off x="6167746" y="4975086"/>
              <a:ext cx="273734" cy="167650"/>
            </a:xfrm>
            <a:custGeom>
              <a:avLst/>
              <a:gdLst/>
              <a:ahLst/>
              <a:cxnLst/>
              <a:rect l="l" t="t" r="r" b="b"/>
              <a:pathLst>
                <a:path w="3228" h="1977" extrusionOk="0">
                  <a:moveTo>
                    <a:pt x="2150" y="0"/>
                  </a:moveTo>
                  <a:lnTo>
                    <a:pt x="516" y="3"/>
                  </a:lnTo>
                  <a:lnTo>
                    <a:pt x="643" y="711"/>
                  </a:lnTo>
                  <a:lnTo>
                    <a:pt x="71" y="249"/>
                  </a:lnTo>
                  <a:lnTo>
                    <a:pt x="0" y="1977"/>
                  </a:lnTo>
                  <a:lnTo>
                    <a:pt x="0" y="1977"/>
                  </a:lnTo>
                  <a:lnTo>
                    <a:pt x="3227" y="1974"/>
                  </a:lnTo>
                  <a:cubicBezTo>
                    <a:pt x="3227" y="1974"/>
                    <a:pt x="3063" y="681"/>
                    <a:pt x="2229" y="246"/>
                  </a:cubicBezTo>
                  <a:lnTo>
                    <a:pt x="21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p63"/>
            <p:cNvSpPr/>
            <p:nvPr/>
          </p:nvSpPr>
          <p:spPr>
            <a:xfrm>
              <a:off x="5519611" y="3066892"/>
              <a:ext cx="860211" cy="1892990"/>
            </a:xfrm>
            <a:custGeom>
              <a:avLst/>
              <a:gdLst/>
              <a:ahLst/>
              <a:cxnLst/>
              <a:rect l="l" t="t" r="r" b="b"/>
              <a:pathLst>
                <a:path w="10144" h="22323" extrusionOk="0">
                  <a:moveTo>
                    <a:pt x="7910" y="0"/>
                  </a:moveTo>
                  <a:lnTo>
                    <a:pt x="696" y="8"/>
                  </a:lnTo>
                  <a:lnTo>
                    <a:pt x="0" y="1942"/>
                  </a:lnTo>
                  <a:lnTo>
                    <a:pt x="138" y="22323"/>
                  </a:lnTo>
                  <a:lnTo>
                    <a:pt x="3110" y="22320"/>
                  </a:lnTo>
                  <a:lnTo>
                    <a:pt x="4001" y="6150"/>
                  </a:lnTo>
                  <a:lnTo>
                    <a:pt x="7135" y="22315"/>
                  </a:lnTo>
                  <a:lnTo>
                    <a:pt x="10143" y="22312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p63"/>
            <p:cNvSpPr/>
            <p:nvPr/>
          </p:nvSpPr>
          <p:spPr>
            <a:xfrm>
              <a:off x="5822944" y="3051882"/>
              <a:ext cx="36040" cy="536530"/>
            </a:xfrm>
            <a:custGeom>
              <a:avLst/>
              <a:gdLst/>
              <a:ahLst/>
              <a:cxnLst/>
              <a:rect l="l" t="t" r="r" b="b"/>
              <a:pathLst>
                <a:path w="425" h="6327" fill="none" extrusionOk="0">
                  <a:moveTo>
                    <a:pt x="424" y="6327"/>
                  </a:moveTo>
                  <a:lnTo>
                    <a:pt x="5" y="3807"/>
                  </a:ln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p63"/>
            <p:cNvSpPr/>
            <p:nvPr/>
          </p:nvSpPr>
          <p:spPr>
            <a:xfrm>
              <a:off x="5692520" y="3351823"/>
              <a:ext cx="289168" cy="56562"/>
            </a:xfrm>
            <a:custGeom>
              <a:avLst/>
              <a:gdLst/>
              <a:ahLst/>
              <a:cxnLst/>
              <a:rect l="l" t="t" r="r" b="b"/>
              <a:pathLst>
                <a:path w="3410" h="667" fill="none" extrusionOk="0">
                  <a:moveTo>
                    <a:pt x="1" y="0"/>
                  </a:moveTo>
                  <a:lnTo>
                    <a:pt x="3409" y="667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p63"/>
            <p:cNvSpPr/>
            <p:nvPr/>
          </p:nvSpPr>
          <p:spPr>
            <a:xfrm>
              <a:off x="5766891" y="3042723"/>
              <a:ext cx="56392" cy="250669"/>
            </a:xfrm>
            <a:custGeom>
              <a:avLst/>
              <a:gdLst/>
              <a:ahLst/>
              <a:cxnLst/>
              <a:rect l="l" t="t" r="r" b="b"/>
              <a:pathLst>
                <a:path w="665" h="2956" fill="none" extrusionOk="0">
                  <a:moveTo>
                    <a:pt x="99" y="0"/>
                  </a:moveTo>
                  <a:lnTo>
                    <a:pt x="13" y="2121"/>
                  </a:lnTo>
                  <a:cubicBezTo>
                    <a:pt x="1" y="2412"/>
                    <a:pt x="157" y="2687"/>
                    <a:pt x="415" y="2823"/>
                  </a:cubicBezTo>
                  <a:lnTo>
                    <a:pt x="664" y="2956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1010;p63"/>
            <p:cNvSpPr/>
            <p:nvPr/>
          </p:nvSpPr>
          <p:spPr>
            <a:xfrm>
              <a:off x="5727967" y="3432893"/>
              <a:ext cx="246005" cy="339"/>
            </a:xfrm>
            <a:custGeom>
              <a:avLst/>
              <a:gdLst/>
              <a:ahLst/>
              <a:cxnLst/>
              <a:rect l="l" t="t" r="r" b="b"/>
              <a:pathLst>
                <a:path w="2901" h="4" fill="none" extrusionOk="0">
                  <a:moveTo>
                    <a:pt x="1" y="4"/>
                  </a:moveTo>
                  <a:lnTo>
                    <a:pt x="2901" y="1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1011;p63"/>
            <p:cNvSpPr/>
            <p:nvPr/>
          </p:nvSpPr>
          <p:spPr>
            <a:xfrm>
              <a:off x="5988646" y="3183324"/>
              <a:ext cx="237270" cy="237610"/>
            </a:xfrm>
            <a:custGeom>
              <a:avLst/>
              <a:gdLst/>
              <a:ahLst/>
              <a:cxnLst/>
              <a:rect l="l" t="t" r="r" b="b"/>
              <a:pathLst>
                <a:path w="2798" h="2802" extrusionOk="0">
                  <a:moveTo>
                    <a:pt x="2517" y="0"/>
                  </a:moveTo>
                  <a:lnTo>
                    <a:pt x="0" y="522"/>
                  </a:lnTo>
                  <a:lnTo>
                    <a:pt x="2797" y="2802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1012;p63"/>
            <p:cNvSpPr/>
            <p:nvPr/>
          </p:nvSpPr>
          <p:spPr>
            <a:xfrm>
              <a:off x="5519611" y="3231406"/>
              <a:ext cx="91414" cy="190291"/>
            </a:xfrm>
            <a:custGeom>
              <a:avLst/>
              <a:gdLst/>
              <a:ahLst/>
              <a:cxnLst/>
              <a:rect l="l" t="t" r="r" b="b"/>
              <a:pathLst>
                <a:path w="1078" h="2244" extrusionOk="0">
                  <a:moveTo>
                    <a:pt x="1077" y="0"/>
                  </a:moveTo>
                  <a:lnTo>
                    <a:pt x="0" y="2"/>
                  </a:lnTo>
                  <a:lnTo>
                    <a:pt x="15" y="2244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p63"/>
            <p:cNvSpPr/>
            <p:nvPr/>
          </p:nvSpPr>
          <p:spPr>
            <a:xfrm>
              <a:off x="6169612" y="3356148"/>
              <a:ext cx="170278" cy="1602974"/>
            </a:xfrm>
            <a:custGeom>
              <a:avLst/>
              <a:gdLst/>
              <a:ahLst/>
              <a:cxnLst/>
              <a:rect l="l" t="t" r="r" b="b"/>
              <a:pathLst>
                <a:path w="2008" h="18903" fill="none" extrusionOk="0">
                  <a:moveTo>
                    <a:pt x="1" y="0"/>
                  </a:moveTo>
                  <a:lnTo>
                    <a:pt x="2007" y="18903"/>
                  </a:lnTo>
                </a:path>
              </a:pathLst>
            </a:custGeom>
            <a:solidFill>
              <a:schemeClr val="accent6"/>
            </a:solidFill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p63"/>
            <p:cNvSpPr/>
            <p:nvPr/>
          </p:nvSpPr>
          <p:spPr>
            <a:xfrm>
              <a:off x="5565403" y="3306794"/>
              <a:ext cx="1696" cy="1653006"/>
            </a:xfrm>
            <a:custGeom>
              <a:avLst/>
              <a:gdLst/>
              <a:ahLst/>
              <a:cxnLst/>
              <a:rect l="l" t="t" r="r" b="b"/>
              <a:pathLst>
                <a:path w="20" h="19493" fill="none" extrusionOk="0">
                  <a:moveTo>
                    <a:pt x="0" y="0"/>
                  </a:moveTo>
                  <a:lnTo>
                    <a:pt x="20" y="19492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p63"/>
            <p:cNvSpPr/>
            <p:nvPr/>
          </p:nvSpPr>
          <p:spPr>
            <a:xfrm>
              <a:off x="5663688" y="2146376"/>
              <a:ext cx="361333" cy="875051"/>
            </a:xfrm>
            <a:custGeom>
              <a:avLst/>
              <a:gdLst/>
              <a:ahLst/>
              <a:cxnLst/>
              <a:rect l="l" t="t" r="r" b="b"/>
              <a:pathLst>
                <a:path w="4261" h="10319" extrusionOk="0">
                  <a:moveTo>
                    <a:pt x="4261" y="0"/>
                  </a:moveTo>
                  <a:lnTo>
                    <a:pt x="2228" y="291"/>
                  </a:lnTo>
                  <a:lnTo>
                    <a:pt x="0" y="10318"/>
                  </a:lnTo>
                  <a:lnTo>
                    <a:pt x="3745" y="10315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p63"/>
            <p:cNvSpPr/>
            <p:nvPr/>
          </p:nvSpPr>
          <p:spPr>
            <a:xfrm>
              <a:off x="5610772" y="3002612"/>
              <a:ext cx="424339" cy="80051"/>
            </a:xfrm>
            <a:custGeom>
              <a:avLst/>
              <a:gdLst/>
              <a:ahLst/>
              <a:cxnLst/>
              <a:rect l="l" t="t" r="r" b="b"/>
              <a:pathLst>
                <a:path w="5004" h="944" extrusionOk="0">
                  <a:moveTo>
                    <a:pt x="1" y="1"/>
                  </a:moveTo>
                  <a:lnTo>
                    <a:pt x="1" y="944"/>
                  </a:lnTo>
                  <a:lnTo>
                    <a:pt x="5004" y="944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p63"/>
            <p:cNvSpPr/>
            <p:nvPr/>
          </p:nvSpPr>
          <p:spPr>
            <a:xfrm>
              <a:off x="5749846" y="3002612"/>
              <a:ext cx="124486" cy="80221"/>
            </a:xfrm>
            <a:custGeom>
              <a:avLst/>
              <a:gdLst/>
              <a:ahLst/>
              <a:cxnLst/>
              <a:rect l="l" t="t" r="r" b="b"/>
              <a:pathLst>
                <a:path w="1468" h="946" extrusionOk="0">
                  <a:moveTo>
                    <a:pt x="1467" y="1"/>
                  </a:moveTo>
                  <a:lnTo>
                    <a:pt x="102" y="2"/>
                  </a:lnTo>
                  <a:lnTo>
                    <a:pt x="1" y="945"/>
                  </a:lnTo>
                  <a:lnTo>
                    <a:pt x="1" y="945"/>
                  </a:lnTo>
                  <a:lnTo>
                    <a:pt x="1366" y="944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1018;p63"/>
            <p:cNvSpPr/>
            <p:nvPr/>
          </p:nvSpPr>
          <p:spPr>
            <a:xfrm>
              <a:off x="5770961" y="2214047"/>
              <a:ext cx="159170" cy="697056"/>
            </a:xfrm>
            <a:custGeom>
              <a:avLst/>
              <a:gdLst/>
              <a:ahLst/>
              <a:cxnLst/>
              <a:rect l="l" t="t" r="r" b="b"/>
              <a:pathLst>
                <a:path w="1877" h="8220" extrusionOk="0">
                  <a:moveTo>
                    <a:pt x="1401" y="0"/>
                  </a:moveTo>
                  <a:lnTo>
                    <a:pt x="1006" y="355"/>
                  </a:lnTo>
                  <a:lnTo>
                    <a:pt x="1119" y="940"/>
                  </a:lnTo>
                  <a:lnTo>
                    <a:pt x="1" y="6842"/>
                  </a:lnTo>
                  <a:lnTo>
                    <a:pt x="461" y="8220"/>
                  </a:lnTo>
                  <a:lnTo>
                    <a:pt x="1478" y="6768"/>
                  </a:lnTo>
                  <a:lnTo>
                    <a:pt x="1650" y="940"/>
                  </a:lnTo>
                  <a:lnTo>
                    <a:pt x="1876" y="542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1019;p63"/>
            <p:cNvSpPr/>
            <p:nvPr/>
          </p:nvSpPr>
          <p:spPr>
            <a:xfrm>
              <a:off x="5827948" y="2214047"/>
              <a:ext cx="195294" cy="85563"/>
            </a:xfrm>
            <a:custGeom>
              <a:avLst/>
              <a:gdLst/>
              <a:ahLst/>
              <a:cxnLst/>
              <a:rect l="l" t="t" r="r" b="b"/>
              <a:pathLst>
                <a:path w="2303" h="1009" fill="none" extrusionOk="0">
                  <a:moveTo>
                    <a:pt x="2302" y="454"/>
                  </a:moveTo>
                  <a:lnTo>
                    <a:pt x="1619" y="1008"/>
                  </a:lnTo>
                  <a:lnTo>
                    <a:pt x="729" y="0"/>
                  </a:lnTo>
                  <a:lnTo>
                    <a:pt x="0" y="654"/>
                  </a:lnTo>
                </a:path>
              </a:pathLst>
            </a:custGeom>
            <a:noFill/>
            <a:ln w="150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p63"/>
            <p:cNvSpPr/>
            <p:nvPr/>
          </p:nvSpPr>
          <p:spPr>
            <a:xfrm>
              <a:off x="5745182" y="1820146"/>
              <a:ext cx="279840" cy="386179"/>
            </a:xfrm>
            <a:custGeom>
              <a:avLst/>
              <a:gdLst/>
              <a:ahLst/>
              <a:cxnLst/>
              <a:rect l="l" t="t" r="r" b="b"/>
              <a:pathLst>
                <a:path w="3300" h="4554" extrusionOk="0">
                  <a:moveTo>
                    <a:pt x="2399" y="1"/>
                  </a:moveTo>
                  <a:cubicBezTo>
                    <a:pt x="2351" y="1"/>
                    <a:pt x="2297" y="7"/>
                    <a:pt x="2236" y="23"/>
                  </a:cubicBezTo>
                  <a:cubicBezTo>
                    <a:pt x="1837" y="123"/>
                    <a:pt x="1279" y="236"/>
                    <a:pt x="814" y="236"/>
                  </a:cubicBezTo>
                  <a:cubicBezTo>
                    <a:pt x="728" y="236"/>
                    <a:pt x="645" y="232"/>
                    <a:pt x="567" y="223"/>
                  </a:cubicBezTo>
                  <a:lnTo>
                    <a:pt x="567" y="223"/>
                  </a:lnTo>
                  <a:cubicBezTo>
                    <a:pt x="567" y="223"/>
                    <a:pt x="587" y="460"/>
                    <a:pt x="632" y="1040"/>
                  </a:cubicBezTo>
                  <a:cubicBezTo>
                    <a:pt x="677" y="1619"/>
                    <a:pt x="0" y="2799"/>
                    <a:pt x="1405" y="2870"/>
                  </a:cubicBezTo>
                  <a:lnTo>
                    <a:pt x="1287" y="4138"/>
                  </a:lnTo>
                  <a:lnTo>
                    <a:pt x="1519" y="4421"/>
                  </a:lnTo>
                  <a:cubicBezTo>
                    <a:pt x="1591" y="4507"/>
                    <a:pt x="1695" y="4553"/>
                    <a:pt x="1802" y="4553"/>
                  </a:cubicBezTo>
                  <a:cubicBezTo>
                    <a:pt x="1858" y="4553"/>
                    <a:pt x="1915" y="4541"/>
                    <a:pt x="1967" y="4514"/>
                  </a:cubicBezTo>
                  <a:lnTo>
                    <a:pt x="3300" y="3846"/>
                  </a:lnTo>
                  <a:lnTo>
                    <a:pt x="3156" y="1616"/>
                  </a:lnTo>
                  <a:cubicBezTo>
                    <a:pt x="3156" y="1616"/>
                    <a:pt x="1992" y="1500"/>
                    <a:pt x="2743" y="276"/>
                  </a:cubicBezTo>
                  <a:cubicBezTo>
                    <a:pt x="2743" y="276"/>
                    <a:pt x="2703" y="1"/>
                    <a:pt x="2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p63"/>
            <p:cNvSpPr/>
            <p:nvPr/>
          </p:nvSpPr>
          <p:spPr>
            <a:xfrm>
              <a:off x="5872723" y="2052925"/>
              <a:ext cx="67246" cy="13653"/>
            </a:xfrm>
            <a:custGeom>
              <a:avLst/>
              <a:gdLst/>
              <a:ahLst/>
              <a:cxnLst/>
              <a:rect l="l" t="t" r="r" b="b"/>
              <a:pathLst>
                <a:path w="793" h="161" fill="none" extrusionOk="0">
                  <a:moveTo>
                    <a:pt x="0" y="143"/>
                  </a:moveTo>
                  <a:cubicBezTo>
                    <a:pt x="0" y="143"/>
                    <a:pt x="462" y="161"/>
                    <a:pt x="792" y="1"/>
                  </a:cubicBez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p63"/>
            <p:cNvSpPr/>
            <p:nvPr/>
          </p:nvSpPr>
          <p:spPr>
            <a:xfrm>
              <a:off x="5951418" y="1896891"/>
              <a:ext cx="98792" cy="97520"/>
            </a:xfrm>
            <a:custGeom>
              <a:avLst/>
              <a:gdLst/>
              <a:ahLst/>
              <a:cxnLst/>
              <a:rect l="l" t="t" r="r" b="b"/>
              <a:pathLst>
                <a:path w="1165" h="1150" extrusionOk="0">
                  <a:moveTo>
                    <a:pt x="682" y="0"/>
                  </a:moveTo>
                  <a:cubicBezTo>
                    <a:pt x="491" y="0"/>
                    <a:pt x="287" y="125"/>
                    <a:pt x="166" y="335"/>
                  </a:cubicBezTo>
                  <a:cubicBezTo>
                    <a:pt x="0" y="623"/>
                    <a:pt x="51" y="964"/>
                    <a:pt x="282" y="1097"/>
                  </a:cubicBezTo>
                  <a:cubicBezTo>
                    <a:pt x="344" y="1132"/>
                    <a:pt x="412" y="1149"/>
                    <a:pt x="482" y="1149"/>
                  </a:cubicBezTo>
                  <a:cubicBezTo>
                    <a:pt x="673" y="1149"/>
                    <a:pt x="877" y="1025"/>
                    <a:pt x="999" y="814"/>
                  </a:cubicBezTo>
                  <a:cubicBezTo>
                    <a:pt x="1165" y="525"/>
                    <a:pt x="1113" y="184"/>
                    <a:pt x="883" y="53"/>
                  </a:cubicBezTo>
                  <a:cubicBezTo>
                    <a:pt x="821" y="17"/>
                    <a:pt x="75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p63"/>
            <p:cNvSpPr/>
            <p:nvPr/>
          </p:nvSpPr>
          <p:spPr>
            <a:xfrm>
              <a:off x="5970922" y="1905032"/>
              <a:ext cx="53848" cy="57410"/>
            </a:xfrm>
            <a:custGeom>
              <a:avLst/>
              <a:gdLst/>
              <a:ahLst/>
              <a:cxnLst/>
              <a:rect l="l" t="t" r="r" b="b"/>
              <a:pathLst>
                <a:path w="635" h="677" fill="none" extrusionOk="0">
                  <a:moveTo>
                    <a:pt x="635" y="272"/>
                  </a:moveTo>
                  <a:cubicBezTo>
                    <a:pt x="635" y="272"/>
                    <a:pt x="242" y="1"/>
                    <a:pt x="1" y="677"/>
                  </a:cubicBez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3"/>
            <p:cNvSpPr/>
            <p:nvPr/>
          </p:nvSpPr>
          <p:spPr>
            <a:xfrm>
              <a:off x="5993564" y="1928182"/>
              <a:ext cx="7293" cy="34259"/>
            </a:xfrm>
            <a:custGeom>
              <a:avLst/>
              <a:gdLst/>
              <a:ahLst/>
              <a:cxnLst/>
              <a:rect l="l" t="t" r="r" b="b"/>
              <a:pathLst>
                <a:path w="86" h="404" fill="none" extrusionOk="0">
                  <a:moveTo>
                    <a:pt x="85" y="404"/>
                  </a:moveTo>
                  <a:lnTo>
                    <a:pt x="1" y="1"/>
                  </a:ln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p63"/>
            <p:cNvSpPr/>
            <p:nvPr/>
          </p:nvSpPr>
          <p:spPr>
            <a:xfrm>
              <a:off x="5808104" y="1899435"/>
              <a:ext cx="56138" cy="61650"/>
            </a:xfrm>
            <a:custGeom>
              <a:avLst/>
              <a:gdLst/>
              <a:ahLst/>
              <a:cxnLst/>
              <a:rect l="l" t="t" r="r" b="b"/>
              <a:pathLst>
                <a:path w="662" h="727" fill="none" extrusionOk="0">
                  <a:moveTo>
                    <a:pt x="433" y="1"/>
                  </a:moveTo>
                  <a:lnTo>
                    <a:pt x="501" y="391"/>
                  </a:lnTo>
                  <a:cubicBezTo>
                    <a:pt x="501" y="391"/>
                    <a:pt x="0" y="726"/>
                    <a:pt x="661" y="643"/>
                  </a:cubicBez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1026;p63"/>
            <p:cNvSpPr/>
            <p:nvPr/>
          </p:nvSpPr>
          <p:spPr>
            <a:xfrm>
              <a:off x="5839057" y="1972449"/>
              <a:ext cx="38584" cy="58088"/>
            </a:xfrm>
            <a:custGeom>
              <a:avLst/>
              <a:gdLst/>
              <a:ahLst/>
              <a:cxnLst/>
              <a:rect l="l" t="t" r="r" b="b"/>
              <a:pathLst>
                <a:path w="455" h="685" extrusionOk="0">
                  <a:moveTo>
                    <a:pt x="191" y="1"/>
                  </a:moveTo>
                  <a:cubicBezTo>
                    <a:pt x="76" y="1"/>
                    <a:pt x="0" y="153"/>
                    <a:pt x="22" y="343"/>
                  </a:cubicBezTo>
                  <a:cubicBezTo>
                    <a:pt x="43" y="532"/>
                    <a:pt x="151" y="684"/>
                    <a:pt x="266" y="684"/>
                  </a:cubicBezTo>
                  <a:cubicBezTo>
                    <a:pt x="379" y="684"/>
                    <a:pt x="455" y="531"/>
                    <a:pt x="433" y="342"/>
                  </a:cubicBezTo>
                  <a:cubicBezTo>
                    <a:pt x="414" y="153"/>
                    <a:pt x="304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1027;p63"/>
            <p:cNvSpPr/>
            <p:nvPr/>
          </p:nvSpPr>
          <p:spPr>
            <a:xfrm>
              <a:off x="5840753" y="1993055"/>
              <a:ext cx="36888" cy="37482"/>
            </a:xfrm>
            <a:custGeom>
              <a:avLst/>
              <a:gdLst/>
              <a:ahLst/>
              <a:cxnLst/>
              <a:rect l="l" t="t" r="r" b="b"/>
              <a:pathLst>
                <a:path w="435" h="442" extrusionOk="0">
                  <a:moveTo>
                    <a:pt x="294" y="1"/>
                  </a:moveTo>
                  <a:cubicBezTo>
                    <a:pt x="192" y="1"/>
                    <a:pt x="91" y="25"/>
                    <a:pt x="0" y="73"/>
                  </a:cubicBezTo>
                  <a:cubicBezTo>
                    <a:pt x="0" y="82"/>
                    <a:pt x="0" y="90"/>
                    <a:pt x="2" y="99"/>
                  </a:cubicBezTo>
                  <a:cubicBezTo>
                    <a:pt x="23" y="288"/>
                    <a:pt x="131" y="441"/>
                    <a:pt x="246" y="441"/>
                  </a:cubicBezTo>
                  <a:cubicBezTo>
                    <a:pt x="359" y="441"/>
                    <a:pt x="435" y="288"/>
                    <a:pt x="413" y="99"/>
                  </a:cubicBezTo>
                  <a:cubicBezTo>
                    <a:pt x="410" y="69"/>
                    <a:pt x="404" y="39"/>
                    <a:pt x="395" y="8"/>
                  </a:cubicBezTo>
                  <a:cubicBezTo>
                    <a:pt x="362" y="4"/>
                    <a:pt x="327" y="2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1028;p63"/>
            <p:cNvSpPr/>
            <p:nvPr/>
          </p:nvSpPr>
          <p:spPr>
            <a:xfrm>
              <a:off x="5881796" y="1896636"/>
              <a:ext cx="24507" cy="42400"/>
            </a:xfrm>
            <a:custGeom>
              <a:avLst/>
              <a:gdLst/>
              <a:ahLst/>
              <a:cxnLst/>
              <a:rect l="l" t="t" r="r" b="b"/>
              <a:pathLst>
                <a:path w="289" h="500" extrusionOk="0">
                  <a:moveTo>
                    <a:pt x="144" y="0"/>
                  </a:moveTo>
                  <a:cubicBezTo>
                    <a:pt x="64" y="0"/>
                    <a:pt x="0" y="112"/>
                    <a:pt x="0" y="251"/>
                  </a:cubicBezTo>
                  <a:cubicBezTo>
                    <a:pt x="0" y="388"/>
                    <a:pt x="65" y="500"/>
                    <a:pt x="144" y="500"/>
                  </a:cubicBezTo>
                  <a:cubicBezTo>
                    <a:pt x="184" y="500"/>
                    <a:pt x="219" y="471"/>
                    <a:pt x="246" y="426"/>
                  </a:cubicBezTo>
                  <a:lnTo>
                    <a:pt x="178" y="281"/>
                  </a:lnTo>
                  <a:lnTo>
                    <a:pt x="279" y="329"/>
                  </a:lnTo>
                  <a:cubicBezTo>
                    <a:pt x="285" y="304"/>
                    <a:pt x="288" y="276"/>
                    <a:pt x="288" y="249"/>
                  </a:cubicBezTo>
                  <a:cubicBezTo>
                    <a:pt x="288" y="112"/>
                    <a:pt x="224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1029;p63"/>
            <p:cNvSpPr/>
            <p:nvPr/>
          </p:nvSpPr>
          <p:spPr>
            <a:xfrm>
              <a:off x="5807171" y="1896721"/>
              <a:ext cx="24507" cy="42485"/>
            </a:xfrm>
            <a:custGeom>
              <a:avLst/>
              <a:gdLst/>
              <a:ahLst/>
              <a:cxnLst/>
              <a:rect l="l" t="t" r="r" b="b"/>
              <a:pathLst>
                <a:path w="289" h="501" extrusionOk="0">
                  <a:moveTo>
                    <a:pt x="144" y="1"/>
                  </a:moveTo>
                  <a:cubicBezTo>
                    <a:pt x="64" y="1"/>
                    <a:pt x="1" y="112"/>
                    <a:pt x="1" y="250"/>
                  </a:cubicBezTo>
                  <a:cubicBezTo>
                    <a:pt x="1" y="387"/>
                    <a:pt x="66" y="500"/>
                    <a:pt x="146" y="500"/>
                  </a:cubicBezTo>
                  <a:cubicBezTo>
                    <a:pt x="185" y="500"/>
                    <a:pt x="221" y="472"/>
                    <a:pt x="247" y="426"/>
                  </a:cubicBezTo>
                  <a:lnTo>
                    <a:pt x="179" y="281"/>
                  </a:lnTo>
                  <a:lnTo>
                    <a:pt x="280" y="330"/>
                  </a:lnTo>
                  <a:cubicBezTo>
                    <a:pt x="286" y="303"/>
                    <a:pt x="289" y="277"/>
                    <a:pt x="289" y="250"/>
                  </a:cubicBezTo>
                  <a:cubicBezTo>
                    <a:pt x="289" y="11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1030;p63"/>
            <p:cNvSpPr/>
            <p:nvPr/>
          </p:nvSpPr>
          <p:spPr>
            <a:xfrm>
              <a:off x="5454738" y="2171053"/>
              <a:ext cx="399578" cy="1135896"/>
            </a:xfrm>
            <a:custGeom>
              <a:avLst/>
              <a:gdLst/>
              <a:ahLst/>
              <a:cxnLst/>
              <a:rect l="l" t="t" r="r" b="b"/>
              <a:pathLst>
                <a:path w="4712" h="13395" extrusionOk="0">
                  <a:moveTo>
                    <a:pt x="4712" y="0"/>
                  </a:moveTo>
                  <a:lnTo>
                    <a:pt x="1680" y="1019"/>
                  </a:lnTo>
                  <a:lnTo>
                    <a:pt x="1446" y="8657"/>
                  </a:lnTo>
                  <a:cubicBezTo>
                    <a:pt x="433" y="10978"/>
                    <a:pt x="0" y="13395"/>
                    <a:pt x="0" y="13395"/>
                  </a:cubicBezTo>
                  <a:lnTo>
                    <a:pt x="1723" y="12901"/>
                  </a:lnTo>
                  <a:cubicBezTo>
                    <a:pt x="2221" y="12758"/>
                    <a:pt x="2594" y="12343"/>
                    <a:pt x="2681" y="11833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1031;p63"/>
            <p:cNvSpPr/>
            <p:nvPr/>
          </p:nvSpPr>
          <p:spPr>
            <a:xfrm>
              <a:off x="5227725" y="2257380"/>
              <a:ext cx="369643" cy="665934"/>
            </a:xfrm>
            <a:custGeom>
              <a:avLst/>
              <a:gdLst/>
              <a:ahLst/>
              <a:cxnLst/>
              <a:rect l="l" t="t" r="r" b="b"/>
              <a:pathLst>
                <a:path w="4359" h="7853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3755" y="232"/>
                    <a:pt x="2898" y="2226"/>
                    <a:pt x="2898" y="2226"/>
                  </a:cubicBezTo>
                  <a:lnTo>
                    <a:pt x="879" y="2350"/>
                  </a:lnTo>
                  <a:cubicBezTo>
                    <a:pt x="879" y="2350"/>
                    <a:pt x="301" y="4501"/>
                    <a:pt x="98" y="6325"/>
                  </a:cubicBezTo>
                  <a:cubicBezTo>
                    <a:pt x="0" y="7198"/>
                    <a:pt x="572" y="7852"/>
                    <a:pt x="1369" y="7852"/>
                  </a:cubicBezTo>
                  <a:cubicBezTo>
                    <a:pt x="2238" y="7852"/>
                    <a:pt x="3375" y="7075"/>
                    <a:pt x="4206" y="4955"/>
                  </a:cubicBezTo>
                  <a:lnTo>
                    <a:pt x="4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5473394" y="2446148"/>
              <a:ext cx="21878" cy="305280"/>
            </a:xfrm>
            <a:custGeom>
              <a:avLst/>
              <a:gdLst/>
              <a:ahLst/>
              <a:cxnLst/>
              <a:rect l="l" t="t" r="r" b="b"/>
              <a:pathLst>
                <a:path w="258" h="3600" fill="none" extrusionOk="0">
                  <a:moveTo>
                    <a:pt x="257" y="360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5658261" y="2171053"/>
              <a:ext cx="196058" cy="686456"/>
            </a:xfrm>
            <a:custGeom>
              <a:avLst/>
              <a:gdLst/>
              <a:ahLst/>
              <a:cxnLst/>
              <a:rect l="l" t="t" r="r" b="b"/>
              <a:pathLst>
                <a:path w="2312" h="8095" extrusionOk="0">
                  <a:moveTo>
                    <a:pt x="2312" y="0"/>
                  </a:moveTo>
                  <a:lnTo>
                    <a:pt x="1801" y="172"/>
                  </a:lnTo>
                  <a:lnTo>
                    <a:pt x="846" y="1488"/>
                  </a:lnTo>
                  <a:cubicBezTo>
                    <a:pt x="663" y="1738"/>
                    <a:pt x="616" y="2063"/>
                    <a:pt x="719" y="2356"/>
                  </a:cubicBezTo>
                  <a:lnTo>
                    <a:pt x="1069" y="3339"/>
                  </a:lnTo>
                  <a:lnTo>
                    <a:pt x="293" y="4377"/>
                  </a:lnTo>
                  <a:cubicBezTo>
                    <a:pt x="70" y="4677"/>
                    <a:pt x="1" y="5065"/>
                    <a:pt x="108" y="5424"/>
                  </a:cubicBezTo>
                  <a:lnTo>
                    <a:pt x="904" y="8095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5519187" y="2348457"/>
              <a:ext cx="75302" cy="455461"/>
            </a:xfrm>
            <a:custGeom>
              <a:avLst/>
              <a:gdLst/>
              <a:ahLst/>
              <a:cxnLst/>
              <a:rect l="l" t="t" r="r" b="b"/>
              <a:pathLst>
                <a:path w="888" h="5371" extrusionOk="0">
                  <a:moveTo>
                    <a:pt x="888" y="1"/>
                  </a:moveTo>
                  <a:lnTo>
                    <a:pt x="1" y="5370"/>
                  </a:lnTo>
                  <a:cubicBezTo>
                    <a:pt x="218" y="5048"/>
                    <a:pt x="407" y="4707"/>
                    <a:pt x="566" y="4352"/>
                  </a:cubicBezTo>
                  <a:lnTo>
                    <a:pt x="769" y="3880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5314222" y="2281294"/>
              <a:ext cx="143142" cy="174518"/>
            </a:xfrm>
            <a:custGeom>
              <a:avLst/>
              <a:gdLst/>
              <a:ahLst/>
              <a:cxnLst/>
              <a:rect l="l" t="t" r="r" b="b"/>
              <a:pathLst>
                <a:path w="1688" h="2058" extrusionOk="0">
                  <a:moveTo>
                    <a:pt x="580" y="1"/>
                  </a:moveTo>
                  <a:lnTo>
                    <a:pt x="1" y="2057"/>
                  </a:lnTo>
                  <a:lnTo>
                    <a:pt x="1688" y="1955"/>
                  </a:lnTo>
                  <a:lnTo>
                    <a:pt x="1647" y="1152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1036;p63"/>
            <p:cNvSpPr/>
            <p:nvPr/>
          </p:nvSpPr>
          <p:spPr>
            <a:xfrm>
              <a:off x="5343139" y="2281294"/>
              <a:ext cx="114226" cy="167734"/>
            </a:xfrm>
            <a:custGeom>
              <a:avLst/>
              <a:gdLst/>
              <a:ahLst/>
              <a:cxnLst/>
              <a:rect l="l" t="t" r="r" b="b"/>
              <a:pathLst>
                <a:path w="1347" h="1978" extrusionOk="0">
                  <a:moveTo>
                    <a:pt x="239" y="1"/>
                  </a:moveTo>
                  <a:lnTo>
                    <a:pt x="1" y="847"/>
                  </a:lnTo>
                  <a:lnTo>
                    <a:pt x="983" y="1977"/>
                  </a:lnTo>
                  <a:lnTo>
                    <a:pt x="1347" y="1955"/>
                  </a:lnTo>
                  <a:lnTo>
                    <a:pt x="1306" y="115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1037;p63"/>
            <p:cNvSpPr/>
            <p:nvPr/>
          </p:nvSpPr>
          <p:spPr>
            <a:xfrm>
              <a:off x="5891633" y="2146376"/>
              <a:ext cx="456902" cy="1084931"/>
            </a:xfrm>
            <a:custGeom>
              <a:avLst/>
              <a:gdLst/>
              <a:ahLst/>
              <a:cxnLst/>
              <a:rect l="l" t="t" r="r" b="b"/>
              <a:pathLst>
                <a:path w="5388" h="12794" extrusionOk="0">
                  <a:moveTo>
                    <a:pt x="1573" y="0"/>
                  </a:moveTo>
                  <a:lnTo>
                    <a:pt x="65" y="11865"/>
                  </a:lnTo>
                  <a:cubicBezTo>
                    <a:pt x="0" y="12375"/>
                    <a:pt x="405" y="12794"/>
                    <a:pt x="880" y="12794"/>
                  </a:cubicBezTo>
                  <a:cubicBezTo>
                    <a:pt x="966" y="12794"/>
                    <a:pt x="1055" y="12780"/>
                    <a:pt x="1144" y="12750"/>
                  </a:cubicBezTo>
                  <a:lnTo>
                    <a:pt x="4032" y="11779"/>
                  </a:lnTo>
                  <a:lnTo>
                    <a:pt x="3621" y="9858"/>
                  </a:lnTo>
                  <a:lnTo>
                    <a:pt x="5020" y="4443"/>
                  </a:lnTo>
                  <a:cubicBezTo>
                    <a:pt x="5388" y="3015"/>
                    <a:pt x="4700" y="1526"/>
                    <a:pt x="3375" y="878"/>
                  </a:cubicBezTo>
                  <a:lnTo>
                    <a:pt x="15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1038;p63"/>
            <p:cNvSpPr/>
            <p:nvPr/>
          </p:nvSpPr>
          <p:spPr>
            <a:xfrm>
              <a:off x="5965326" y="2982430"/>
              <a:ext cx="268138" cy="248803"/>
            </a:xfrm>
            <a:custGeom>
              <a:avLst/>
              <a:gdLst/>
              <a:ahLst/>
              <a:cxnLst/>
              <a:rect l="l" t="t" r="r" b="b"/>
              <a:pathLst>
                <a:path w="3162" h="2934" extrusionOk="0">
                  <a:moveTo>
                    <a:pt x="2752" y="1"/>
                  </a:moveTo>
                  <a:lnTo>
                    <a:pt x="1" y="2933"/>
                  </a:lnTo>
                  <a:cubicBezTo>
                    <a:pt x="5" y="2933"/>
                    <a:pt x="9" y="2933"/>
                    <a:pt x="13" y="2933"/>
                  </a:cubicBezTo>
                  <a:cubicBezTo>
                    <a:pt x="102" y="2933"/>
                    <a:pt x="190" y="2919"/>
                    <a:pt x="275" y="2891"/>
                  </a:cubicBezTo>
                  <a:lnTo>
                    <a:pt x="3161" y="1921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1039;p63"/>
            <p:cNvSpPr/>
            <p:nvPr/>
          </p:nvSpPr>
          <p:spPr>
            <a:xfrm>
              <a:off x="5988646" y="3155170"/>
              <a:ext cx="183507" cy="186984"/>
            </a:xfrm>
            <a:custGeom>
              <a:avLst/>
              <a:gdLst/>
              <a:ahLst/>
              <a:cxnLst/>
              <a:rect l="l" t="t" r="r" b="b"/>
              <a:pathLst>
                <a:path w="2164" h="2205" extrusionOk="0">
                  <a:moveTo>
                    <a:pt x="1129" y="0"/>
                  </a:moveTo>
                  <a:lnTo>
                    <a:pt x="0" y="854"/>
                  </a:lnTo>
                  <a:lnTo>
                    <a:pt x="1657" y="2204"/>
                  </a:lnTo>
                  <a:lnTo>
                    <a:pt x="2164" y="126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1040;p63"/>
            <p:cNvSpPr/>
            <p:nvPr/>
          </p:nvSpPr>
          <p:spPr>
            <a:xfrm>
              <a:off x="5932677" y="2146460"/>
              <a:ext cx="185373" cy="725803"/>
            </a:xfrm>
            <a:custGeom>
              <a:avLst/>
              <a:gdLst/>
              <a:ahLst/>
              <a:cxnLst/>
              <a:rect l="l" t="t" r="r" b="b"/>
              <a:pathLst>
                <a:path w="2186" h="8559" extrusionOk="0">
                  <a:moveTo>
                    <a:pt x="1089" y="1"/>
                  </a:moveTo>
                  <a:lnTo>
                    <a:pt x="1" y="8558"/>
                  </a:lnTo>
                  <a:lnTo>
                    <a:pt x="1671" y="5636"/>
                  </a:lnTo>
                  <a:cubicBezTo>
                    <a:pt x="1852" y="5316"/>
                    <a:pt x="1876" y="4931"/>
                    <a:pt x="1734" y="4592"/>
                  </a:cubicBezTo>
                  <a:lnTo>
                    <a:pt x="1291" y="3528"/>
                  </a:lnTo>
                  <a:lnTo>
                    <a:pt x="1998" y="2397"/>
                  </a:lnTo>
                  <a:cubicBezTo>
                    <a:pt x="2157" y="2143"/>
                    <a:pt x="2185" y="1828"/>
                    <a:pt x="2074" y="1549"/>
                  </a:cubicBezTo>
                  <a:lnTo>
                    <a:pt x="1540" y="220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1041;p63"/>
            <p:cNvSpPr/>
            <p:nvPr/>
          </p:nvSpPr>
          <p:spPr>
            <a:xfrm>
              <a:off x="6075228" y="2199292"/>
              <a:ext cx="659235" cy="1093750"/>
            </a:xfrm>
            <a:custGeom>
              <a:avLst/>
              <a:gdLst/>
              <a:ahLst/>
              <a:cxnLst/>
              <a:rect l="l" t="t" r="r" b="b"/>
              <a:pathLst>
                <a:path w="7774" h="12898" extrusionOk="0">
                  <a:moveTo>
                    <a:pt x="688" y="1"/>
                  </a:moveTo>
                  <a:lnTo>
                    <a:pt x="1316" y="4269"/>
                  </a:lnTo>
                  <a:lnTo>
                    <a:pt x="3495" y="7927"/>
                  </a:lnTo>
                  <a:lnTo>
                    <a:pt x="0" y="11139"/>
                  </a:lnTo>
                  <a:lnTo>
                    <a:pt x="1434" y="12897"/>
                  </a:lnTo>
                  <a:cubicBezTo>
                    <a:pt x="1434" y="12897"/>
                    <a:pt x="4477" y="11207"/>
                    <a:pt x="6126" y="10064"/>
                  </a:cubicBezTo>
                  <a:cubicBezTo>
                    <a:pt x="7773" y="8920"/>
                    <a:pt x="7428" y="7543"/>
                    <a:pt x="6774" y="6499"/>
                  </a:cubicBezTo>
                  <a:cubicBezTo>
                    <a:pt x="6340" y="5805"/>
                    <a:pt x="5036" y="3771"/>
                    <a:pt x="4207" y="2481"/>
                  </a:cubicBezTo>
                  <a:cubicBezTo>
                    <a:pt x="3736" y="1752"/>
                    <a:pt x="3077" y="1164"/>
                    <a:pt x="2297" y="784"/>
                  </a:cubicBezTo>
                  <a:lnTo>
                    <a:pt x="6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1042;p63"/>
            <p:cNvSpPr/>
            <p:nvPr/>
          </p:nvSpPr>
          <p:spPr>
            <a:xfrm>
              <a:off x="6371523" y="2781197"/>
              <a:ext cx="110664" cy="90397"/>
            </a:xfrm>
            <a:custGeom>
              <a:avLst/>
              <a:gdLst/>
              <a:ahLst/>
              <a:cxnLst/>
              <a:rect l="l" t="t" r="r" b="b"/>
              <a:pathLst>
                <a:path w="1305" h="1066" fill="none" extrusionOk="0">
                  <a:moveTo>
                    <a:pt x="1" y="1065"/>
                  </a:moveTo>
                  <a:lnTo>
                    <a:pt x="1304" y="0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6171308" y="2537563"/>
              <a:ext cx="99725" cy="165190"/>
            </a:xfrm>
            <a:custGeom>
              <a:avLst/>
              <a:gdLst/>
              <a:ahLst/>
              <a:cxnLst/>
              <a:rect l="l" t="t" r="r" b="b"/>
              <a:pathLst>
                <a:path w="1176" h="1948" fill="none" extrusionOk="0">
                  <a:moveTo>
                    <a:pt x="0" y="1"/>
                  </a:moveTo>
                  <a:lnTo>
                    <a:pt x="1176" y="1947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63"/>
            <p:cNvSpPr/>
            <p:nvPr/>
          </p:nvSpPr>
          <p:spPr>
            <a:xfrm>
              <a:off x="5876030" y="2291725"/>
              <a:ext cx="34853" cy="85"/>
            </a:xfrm>
            <a:custGeom>
              <a:avLst/>
              <a:gdLst/>
              <a:ahLst/>
              <a:cxnLst/>
              <a:rect l="l" t="t" r="r" b="b"/>
              <a:pathLst>
                <a:path w="411" h="1" fill="none" extrusionOk="0">
                  <a:moveTo>
                    <a:pt x="0" y="0"/>
                  </a:moveTo>
                  <a:lnTo>
                    <a:pt x="411" y="0"/>
                  </a:lnTo>
                </a:path>
              </a:pathLst>
            </a:custGeom>
            <a:noFill/>
            <a:ln w="150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63"/>
            <p:cNvSpPr/>
            <p:nvPr/>
          </p:nvSpPr>
          <p:spPr>
            <a:xfrm>
              <a:off x="5324738" y="2137726"/>
              <a:ext cx="289592" cy="276109"/>
            </a:xfrm>
            <a:custGeom>
              <a:avLst/>
              <a:gdLst/>
              <a:ahLst/>
              <a:cxnLst/>
              <a:rect l="l" t="t" r="r" b="b"/>
              <a:pathLst>
                <a:path w="3415" h="3256" extrusionOk="0">
                  <a:moveTo>
                    <a:pt x="1520" y="0"/>
                  </a:moveTo>
                  <a:cubicBezTo>
                    <a:pt x="1502" y="0"/>
                    <a:pt x="1483" y="1"/>
                    <a:pt x="1465" y="4"/>
                  </a:cubicBezTo>
                  <a:lnTo>
                    <a:pt x="243" y="200"/>
                  </a:lnTo>
                  <a:cubicBezTo>
                    <a:pt x="68" y="229"/>
                    <a:pt x="1" y="386"/>
                    <a:pt x="93" y="552"/>
                  </a:cubicBezTo>
                  <a:lnTo>
                    <a:pt x="1459" y="3000"/>
                  </a:lnTo>
                  <a:cubicBezTo>
                    <a:pt x="1543" y="3149"/>
                    <a:pt x="1726" y="3255"/>
                    <a:pt x="1890" y="3255"/>
                  </a:cubicBezTo>
                  <a:cubicBezTo>
                    <a:pt x="1909" y="3255"/>
                    <a:pt x="1928" y="3254"/>
                    <a:pt x="1947" y="3251"/>
                  </a:cubicBezTo>
                  <a:lnTo>
                    <a:pt x="3170" y="3055"/>
                  </a:lnTo>
                  <a:cubicBezTo>
                    <a:pt x="3347" y="3028"/>
                    <a:pt x="3415" y="2869"/>
                    <a:pt x="3323" y="2703"/>
                  </a:cubicBezTo>
                  <a:lnTo>
                    <a:pt x="1954" y="255"/>
                  </a:lnTo>
                  <a:cubicBezTo>
                    <a:pt x="1870" y="105"/>
                    <a:pt x="1685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63"/>
            <p:cNvSpPr/>
            <p:nvPr/>
          </p:nvSpPr>
          <p:spPr>
            <a:xfrm>
              <a:off x="5353400" y="2170374"/>
              <a:ext cx="36803" cy="29426"/>
            </a:xfrm>
            <a:custGeom>
              <a:avLst/>
              <a:gdLst/>
              <a:ahLst/>
              <a:cxnLst/>
              <a:rect l="l" t="t" r="r" b="b"/>
              <a:pathLst>
                <a:path w="434" h="347" fill="none" extrusionOk="0">
                  <a:moveTo>
                    <a:pt x="385" y="147"/>
                  </a:moveTo>
                  <a:cubicBezTo>
                    <a:pt x="433" y="235"/>
                    <a:pt x="399" y="318"/>
                    <a:pt x="305" y="333"/>
                  </a:cubicBezTo>
                  <a:cubicBezTo>
                    <a:pt x="213" y="346"/>
                    <a:pt x="99" y="288"/>
                    <a:pt x="50" y="200"/>
                  </a:cubicBezTo>
                  <a:cubicBezTo>
                    <a:pt x="0" y="113"/>
                    <a:pt x="37" y="31"/>
                    <a:pt x="129" y="16"/>
                  </a:cubicBezTo>
                  <a:cubicBezTo>
                    <a:pt x="222" y="1"/>
                    <a:pt x="337" y="60"/>
                    <a:pt x="385" y="147"/>
                  </a:cubicBezTo>
                  <a:close/>
                </a:path>
              </a:pathLst>
            </a:custGeom>
            <a:noFill/>
            <a:ln w="27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1047;p63"/>
            <p:cNvSpPr/>
            <p:nvPr/>
          </p:nvSpPr>
          <p:spPr>
            <a:xfrm>
              <a:off x="5337797" y="2206754"/>
              <a:ext cx="178419" cy="197075"/>
            </a:xfrm>
            <a:custGeom>
              <a:avLst/>
              <a:gdLst/>
              <a:ahLst/>
              <a:cxnLst/>
              <a:rect l="l" t="t" r="r" b="b"/>
              <a:pathLst>
                <a:path w="2104" h="2324" extrusionOk="0">
                  <a:moveTo>
                    <a:pt x="1332" y="0"/>
                  </a:moveTo>
                  <a:cubicBezTo>
                    <a:pt x="1295" y="0"/>
                    <a:pt x="1259" y="10"/>
                    <a:pt x="1225" y="31"/>
                  </a:cubicBezTo>
                  <a:lnTo>
                    <a:pt x="180" y="676"/>
                  </a:lnTo>
                  <a:cubicBezTo>
                    <a:pt x="41" y="762"/>
                    <a:pt x="0" y="945"/>
                    <a:pt x="92" y="1081"/>
                  </a:cubicBezTo>
                  <a:lnTo>
                    <a:pt x="841" y="2196"/>
                  </a:lnTo>
                  <a:cubicBezTo>
                    <a:pt x="897" y="2279"/>
                    <a:pt x="987" y="2323"/>
                    <a:pt x="1079" y="2323"/>
                  </a:cubicBezTo>
                  <a:cubicBezTo>
                    <a:pt x="1144" y="2323"/>
                    <a:pt x="1209" y="2301"/>
                    <a:pt x="1263" y="2256"/>
                  </a:cubicBezTo>
                  <a:lnTo>
                    <a:pt x="1992" y="1649"/>
                  </a:lnTo>
                  <a:cubicBezTo>
                    <a:pt x="2078" y="1577"/>
                    <a:pt x="2104" y="1456"/>
                    <a:pt x="2054" y="1355"/>
                  </a:cubicBezTo>
                  <a:lnTo>
                    <a:pt x="1788" y="815"/>
                  </a:lnTo>
                  <a:cubicBezTo>
                    <a:pt x="1748" y="732"/>
                    <a:pt x="1663" y="681"/>
                    <a:pt x="1572" y="681"/>
                  </a:cubicBezTo>
                  <a:cubicBezTo>
                    <a:pt x="1554" y="681"/>
                    <a:pt x="1536" y="683"/>
                    <a:pt x="1518" y="687"/>
                  </a:cubicBezTo>
                  <a:lnTo>
                    <a:pt x="649" y="878"/>
                  </a:lnTo>
                  <a:lnTo>
                    <a:pt x="649" y="878"/>
                  </a:lnTo>
                  <a:lnTo>
                    <a:pt x="1441" y="379"/>
                  </a:lnTo>
                  <a:cubicBezTo>
                    <a:pt x="1535" y="322"/>
                    <a:pt x="1565" y="200"/>
                    <a:pt x="1511" y="104"/>
                  </a:cubicBezTo>
                  <a:cubicBezTo>
                    <a:pt x="1473" y="38"/>
                    <a:pt x="1403" y="0"/>
                    <a:pt x="1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1048;p63"/>
            <p:cNvSpPr/>
            <p:nvPr/>
          </p:nvSpPr>
          <p:spPr>
            <a:xfrm>
              <a:off x="5382063" y="2284941"/>
              <a:ext cx="111936" cy="46216"/>
            </a:xfrm>
            <a:custGeom>
              <a:avLst/>
              <a:gdLst/>
              <a:ahLst/>
              <a:cxnLst/>
              <a:rect l="l" t="t" r="r" b="b"/>
              <a:pathLst>
                <a:path w="1320" h="545" fill="none" extrusionOk="0">
                  <a:moveTo>
                    <a:pt x="0" y="545"/>
                  </a:moveTo>
                  <a:lnTo>
                    <a:pt x="1319" y="0"/>
                  </a:ln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1049;p63"/>
            <p:cNvSpPr/>
            <p:nvPr/>
          </p:nvSpPr>
          <p:spPr>
            <a:xfrm>
              <a:off x="5414033" y="2311144"/>
              <a:ext cx="92856" cy="59275"/>
            </a:xfrm>
            <a:custGeom>
              <a:avLst/>
              <a:gdLst/>
              <a:ahLst/>
              <a:cxnLst/>
              <a:rect l="l" t="t" r="r" b="b"/>
              <a:pathLst>
                <a:path w="1095" h="699" fill="none" extrusionOk="0">
                  <a:moveTo>
                    <a:pt x="1" y="699"/>
                  </a:moveTo>
                  <a:lnTo>
                    <a:pt x="1094" y="0"/>
                  </a:lnTo>
                </a:path>
              </a:pathLst>
            </a:custGeom>
            <a:solidFill>
              <a:schemeClr val="accent2"/>
            </a:solidFill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7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Working methods</a:t>
            </a:r>
            <a:endParaRPr dirty="0"/>
          </a:p>
        </p:txBody>
      </p:sp>
      <p:grpSp>
        <p:nvGrpSpPr>
          <p:cNvPr id="1187" name="Google Shape;1187;p67"/>
          <p:cNvGrpSpPr/>
          <p:nvPr/>
        </p:nvGrpSpPr>
        <p:grpSpPr>
          <a:xfrm>
            <a:off x="511207" y="4324382"/>
            <a:ext cx="4497716" cy="2155184"/>
            <a:chOff x="3994425" y="2812090"/>
            <a:chExt cx="4891226" cy="2331407"/>
          </a:xfrm>
        </p:grpSpPr>
        <p:sp>
          <p:nvSpPr>
            <p:cNvPr id="1188" name="Google Shape;1188;p67"/>
            <p:cNvSpPr/>
            <p:nvPr/>
          </p:nvSpPr>
          <p:spPr>
            <a:xfrm>
              <a:off x="5784158" y="3751916"/>
              <a:ext cx="87" cy="1391570"/>
            </a:xfrm>
            <a:custGeom>
              <a:avLst/>
              <a:gdLst/>
              <a:ahLst/>
              <a:cxnLst/>
              <a:rect l="l" t="t" r="r" b="b"/>
              <a:pathLst>
                <a:path w="1" h="15941" fill="none" extrusionOk="0">
                  <a:moveTo>
                    <a:pt x="0" y="0"/>
                  </a:moveTo>
                  <a:lnTo>
                    <a:pt x="0" y="15941"/>
                  </a:lnTo>
                </a:path>
              </a:pathLst>
            </a:custGeom>
            <a:noFill/>
            <a:ln w="950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67"/>
            <p:cNvSpPr/>
            <p:nvPr/>
          </p:nvSpPr>
          <p:spPr>
            <a:xfrm>
              <a:off x="4755555" y="4355915"/>
              <a:ext cx="78391" cy="67043"/>
            </a:xfrm>
            <a:custGeom>
              <a:avLst/>
              <a:gdLst/>
              <a:ahLst/>
              <a:cxnLst/>
              <a:rect l="l" t="t" r="r" b="b"/>
              <a:pathLst>
                <a:path w="898" h="768" extrusionOk="0">
                  <a:moveTo>
                    <a:pt x="515" y="0"/>
                  </a:moveTo>
                  <a:cubicBezTo>
                    <a:pt x="172" y="0"/>
                    <a:pt x="0" y="413"/>
                    <a:pt x="243" y="655"/>
                  </a:cubicBezTo>
                  <a:cubicBezTo>
                    <a:pt x="321" y="733"/>
                    <a:pt x="417" y="768"/>
                    <a:pt x="512" y="768"/>
                  </a:cubicBezTo>
                  <a:cubicBezTo>
                    <a:pt x="709" y="768"/>
                    <a:pt x="898" y="615"/>
                    <a:pt x="898" y="383"/>
                  </a:cubicBezTo>
                  <a:cubicBezTo>
                    <a:pt x="898" y="172"/>
                    <a:pt x="726" y="0"/>
                    <a:pt x="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67"/>
            <p:cNvSpPr/>
            <p:nvPr/>
          </p:nvSpPr>
          <p:spPr>
            <a:xfrm>
              <a:off x="5411406" y="4070720"/>
              <a:ext cx="78478" cy="67130"/>
            </a:xfrm>
            <a:custGeom>
              <a:avLst/>
              <a:gdLst/>
              <a:ahLst/>
              <a:cxnLst/>
              <a:rect l="l" t="t" r="r" b="b"/>
              <a:pathLst>
                <a:path w="899" h="769" extrusionOk="0">
                  <a:moveTo>
                    <a:pt x="514" y="1"/>
                  </a:moveTo>
                  <a:cubicBezTo>
                    <a:pt x="173" y="1"/>
                    <a:pt x="1" y="414"/>
                    <a:pt x="243" y="655"/>
                  </a:cubicBezTo>
                  <a:cubicBezTo>
                    <a:pt x="322" y="734"/>
                    <a:pt x="418" y="769"/>
                    <a:pt x="512" y="769"/>
                  </a:cubicBezTo>
                  <a:cubicBezTo>
                    <a:pt x="709" y="769"/>
                    <a:pt x="898" y="616"/>
                    <a:pt x="898" y="384"/>
                  </a:cubicBezTo>
                  <a:cubicBezTo>
                    <a:pt x="898" y="173"/>
                    <a:pt x="726" y="1"/>
                    <a:pt x="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67"/>
            <p:cNvSpPr/>
            <p:nvPr/>
          </p:nvSpPr>
          <p:spPr>
            <a:xfrm>
              <a:off x="5739375" y="3718394"/>
              <a:ext cx="78391" cy="67130"/>
            </a:xfrm>
            <a:custGeom>
              <a:avLst/>
              <a:gdLst/>
              <a:ahLst/>
              <a:cxnLst/>
              <a:rect l="l" t="t" r="r" b="b"/>
              <a:pathLst>
                <a:path w="898" h="769" extrusionOk="0">
                  <a:moveTo>
                    <a:pt x="513" y="1"/>
                  </a:moveTo>
                  <a:cubicBezTo>
                    <a:pt x="172" y="1"/>
                    <a:pt x="0" y="414"/>
                    <a:pt x="242" y="656"/>
                  </a:cubicBezTo>
                  <a:cubicBezTo>
                    <a:pt x="320" y="734"/>
                    <a:pt x="417" y="769"/>
                    <a:pt x="511" y="769"/>
                  </a:cubicBezTo>
                  <a:cubicBezTo>
                    <a:pt x="709" y="769"/>
                    <a:pt x="898" y="616"/>
                    <a:pt x="898" y="384"/>
                  </a:cubicBezTo>
                  <a:cubicBezTo>
                    <a:pt x="898" y="173"/>
                    <a:pt x="726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67"/>
            <p:cNvSpPr/>
            <p:nvPr/>
          </p:nvSpPr>
          <p:spPr>
            <a:xfrm>
              <a:off x="6067257" y="3684960"/>
              <a:ext cx="78304" cy="67130"/>
            </a:xfrm>
            <a:custGeom>
              <a:avLst/>
              <a:gdLst/>
              <a:ahLst/>
              <a:cxnLst/>
              <a:rect l="l" t="t" r="r" b="b"/>
              <a:pathLst>
                <a:path w="897" h="769" extrusionOk="0">
                  <a:moveTo>
                    <a:pt x="514" y="1"/>
                  </a:moveTo>
                  <a:cubicBezTo>
                    <a:pt x="171" y="1"/>
                    <a:pt x="1" y="414"/>
                    <a:pt x="242" y="656"/>
                  </a:cubicBezTo>
                  <a:cubicBezTo>
                    <a:pt x="320" y="734"/>
                    <a:pt x="416" y="769"/>
                    <a:pt x="511" y="769"/>
                  </a:cubicBezTo>
                  <a:cubicBezTo>
                    <a:pt x="708" y="769"/>
                    <a:pt x="897" y="616"/>
                    <a:pt x="897" y="384"/>
                  </a:cubicBezTo>
                  <a:cubicBezTo>
                    <a:pt x="897" y="171"/>
                    <a:pt x="726" y="1"/>
                    <a:pt x="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67"/>
            <p:cNvSpPr/>
            <p:nvPr/>
          </p:nvSpPr>
          <p:spPr>
            <a:xfrm>
              <a:off x="7051077" y="3718394"/>
              <a:ext cx="78304" cy="67130"/>
            </a:xfrm>
            <a:custGeom>
              <a:avLst/>
              <a:gdLst/>
              <a:ahLst/>
              <a:cxnLst/>
              <a:rect l="l" t="t" r="r" b="b"/>
              <a:pathLst>
                <a:path w="897" h="769" extrusionOk="0">
                  <a:moveTo>
                    <a:pt x="514" y="1"/>
                  </a:moveTo>
                  <a:cubicBezTo>
                    <a:pt x="171" y="1"/>
                    <a:pt x="1" y="414"/>
                    <a:pt x="242" y="656"/>
                  </a:cubicBezTo>
                  <a:cubicBezTo>
                    <a:pt x="320" y="734"/>
                    <a:pt x="416" y="769"/>
                    <a:pt x="510" y="769"/>
                  </a:cubicBezTo>
                  <a:cubicBezTo>
                    <a:pt x="708" y="769"/>
                    <a:pt x="897" y="616"/>
                    <a:pt x="897" y="384"/>
                  </a:cubicBezTo>
                  <a:cubicBezTo>
                    <a:pt x="897" y="173"/>
                    <a:pt x="725" y="1"/>
                    <a:pt x="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67"/>
            <p:cNvSpPr/>
            <p:nvPr/>
          </p:nvSpPr>
          <p:spPr>
            <a:xfrm>
              <a:off x="8034723" y="2926534"/>
              <a:ext cx="78391" cy="67130"/>
            </a:xfrm>
            <a:custGeom>
              <a:avLst/>
              <a:gdLst/>
              <a:ahLst/>
              <a:cxnLst/>
              <a:rect l="l" t="t" r="r" b="b"/>
              <a:pathLst>
                <a:path w="898" h="769" extrusionOk="0">
                  <a:moveTo>
                    <a:pt x="514" y="0"/>
                  </a:moveTo>
                  <a:cubicBezTo>
                    <a:pt x="171" y="0"/>
                    <a:pt x="1" y="414"/>
                    <a:pt x="242" y="655"/>
                  </a:cubicBezTo>
                  <a:cubicBezTo>
                    <a:pt x="320" y="734"/>
                    <a:pt x="417" y="769"/>
                    <a:pt x="511" y="769"/>
                  </a:cubicBezTo>
                  <a:cubicBezTo>
                    <a:pt x="708" y="769"/>
                    <a:pt x="897" y="615"/>
                    <a:pt x="897" y="383"/>
                  </a:cubicBezTo>
                  <a:cubicBezTo>
                    <a:pt x="897" y="172"/>
                    <a:pt x="725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67"/>
            <p:cNvSpPr/>
            <p:nvPr/>
          </p:nvSpPr>
          <p:spPr>
            <a:xfrm>
              <a:off x="5886555" y="4634126"/>
              <a:ext cx="714946" cy="509366"/>
            </a:xfrm>
            <a:custGeom>
              <a:avLst/>
              <a:gdLst/>
              <a:ahLst/>
              <a:cxnLst/>
              <a:rect l="l" t="t" r="r" b="b"/>
              <a:pathLst>
                <a:path w="8190" h="5835" extrusionOk="0">
                  <a:moveTo>
                    <a:pt x="520" y="1"/>
                  </a:moveTo>
                  <a:lnTo>
                    <a:pt x="1" y="5835"/>
                  </a:lnTo>
                  <a:lnTo>
                    <a:pt x="8190" y="5835"/>
                  </a:lnTo>
                  <a:lnTo>
                    <a:pt x="7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67"/>
            <p:cNvSpPr/>
            <p:nvPr/>
          </p:nvSpPr>
          <p:spPr>
            <a:xfrm>
              <a:off x="6405614" y="4740016"/>
              <a:ext cx="66344" cy="293398"/>
            </a:xfrm>
            <a:custGeom>
              <a:avLst/>
              <a:gdLst/>
              <a:ahLst/>
              <a:cxnLst/>
              <a:rect l="l" t="t" r="r" b="b"/>
              <a:pathLst>
                <a:path w="760" h="3361" fill="none" extrusionOk="0">
                  <a:moveTo>
                    <a:pt x="253" y="3361"/>
                  </a:moveTo>
                  <a:lnTo>
                    <a:pt x="759" y="3361"/>
                  </a:lnTo>
                  <a:lnTo>
                    <a:pt x="50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67"/>
            <p:cNvSpPr/>
            <p:nvPr/>
          </p:nvSpPr>
          <p:spPr>
            <a:xfrm>
              <a:off x="6408233" y="4922813"/>
              <a:ext cx="70272" cy="52552"/>
            </a:xfrm>
            <a:custGeom>
              <a:avLst/>
              <a:gdLst/>
              <a:ahLst/>
              <a:cxnLst/>
              <a:rect l="l" t="t" r="r" b="b"/>
              <a:pathLst>
                <a:path w="805" h="602" extrusionOk="0">
                  <a:moveTo>
                    <a:pt x="1" y="1"/>
                  </a:moveTo>
                  <a:lnTo>
                    <a:pt x="46" y="601"/>
                  </a:lnTo>
                  <a:lnTo>
                    <a:pt x="805" y="60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67"/>
            <p:cNvSpPr/>
            <p:nvPr/>
          </p:nvSpPr>
          <p:spPr>
            <a:xfrm>
              <a:off x="6016189" y="4740016"/>
              <a:ext cx="66344" cy="293398"/>
            </a:xfrm>
            <a:custGeom>
              <a:avLst/>
              <a:gdLst/>
              <a:ahLst/>
              <a:cxnLst/>
              <a:rect l="l" t="t" r="r" b="b"/>
              <a:pathLst>
                <a:path w="760" h="3361" fill="none" extrusionOk="0">
                  <a:moveTo>
                    <a:pt x="506" y="3361"/>
                  </a:moveTo>
                  <a:lnTo>
                    <a:pt x="0" y="3361"/>
                  </a:lnTo>
                  <a:lnTo>
                    <a:pt x="252" y="1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67"/>
            <p:cNvSpPr/>
            <p:nvPr/>
          </p:nvSpPr>
          <p:spPr>
            <a:xfrm>
              <a:off x="6009468" y="4922813"/>
              <a:ext cx="70272" cy="52552"/>
            </a:xfrm>
            <a:custGeom>
              <a:avLst/>
              <a:gdLst/>
              <a:ahLst/>
              <a:cxnLst/>
              <a:rect l="l" t="t" r="r" b="b"/>
              <a:pathLst>
                <a:path w="805" h="602" extrusionOk="0">
                  <a:moveTo>
                    <a:pt x="46" y="1"/>
                  </a:moveTo>
                  <a:lnTo>
                    <a:pt x="0" y="601"/>
                  </a:lnTo>
                  <a:lnTo>
                    <a:pt x="759" y="601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67"/>
            <p:cNvSpPr/>
            <p:nvPr/>
          </p:nvSpPr>
          <p:spPr>
            <a:xfrm>
              <a:off x="5925315" y="4634126"/>
              <a:ext cx="637341" cy="281439"/>
            </a:xfrm>
            <a:custGeom>
              <a:avLst/>
              <a:gdLst/>
              <a:ahLst/>
              <a:cxnLst/>
              <a:rect l="l" t="t" r="r" b="b"/>
              <a:pathLst>
                <a:path w="7301" h="3224" extrusionOk="0">
                  <a:moveTo>
                    <a:pt x="76" y="1"/>
                  </a:moveTo>
                  <a:lnTo>
                    <a:pt x="0" y="855"/>
                  </a:lnTo>
                  <a:lnTo>
                    <a:pt x="3641" y="3223"/>
                  </a:lnTo>
                  <a:lnTo>
                    <a:pt x="7301" y="852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67"/>
            <p:cNvSpPr/>
            <p:nvPr/>
          </p:nvSpPr>
          <p:spPr>
            <a:xfrm>
              <a:off x="5947139" y="4720025"/>
              <a:ext cx="597796" cy="182621"/>
            </a:xfrm>
            <a:custGeom>
              <a:avLst/>
              <a:gdLst/>
              <a:ahLst/>
              <a:cxnLst/>
              <a:rect l="l" t="t" r="r" b="b"/>
              <a:pathLst>
                <a:path w="6848" h="2092" fill="none" extrusionOk="0">
                  <a:moveTo>
                    <a:pt x="6847" y="1"/>
                  </a:moveTo>
                  <a:lnTo>
                    <a:pt x="3975" y="1861"/>
                  </a:lnTo>
                  <a:cubicBezTo>
                    <a:pt x="3620" y="2092"/>
                    <a:pt x="3163" y="2090"/>
                    <a:pt x="2809" y="1861"/>
                  </a:cubicBezTo>
                  <a:lnTo>
                    <a:pt x="1" y="3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67"/>
            <p:cNvSpPr/>
            <p:nvPr/>
          </p:nvSpPr>
          <p:spPr>
            <a:xfrm>
              <a:off x="6212517" y="4809591"/>
              <a:ext cx="63114" cy="63027"/>
            </a:xfrm>
            <a:custGeom>
              <a:avLst/>
              <a:gdLst/>
              <a:ahLst/>
              <a:cxnLst/>
              <a:rect l="l" t="t" r="r" b="b"/>
              <a:pathLst>
                <a:path w="723" h="722" fill="none" extrusionOk="0">
                  <a:moveTo>
                    <a:pt x="722" y="361"/>
                  </a:moveTo>
                  <a:cubicBezTo>
                    <a:pt x="722" y="560"/>
                    <a:pt x="561" y="722"/>
                    <a:pt x="361" y="722"/>
                  </a:cubicBezTo>
                  <a:cubicBezTo>
                    <a:pt x="162" y="722"/>
                    <a:pt x="1" y="560"/>
                    <a:pt x="1" y="361"/>
                  </a:cubicBezTo>
                  <a:cubicBezTo>
                    <a:pt x="1" y="162"/>
                    <a:pt x="162" y="0"/>
                    <a:pt x="361" y="0"/>
                  </a:cubicBezTo>
                  <a:cubicBezTo>
                    <a:pt x="561" y="0"/>
                    <a:pt x="722" y="162"/>
                    <a:pt x="722" y="3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67"/>
            <p:cNvSpPr/>
            <p:nvPr/>
          </p:nvSpPr>
          <p:spPr>
            <a:xfrm>
              <a:off x="4579480" y="3476410"/>
              <a:ext cx="235784" cy="885346"/>
            </a:xfrm>
            <a:custGeom>
              <a:avLst/>
              <a:gdLst/>
              <a:ahLst/>
              <a:cxnLst/>
              <a:rect l="l" t="t" r="r" b="b"/>
              <a:pathLst>
                <a:path w="2701" h="10142" extrusionOk="0">
                  <a:moveTo>
                    <a:pt x="0" y="0"/>
                  </a:moveTo>
                  <a:lnTo>
                    <a:pt x="1980" y="10141"/>
                  </a:lnTo>
                  <a:lnTo>
                    <a:pt x="2701" y="1014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67"/>
            <p:cNvSpPr/>
            <p:nvPr/>
          </p:nvSpPr>
          <p:spPr>
            <a:xfrm>
              <a:off x="5006791" y="3476410"/>
              <a:ext cx="235871" cy="885346"/>
            </a:xfrm>
            <a:custGeom>
              <a:avLst/>
              <a:gdLst/>
              <a:ahLst/>
              <a:cxnLst/>
              <a:rect l="l" t="t" r="r" b="b"/>
              <a:pathLst>
                <a:path w="2702" h="10142" extrusionOk="0">
                  <a:moveTo>
                    <a:pt x="1" y="0"/>
                  </a:moveTo>
                  <a:lnTo>
                    <a:pt x="1980" y="10141"/>
                  </a:lnTo>
                  <a:lnTo>
                    <a:pt x="2701" y="10141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67"/>
            <p:cNvSpPr/>
            <p:nvPr/>
          </p:nvSpPr>
          <p:spPr>
            <a:xfrm>
              <a:off x="4534785" y="3458340"/>
              <a:ext cx="671124" cy="534420"/>
            </a:xfrm>
            <a:custGeom>
              <a:avLst/>
              <a:gdLst/>
              <a:ahLst/>
              <a:cxnLst/>
              <a:rect l="l" t="t" r="r" b="b"/>
              <a:pathLst>
                <a:path w="7688" h="6122" extrusionOk="0">
                  <a:moveTo>
                    <a:pt x="557" y="0"/>
                  </a:moveTo>
                  <a:cubicBezTo>
                    <a:pt x="239" y="0"/>
                    <a:pt x="1" y="290"/>
                    <a:pt x="61" y="602"/>
                  </a:cubicBezTo>
                  <a:lnTo>
                    <a:pt x="1058" y="5712"/>
                  </a:lnTo>
                  <a:cubicBezTo>
                    <a:pt x="1105" y="5951"/>
                    <a:pt x="1312" y="6121"/>
                    <a:pt x="1555" y="6121"/>
                  </a:cubicBezTo>
                  <a:lnTo>
                    <a:pt x="7131" y="6121"/>
                  </a:lnTo>
                  <a:cubicBezTo>
                    <a:pt x="7449" y="6121"/>
                    <a:pt x="7688" y="5831"/>
                    <a:pt x="7627" y="5519"/>
                  </a:cubicBezTo>
                  <a:lnTo>
                    <a:pt x="6630" y="409"/>
                  </a:lnTo>
                  <a:cubicBezTo>
                    <a:pt x="6583" y="171"/>
                    <a:pt x="6376" y="0"/>
                    <a:pt x="6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67"/>
            <p:cNvSpPr/>
            <p:nvPr/>
          </p:nvSpPr>
          <p:spPr>
            <a:xfrm>
              <a:off x="4585940" y="3480426"/>
              <a:ext cx="94366" cy="490336"/>
            </a:xfrm>
            <a:custGeom>
              <a:avLst/>
              <a:gdLst/>
              <a:ahLst/>
              <a:cxnLst/>
              <a:rect l="l" t="t" r="r" b="b"/>
              <a:pathLst>
                <a:path w="1081" h="5617" fill="none" extrusionOk="0">
                  <a:moveTo>
                    <a:pt x="1080" y="5616"/>
                  </a:moveTo>
                  <a:cubicBezTo>
                    <a:pt x="1052" y="5568"/>
                    <a:pt x="1032" y="5515"/>
                    <a:pt x="1022" y="5459"/>
                  </a:cubicBezTo>
                  <a:lnTo>
                    <a:pt x="24" y="349"/>
                  </a:lnTo>
                  <a:cubicBezTo>
                    <a:pt x="0" y="230"/>
                    <a:pt x="21" y="105"/>
                    <a:pt x="83" y="1"/>
                  </a:cubicBezTo>
                </a:path>
              </a:pathLst>
            </a:custGeom>
            <a:noFill/>
            <a:ln w="2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67"/>
            <p:cNvSpPr/>
            <p:nvPr/>
          </p:nvSpPr>
          <p:spPr>
            <a:xfrm>
              <a:off x="4632294" y="4404451"/>
              <a:ext cx="1018209" cy="739039"/>
            </a:xfrm>
            <a:custGeom>
              <a:avLst/>
              <a:gdLst/>
              <a:ahLst/>
              <a:cxnLst/>
              <a:rect l="l" t="t" r="r" b="b"/>
              <a:pathLst>
                <a:path w="11664" h="8466" extrusionOk="0">
                  <a:moveTo>
                    <a:pt x="2613" y="1"/>
                  </a:moveTo>
                  <a:lnTo>
                    <a:pt x="0" y="8466"/>
                  </a:lnTo>
                  <a:lnTo>
                    <a:pt x="11664" y="8466"/>
                  </a:lnTo>
                  <a:lnTo>
                    <a:pt x="9051" y="1"/>
                  </a:lnTo>
                  <a:lnTo>
                    <a:pt x="8155" y="1"/>
                  </a:lnTo>
                  <a:lnTo>
                    <a:pt x="10510" y="7633"/>
                  </a:lnTo>
                  <a:lnTo>
                    <a:pt x="1154" y="7633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67"/>
            <p:cNvSpPr/>
            <p:nvPr/>
          </p:nvSpPr>
          <p:spPr>
            <a:xfrm>
              <a:off x="4697067" y="4317243"/>
              <a:ext cx="888576" cy="111650"/>
            </a:xfrm>
            <a:custGeom>
              <a:avLst/>
              <a:gdLst/>
              <a:ahLst/>
              <a:cxnLst/>
              <a:rect l="l" t="t" r="r" b="b"/>
              <a:pathLst>
                <a:path w="10179" h="1279" extrusionOk="0">
                  <a:moveTo>
                    <a:pt x="358" y="1"/>
                  </a:moveTo>
                  <a:cubicBezTo>
                    <a:pt x="160" y="1"/>
                    <a:pt x="0" y="161"/>
                    <a:pt x="0" y="359"/>
                  </a:cubicBezTo>
                  <a:lnTo>
                    <a:pt x="0" y="490"/>
                  </a:lnTo>
                  <a:cubicBezTo>
                    <a:pt x="0" y="926"/>
                    <a:pt x="355" y="1279"/>
                    <a:pt x="790" y="1279"/>
                  </a:cubicBezTo>
                  <a:lnTo>
                    <a:pt x="9389" y="1279"/>
                  </a:lnTo>
                  <a:cubicBezTo>
                    <a:pt x="9825" y="1279"/>
                    <a:pt x="10178" y="926"/>
                    <a:pt x="10178" y="490"/>
                  </a:cubicBezTo>
                  <a:lnTo>
                    <a:pt x="10178" y="359"/>
                  </a:lnTo>
                  <a:cubicBezTo>
                    <a:pt x="10178" y="161"/>
                    <a:pt x="10018" y="1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67"/>
            <p:cNvSpPr/>
            <p:nvPr/>
          </p:nvSpPr>
          <p:spPr>
            <a:xfrm>
              <a:off x="5794371" y="4815091"/>
              <a:ext cx="436824" cy="328404"/>
            </a:xfrm>
            <a:custGeom>
              <a:avLst/>
              <a:gdLst/>
              <a:ahLst/>
              <a:cxnLst/>
              <a:rect l="l" t="t" r="r" b="b"/>
              <a:pathLst>
                <a:path w="5004" h="3762" extrusionOk="0">
                  <a:moveTo>
                    <a:pt x="1" y="1"/>
                  </a:moveTo>
                  <a:lnTo>
                    <a:pt x="840" y="2401"/>
                  </a:lnTo>
                  <a:lnTo>
                    <a:pt x="754" y="3377"/>
                  </a:lnTo>
                  <a:cubicBezTo>
                    <a:pt x="736" y="3584"/>
                    <a:pt x="897" y="3762"/>
                    <a:pt x="1105" y="3762"/>
                  </a:cubicBezTo>
                  <a:lnTo>
                    <a:pt x="4706" y="3762"/>
                  </a:lnTo>
                  <a:cubicBezTo>
                    <a:pt x="4927" y="3762"/>
                    <a:pt x="5004" y="3471"/>
                    <a:pt x="4813" y="3361"/>
                  </a:cubicBezTo>
                  <a:lnTo>
                    <a:pt x="2477" y="2018"/>
                  </a:lnTo>
                  <a:cubicBezTo>
                    <a:pt x="2279" y="1903"/>
                    <a:pt x="2157" y="1694"/>
                    <a:pt x="2157" y="1466"/>
                  </a:cubicBezTo>
                  <a:lnTo>
                    <a:pt x="2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67"/>
            <p:cNvSpPr/>
            <p:nvPr/>
          </p:nvSpPr>
          <p:spPr>
            <a:xfrm>
              <a:off x="5858446" y="4984444"/>
              <a:ext cx="372750" cy="159051"/>
            </a:xfrm>
            <a:custGeom>
              <a:avLst/>
              <a:gdLst/>
              <a:ahLst/>
              <a:cxnLst/>
              <a:rect l="l" t="t" r="r" b="b"/>
              <a:pathLst>
                <a:path w="4270" h="1822" extrusionOk="0">
                  <a:moveTo>
                    <a:pt x="1638" y="1"/>
                  </a:moveTo>
                  <a:cubicBezTo>
                    <a:pt x="1221" y="194"/>
                    <a:pt x="1018" y="783"/>
                    <a:pt x="237" y="783"/>
                  </a:cubicBezTo>
                  <a:cubicBezTo>
                    <a:pt x="186" y="783"/>
                    <a:pt x="133" y="780"/>
                    <a:pt x="77" y="775"/>
                  </a:cubicBezTo>
                  <a:lnTo>
                    <a:pt x="20" y="1437"/>
                  </a:lnTo>
                  <a:cubicBezTo>
                    <a:pt x="0" y="1644"/>
                    <a:pt x="163" y="1822"/>
                    <a:pt x="370" y="1822"/>
                  </a:cubicBezTo>
                  <a:lnTo>
                    <a:pt x="3972" y="1822"/>
                  </a:lnTo>
                  <a:cubicBezTo>
                    <a:pt x="4193" y="1822"/>
                    <a:pt x="4270" y="1531"/>
                    <a:pt x="4079" y="1419"/>
                  </a:cubicBezTo>
                  <a:lnTo>
                    <a:pt x="1741" y="76"/>
                  </a:lnTo>
                  <a:cubicBezTo>
                    <a:pt x="1705" y="55"/>
                    <a:pt x="1670" y="30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67"/>
            <p:cNvSpPr/>
            <p:nvPr/>
          </p:nvSpPr>
          <p:spPr>
            <a:xfrm>
              <a:off x="5702973" y="4871745"/>
              <a:ext cx="453934" cy="271749"/>
            </a:xfrm>
            <a:custGeom>
              <a:avLst/>
              <a:gdLst/>
              <a:ahLst/>
              <a:cxnLst/>
              <a:rect l="l" t="t" r="r" b="b"/>
              <a:pathLst>
                <a:path w="5200" h="3113" extrusionOk="0">
                  <a:moveTo>
                    <a:pt x="1" y="1"/>
                  </a:moveTo>
                  <a:lnTo>
                    <a:pt x="895" y="1752"/>
                  </a:lnTo>
                  <a:lnTo>
                    <a:pt x="809" y="2728"/>
                  </a:lnTo>
                  <a:cubicBezTo>
                    <a:pt x="791" y="2935"/>
                    <a:pt x="953" y="3113"/>
                    <a:pt x="1161" y="3113"/>
                  </a:cubicBezTo>
                  <a:lnTo>
                    <a:pt x="5023" y="3113"/>
                  </a:lnTo>
                  <a:cubicBezTo>
                    <a:pt x="5157" y="3111"/>
                    <a:pt x="5200" y="2930"/>
                    <a:pt x="5081" y="2872"/>
                  </a:cubicBezTo>
                  <a:lnTo>
                    <a:pt x="3018" y="1849"/>
                  </a:lnTo>
                  <a:cubicBezTo>
                    <a:pt x="2796" y="1740"/>
                    <a:pt x="2627" y="1547"/>
                    <a:pt x="2547" y="1315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67"/>
            <p:cNvSpPr/>
            <p:nvPr/>
          </p:nvSpPr>
          <p:spPr>
            <a:xfrm>
              <a:off x="5772024" y="4991603"/>
              <a:ext cx="384884" cy="151893"/>
            </a:xfrm>
            <a:custGeom>
              <a:avLst/>
              <a:gdLst/>
              <a:ahLst/>
              <a:cxnLst/>
              <a:rect l="l" t="t" r="r" b="b"/>
              <a:pathLst>
                <a:path w="4409" h="1740" extrusionOk="0">
                  <a:moveTo>
                    <a:pt x="1781" y="0"/>
                  </a:moveTo>
                  <a:cubicBezTo>
                    <a:pt x="1244" y="92"/>
                    <a:pt x="1219" y="529"/>
                    <a:pt x="728" y="529"/>
                  </a:cubicBezTo>
                  <a:cubicBezTo>
                    <a:pt x="575" y="529"/>
                    <a:pt x="377" y="487"/>
                    <a:pt x="104" y="379"/>
                  </a:cubicBezTo>
                  <a:lnTo>
                    <a:pt x="18" y="1355"/>
                  </a:lnTo>
                  <a:cubicBezTo>
                    <a:pt x="0" y="1562"/>
                    <a:pt x="162" y="1740"/>
                    <a:pt x="370" y="1740"/>
                  </a:cubicBezTo>
                  <a:lnTo>
                    <a:pt x="4232" y="1740"/>
                  </a:lnTo>
                  <a:cubicBezTo>
                    <a:pt x="4366" y="1738"/>
                    <a:pt x="4409" y="1557"/>
                    <a:pt x="4290" y="1499"/>
                  </a:cubicBezTo>
                  <a:lnTo>
                    <a:pt x="2227" y="476"/>
                  </a:lnTo>
                  <a:cubicBezTo>
                    <a:pt x="2025" y="376"/>
                    <a:pt x="1867" y="207"/>
                    <a:pt x="17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67"/>
            <p:cNvSpPr/>
            <p:nvPr/>
          </p:nvSpPr>
          <p:spPr>
            <a:xfrm>
              <a:off x="5161828" y="3970679"/>
              <a:ext cx="884036" cy="872950"/>
            </a:xfrm>
            <a:custGeom>
              <a:avLst/>
              <a:gdLst/>
              <a:ahLst/>
              <a:cxnLst/>
              <a:rect l="l" t="t" r="r" b="b"/>
              <a:pathLst>
                <a:path w="10127" h="10000" extrusionOk="0">
                  <a:moveTo>
                    <a:pt x="2547" y="0"/>
                  </a:moveTo>
                  <a:lnTo>
                    <a:pt x="1" y="113"/>
                  </a:lnTo>
                  <a:lnTo>
                    <a:pt x="538" y="1046"/>
                  </a:lnTo>
                  <a:lnTo>
                    <a:pt x="7351" y="10000"/>
                  </a:lnTo>
                  <a:lnTo>
                    <a:pt x="10127" y="10000"/>
                  </a:lnTo>
                  <a:cubicBezTo>
                    <a:pt x="10127" y="10000"/>
                    <a:pt x="10023" y="5274"/>
                    <a:pt x="9949" y="3668"/>
                  </a:cubicBezTo>
                  <a:cubicBezTo>
                    <a:pt x="9892" y="2437"/>
                    <a:pt x="9290" y="1047"/>
                    <a:pt x="6553" y="1047"/>
                  </a:cubicBezTo>
                  <a:lnTo>
                    <a:pt x="3024" y="1047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67"/>
            <p:cNvSpPr/>
            <p:nvPr/>
          </p:nvSpPr>
          <p:spPr>
            <a:xfrm>
              <a:off x="5549071" y="4146492"/>
              <a:ext cx="371964" cy="697312"/>
            </a:xfrm>
            <a:custGeom>
              <a:avLst/>
              <a:gdLst/>
              <a:ahLst/>
              <a:cxnLst/>
              <a:rect l="l" t="t" r="r" b="b"/>
              <a:pathLst>
                <a:path w="4261" h="7988" extrusionOk="0">
                  <a:moveTo>
                    <a:pt x="0" y="0"/>
                  </a:moveTo>
                  <a:lnTo>
                    <a:pt x="3333" y="7987"/>
                  </a:lnTo>
                  <a:lnTo>
                    <a:pt x="4261" y="7987"/>
                  </a:lnTo>
                  <a:lnTo>
                    <a:pt x="2625" y="1320"/>
                  </a:lnTo>
                  <a:cubicBezTo>
                    <a:pt x="2435" y="545"/>
                    <a:pt x="1741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67"/>
            <p:cNvSpPr/>
            <p:nvPr/>
          </p:nvSpPr>
          <p:spPr>
            <a:xfrm>
              <a:off x="5780841" y="4791521"/>
              <a:ext cx="249489" cy="87"/>
            </a:xfrm>
            <a:custGeom>
              <a:avLst/>
              <a:gdLst/>
              <a:ahLst/>
              <a:cxnLst/>
              <a:rect l="l" t="t" r="r" b="b"/>
              <a:pathLst>
                <a:path w="2858" h="1" fill="none" extrusionOk="0">
                  <a:moveTo>
                    <a:pt x="2858" y="1"/>
                  </a:moveTo>
                  <a:lnTo>
                    <a:pt x="0" y="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67"/>
            <p:cNvSpPr/>
            <p:nvPr/>
          </p:nvSpPr>
          <p:spPr>
            <a:xfrm>
              <a:off x="5656008" y="4146318"/>
              <a:ext cx="135831" cy="131117"/>
            </a:xfrm>
            <a:custGeom>
              <a:avLst/>
              <a:gdLst/>
              <a:ahLst/>
              <a:cxnLst/>
              <a:rect l="l" t="t" r="r" b="b"/>
              <a:pathLst>
                <a:path w="1556" h="1502" fill="none" extrusionOk="0">
                  <a:moveTo>
                    <a:pt x="1556" y="1"/>
                  </a:moveTo>
                  <a:lnTo>
                    <a:pt x="0" y="1502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67"/>
            <p:cNvSpPr/>
            <p:nvPr/>
          </p:nvSpPr>
          <p:spPr>
            <a:xfrm>
              <a:off x="5723837" y="4223138"/>
              <a:ext cx="133299" cy="27236"/>
            </a:xfrm>
            <a:custGeom>
              <a:avLst/>
              <a:gdLst/>
              <a:ahLst/>
              <a:cxnLst/>
              <a:rect l="l" t="t" r="r" b="b"/>
              <a:pathLst>
                <a:path w="1527" h="312" fill="none" extrusionOk="0">
                  <a:moveTo>
                    <a:pt x="1527" y="0"/>
                  </a:moveTo>
                  <a:lnTo>
                    <a:pt x="0" y="31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p67"/>
            <p:cNvSpPr/>
            <p:nvPr/>
          </p:nvSpPr>
          <p:spPr>
            <a:xfrm>
              <a:off x="4790560" y="3966576"/>
              <a:ext cx="1118860" cy="924716"/>
            </a:xfrm>
            <a:custGeom>
              <a:avLst/>
              <a:gdLst/>
              <a:ahLst/>
              <a:cxnLst/>
              <a:rect l="l" t="t" r="r" b="b"/>
              <a:pathLst>
                <a:path w="12817" h="10593" extrusionOk="0">
                  <a:moveTo>
                    <a:pt x="643" y="0"/>
                  </a:moveTo>
                  <a:lnTo>
                    <a:pt x="498" y="907"/>
                  </a:lnTo>
                  <a:cubicBezTo>
                    <a:pt x="1" y="2650"/>
                    <a:pt x="90" y="4013"/>
                    <a:pt x="3277" y="4495"/>
                  </a:cubicBezTo>
                  <a:cubicBezTo>
                    <a:pt x="5476" y="4827"/>
                    <a:pt x="7280" y="5076"/>
                    <a:pt x="7280" y="5076"/>
                  </a:cubicBezTo>
                  <a:cubicBezTo>
                    <a:pt x="7280" y="5076"/>
                    <a:pt x="7577" y="5688"/>
                    <a:pt x="7902" y="6097"/>
                  </a:cubicBezTo>
                  <a:cubicBezTo>
                    <a:pt x="8323" y="6625"/>
                    <a:pt x="8057" y="6999"/>
                    <a:pt x="8338" y="7512"/>
                  </a:cubicBezTo>
                  <a:cubicBezTo>
                    <a:pt x="8618" y="8027"/>
                    <a:pt x="9099" y="8321"/>
                    <a:pt x="9255" y="8944"/>
                  </a:cubicBezTo>
                  <a:cubicBezTo>
                    <a:pt x="9410" y="9565"/>
                    <a:pt x="9536" y="10142"/>
                    <a:pt x="9908" y="10593"/>
                  </a:cubicBezTo>
                  <a:lnTo>
                    <a:pt x="12817" y="10593"/>
                  </a:lnTo>
                  <a:lnTo>
                    <a:pt x="9978" y="2785"/>
                  </a:lnTo>
                  <a:cubicBezTo>
                    <a:pt x="9674" y="1953"/>
                    <a:pt x="8882" y="1399"/>
                    <a:pt x="7997" y="1399"/>
                  </a:cubicBezTo>
                  <a:lnTo>
                    <a:pt x="5569" y="1399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p67"/>
            <p:cNvSpPr/>
            <p:nvPr/>
          </p:nvSpPr>
          <p:spPr>
            <a:xfrm>
              <a:off x="5647278" y="4843724"/>
              <a:ext cx="232292" cy="87"/>
            </a:xfrm>
            <a:custGeom>
              <a:avLst/>
              <a:gdLst/>
              <a:ahLst/>
              <a:cxnLst/>
              <a:rect l="l" t="t" r="r" b="b"/>
              <a:pathLst>
                <a:path w="2661" h="1" fill="none" extrusionOk="0">
                  <a:moveTo>
                    <a:pt x="2660" y="0"/>
                  </a:moveTo>
                  <a:lnTo>
                    <a:pt x="1" y="0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p67"/>
            <p:cNvSpPr/>
            <p:nvPr/>
          </p:nvSpPr>
          <p:spPr>
            <a:xfrm>
              <a:off x="5382424" y="4250287"/>
              <a:ext cx="39632" cy="145433"/>
            </a:xfrm>
            <a:custGeom>
              <a:avLst/>
              <a:gdLst/>
              <a:ahLst/>
              <a:cxnLst/>
              <a:rect l="l" t="t" r="r" b="b"/>
              <a:pathLst>
                <a:path w="454" h="1666" fill="none" extrusionOk="0">
                  <a:moveTo>
                    <a:pt x="453" y="0"/>
                  </a:moveTo>
                  <a:cubicBezTo>
                    <a:pt x="453" y="0"/>
                    <a:pt x="1" y="789"/>
                    <a:pt x="453" y="1666"/>
                  </a:cubicBez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p67"/>
            <p:cNvSpPr/>
            <p:nvPr/>
          </p:nvSpPr>
          <p:spPr>
            <a:xfrm>
              <a:off x="5340435" y="4269318"/>
              <a:ext cx="55782" cy="110079"/>
            </a:xfrm>
            <a:custGeom>
              <a:avLst/>
              <a:gdLst/>
              <a:ahLst/>
              <a:cxnLst/>
              <a:rect l="l" t="t" r="r" b="b"/>
              <a:pathLst>
                <a:path w="639" h="1261" fill="none" extrusionOk="0">
                  <a:moveTo>
                    <a:pt x="0" y="1"/>
                  </a:moveTo>
                  <a:lnTo>
                    <a:pt x="639" y="126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p67"/>
            <p:cNvSpPr/>
            <p:nvPr/>
          </p:nvSpPr>
          <p:spPr>
            <a:xfrm>
              <a:off x="4837351" y="3966576"/>
              <a:ext cx="439181" cy="102659"/>
            </a:xfrm>
            <a:custGeom>
              <a:avLst/>
              <a:gdLst/>
              <a:ahLst/>
              <a:cxnLst/>
              <a:rect l="l" t="t" r="r" b="b"/>
              <a:pathLst>
                <a:path w="5031" h="1176" extrusionOk="0">
                  <a:moveTo>
                    <a:pt x="107" y="0"/>
                  </a:moveTo>
                  <a:lnTo>
                    <a:pt x="0" y="670"/>
                  </a:lnTo>
                  <a:lnTo>
                    <a:pt x="5030" y="1176"/>
                  </a:lnTo>
                  <a:lnTo>
                    <a:pt x="5030" y="1176"/>
                  </a:lnTo>
                  <a:lnTo>
                    <a:pt x="50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p67"/>
            <p:cNvSpPr/>
            <p:nvPr/>
          </p:nvSpPr>
          <p:spPr>
            <a:xfrm>
              <a:off x="5020409" y="3987789"/>
              <a:ext cx="713375" cy="856015"/>
            </a:xfrm>
            <a:custGeom>
              <a:avLst/>
              <a:gdLst/>
              <a:ahLst/>
              <a:cxnLst/>
              <a:rect l="l" t="t" r="r" b="b"/>
              <a:pathLst>
                <a:path w="8172" h="9806" fill="none" extrusionOk="0">
                  <a:moveTo>
                    <a:pt x="0" y="0"/>
                  </a:moveTo>
                  <a:lnTo>
                    <a:pt x="148" y="1151"/>
                  </a:lnTo>
                  <a:cubicBezTo>
                    <a:pt x="208" y="1624"/>
                    <a:pt x="575" y="1999"/>
                    <a:pt x="1046" y="2070"/>
                  </a:cubicBezTo>
                  <a:lnTo>
                    <a:pt x="4824" y="2639"/>
                  </a:lnTo>
                  <a:cubicBezTo>
                    <a:pt x="5148" y="2687"/>
                    <a:pt x="5421" y="2904"/>
                    <a:pt x="5542" y="3208"/>
                  </a:cubicBezTo>
                  <a:lnTo>
                    <a:pt x="8171" y="9805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p67"/>
            <p:cNvSpPr/>
            <p:nvPr/>
          </p:nvSpPr>
          <p:spPr>
            <a:xfrm>
              <a:off x="4953454" y="4109043"/>
              <a:ext cx="191613" cy="74812"/>
            </a:xfrm>
            <a:custGeom>
              <a:avLst/>
              <a:gdLst/>
              <a:ahLst/>
              <a:cxnLst/>
              <a:rect l="l" t="t" r="r" b="b"/>
              <a:pathLst>
                <a:path w="2195" h="857" fill="none" extrusionOk="0">
                  <a:moveTo>
                    <a:pt x="2194" y="1"/>
                  </a:moveTo>
                  <a:lnTo>
                    <a:pt x="1" y="856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p67"/>
            <p:cNvSpPr/>
            <p:nvPr/>
          </p:nvSpPr>
          <p:spPr>
            <a:xfrm>
              <a:off x="4873404" y="4103630"/>
              <a:ext cx="196850" cy="17808"/>
            </a:xfrm>
            <a:custGeom>
              <a:avLst/>
              <a:gdLst/>
              <a:ahLst/>
              <a:cxnLst/>
              <a:rect l="l" t="t" r="r" b="b"/>
              <a:pathLst>
                <a:path w="2255" h="204" fill="none" extrusionOk="0">
                  <a:moveTo>
                    <a:pt x="2255" y="1"/>
                  </a:moveTo>
                  <a:lnTo>
                    <a:pt x="1" y="203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p67"/>
            <p:cNvSpPr/>
            <p:nvPr/>
          </p:nvSpPr>
          <p:spPr>
            <a:xfrm>
              <a:off x="5254274" y="2946351"/>
              <a:ext cx="326745" cy="222078"/>
            </a:xfrm>
            <a:custGeom>
              <a:avLst/>
              <a:gdLst/>
              <a:ahLst/>
              <a:cxnLst/>
              <a:rect l="l" t="t" r="r" b="b"/>
              <a:pathLst>
                <a:path w="3743" h="2544" extrusionOk="0">
                  <a:moveTo>
                    <a:pt x="2173" y="1"/>
                  </a:moveTo>
                  <a:cubicBezTo>
                    <a:pt x="1958" y="1"/>
                    <a:pt x="1743" y="68"/>
                    <a:pt x="1604" y="218"/>
                  </a:cubicBezTo>
                  <a:cubicBezTo>
                    <a:pt x="1604" y="218"/>
                    <a:pt x="1482" y="175"/>
                    <a:pt x="1324" y="175"/>
                  </a:cubicBezTo>
                  <a:cubicBezTo>
                    <a:pt x="1118" y="175"/>
                    <a:pt x="851" y="248"/>
                    <a:pt x="708" y="580"/>
                  </a:cubicBezTo>
                  <a:cubicBezTo>
                    <a:pt x="667" y="576"/>
                    <a:pt x="628" y="574"/>
                    <a:pt x="591" y="574"/>
                  </a:cubicBezTo>
                  <a:cubicBezTo>
                    <a:pt x="79" y="574"/>
                    <a:pt x="0" y="988"/>
                    <a:pt x="117" y="1312"/>
                  </a:cubicBezTo>
                  <a:cubicBezTo>
                    <a:pt x="241" y="1659"/>
                    <a:pt x="571" y="2543"/>
                    <a:pt x="571" y="2543"/>
                  </a:cubicBezTo>
                  <a:cubicBezTo>
                    <a:pt x="1140" y="2498"/>
                    <a:pt x="2745" y="1095"/>
                    <a:pt x="2745" y="1095"/>
                  </a:cubicBezTo>
                  <a:cubicBezTo>
                    <a:pt x="2849" y="1206"/>
                    <a:pt x="3027" y="1287"/>
                    <a:pt x="3198" y="1287"/>
                  </a:cubicBezTo>
                  <a:cubicBezTo>
                    <a:pt x="3376" y="1287"/>
                    <a:pt x="3547" y="1200"/>
                    <a:pt x="3622" y="970"/>
                  </a:cubicBezTo>
                  <a:cubicBezTo>
                    <a:pt x="3743" y="596"/>
                    <a:pt x="3446" y="230"/>
                    <a:pt x="3068" y="230"/>
                  </a:cubicBezTo>
                  <a:cubicBezTo>
                    <a:pt x="2989" y="230"/>
                    <a:pt x="2907" y="245"/>
                    <a:pt x="2825" y="280"/>
                  </a:cubicBezTo>
                  <a:cubicBezTo>
                    <a:pt x="2708" y="105"/>
                    <a:pt x="2441" y="1"/>
                    <a:pt x="2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p67"/>
            <p:cNvSpPr/>
            <p:nvPr/>
          </p:nvSpPr>
          <p:spPr>
            <a:xfrm>
              <a:off x="5750025" y="3163804"/>
              <a:ext cx="295843" cy="462489"/>
            </a:xfrm>
            <a:custGeom>
              <a:avLst/>
              <a:gdLst/>
              <a:ahLst/>
              <a:cxnLst/>
              <a:rect l="l" t="t" r="r" b="b"/>
              <a:pathLst>
                <a:path w="3389" h="5298" extrusionOk="0">
                  <a:moveTo>
                    <a:pt x="694" y="1"/>
                  </a:moveTo>
                  <a:cubicBezTo>
                    <a:pt x="690" y="1"/>
                    <a:pt x="686" y="1"/>
                    <a:pt x="682" y="2"/>
                  </a:cubicBezTo>
                  <a:cubicBezTo>
                    <a:pt x="527" y="49"/>
                    <a:pt x="610" y="1730"/>
                    <a:pt x="610" y="1730"/>
                  </a:cubicBezTo>
                  <a:lnTo>
                    <a:pt x="0" y="4098"/>
                  </a:lnTo>
                  <a:lnTo>
                    <a:pt x="1841" y="5298"/>
                  </a:lnTo>
                  <a:lnTo>
                    <a:pt x="1429" y="2021"/>
                  </a:lnTo>
                  <a:cubicBezTo>
                    <a:pt x="2067" y="1845"/>
                    <a:pt x="2280" y="1590"/>
                    <a:pt x="2280" y="1590"/>
                  </a:cubicBezTo>
                  <a:cubicBezTo>
                    <a:pt x="2280" y="1590"/>
                    <a:pt x="2745" y="1662"/>
                    <a:pt x="3004" y="1662"/>
                  </a:cubicBezTo>
                  <a:cubicBezTo>
                    <a:pt x="3095" y="1662"/>
                    <a:pt x="3160" y="1653"/>
                    <a:pt x="3170" y="1629"/>
                  </a:cubicBezTo>
                  <a:cubicBezTo>
                    <a:pt x="3209" y="1535"/>
                    <a:pt x="2470" y="1341"/>
                    <a:pt x="2470" y="1341"/>
                  </a:cubicBezTo>
                  <a:cubicBezTo>
                    <a:pt x="2867" y="1341"/>
                    <a:pt x="3389" y="1240"/>
                    <a:pt x="3389" y="1163"/>
                  </a:cubicBezTo>
                  <a:cubicBezTo>
                    <a:pt x="3389" y="1084"/>
                    <a:pt x="2864" y="1104"/>
                    <a:pt x="2328" y="1080"/>
                  </a:cubicBezTo>
                  <a:cubicBezTo>
                    <a:pt x="2748" y="909"/>
                    <a:pt x="3249" y="571"/>
                    <a:pt x="3194" y="485"/>
                  </a:cubicBezTo>
                  <a:cubicBezTo>
                    <a:pt x="3182" y="466"/>
                    <a:pt x="3160" y="458"/>
                    <a:pt x="3133" y="458"/>
                  </a:cubicBezTo>
                  <a:cubicBezTo>
                    <a:pt x="3040" y="458"/>
                    <a:pt x="2891" y="547"/>
                    <a:pt x="2891" y="547"/>
                  </a:cubicBezTo>
                  <a:cubicBezTo>
                    <a:pt x="2891" y="547"/>
                    <a:pt x="3138" y="307"/>
                    <a:pt x="3039" y="221"/>
                  </a:cubicBezTo>
                  <a:cubicBezTo>
                    <a:pt x="3025" y="210"/>
                    <a:pt x="3006" y="205"/>
                    <a:pt x="2983" y="205"/>
                  </a:cubicBezTo>
                  <a:cubicBezTo>
                    <a:pt x="2832" y="205"/>
                    <a:pt x="2511" y="416"/>
                    <a:pt x="2511" y="416"/>
                  </a:cubicBezTo>
                  <a:lnTo>
                    <a:pt x="1880" y="594"/>
                  </a:lnTo>
                  <a:cubicBezTo>
                    <a:pt x="1538" y="618"/>
                    <a:pt x="963" y="796"/>
                    <a:pt x="963" y="796"/>
                  </a:cubicBezTo>
                  <a:cubicBezTo>
                    <a:pt x="963" y="796"/>
                    <a:pt x="844" y="1"/>
                    <a:pt x="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p67"/>
            <p:cNvSpPr/>
            <p:nvPr/>
          </p:nvSpPr>
          <p:spPr>
            <a:xfrm>
              <a:off x="5929679" y="3215571"/>
              <a:ext cx="62067" cy="27149"/>
            </a:xfrm>
            <a:custGeom>
              <a:avLst/>
              <a:gdLst/>
              <a:ahLst/>
              <a:cxnLst/>
              <a:rect l="l" t="t" r="r" b="b"/>
              <a:pathLst>
                <a:path w="711" h="311" fill="none" extrusionOk="0">
                  <a:moveTo>
                    <a:pt x="711" y="1"/>
                  </a:moveTo>
                  <a:cubicBezTo>
                    <a:pt x="711" y="1"/>
                    <a:pt x="481" y="108"/>
                    <a:pt x="0" y="310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p67"/>
            <p:cNvSpPr/>
            <p:nvPr/>
          </p:nvSpPr>
          <p:spPr>
            <a:xfrm>
              <a:off x="5924791" y="3226657"/>
              <a:ext cx="19030" cy="62765"/>
            </a:xfrm>
            <a:custGeom>
              <a:avLst/>
              <a:gdLst/>
              <a:ahLst/>
              <a:cxnLst/>
              <a:rect l="l" t="t" r="r" b="b"/>
              <a:pathLst>
                <a:path w="218" h="719" fill="none" extrusionOk="0">
                  <a:moveTo>
                    <a:pt x="0" y="1"/>
                  </a:moveTo>
                  <a:lnTo>
                    <a:pt x="218" y="719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p67"/>
            <p:cNvSpPr/>
            <p:nvPr/>
          </p:nvSpPr>
          <p:spPr>
            <a:xfrm>
              <a:off x="5837845" y="3236958"/>
              <a:ext cx="87033" cy="73852"/>
            </a:xfrm>
            <a:custGeom>
              <a:avLst/>
              <a:gdLst/>
              <a:ahLst/>
              <a:cxnLst/>
              <a:rect l="l" t="t" r="r" b="b"/>
              <a:pathLst>
                <a:path w="997" h="846" fill="none" extrusionOk="0">
                  <a:moveTo>
                    <a:pt x="996" y="409"/>
                  </a:moveTo>
                  <a:cubicBezTo>
                    <a:pt x="996" y="409"/>
                    <a:pt x="115" y="0"/>
                    <a:pt x="1" y="845"/>
                  </a:cubicBezTo>
                </a:path>
              </a:pathLst>
            </a:custGeom>
            <a:solidFill>
              <a:schemeClr val="accent2"/>
            </a:solidFill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p67"/>
            <p:cNvSpPr/>
            <p:nvPr/>
          </p:nvSpPr>
          <p:spPr>
            <a:xfrm>
              <a:off x="5750025" y="3509932"/>
              <a:ext cx="160710" cy="116364"/>
            </a:xfrm>
            <a:custGeom>
              <a:avLst/>
              <a:gdLst/>
              <a:ahLst/>
              <a:cxnLst/>
              <a:rect l="l" t="t" r="r" b="b"/>
              <a:pathLst>
                <a:path w="1841" h="1333" extrusionOk="0">
                  <a:moveTo>
                    <a:pt x="35" y="1"/>
                  </a:moveTo>
                  <a:lnTo>
                    <a:pt x="0" y="133"/>
                  </a:lnTo>
                  <a:lnTo>
                    <a:pt x="1841" y="1333"/>
                  </a:lnTo>
                  <a:lnTo>
                    <a:pt x="1734" y="473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p67"/>
            <p:cNvSpPr/>
            <p:nvPr/>
          </p:nvSpPr>
          <p:spPr>
            <a:xfrm>
              <a:off x="5479409" y="3348609"/>
              <a:ext cx="471655" cy="551355"/>
            </a:xfrm>
            <a:custGeom>
              <a:avLst/>
              <a:gdLst/>
              <a:ahLst/>
              <a:cxnLst/>
              <a:rect l="l" t="t" r="r" b="b"/>
              <a:pathLst>
                <a:path w="5403" h="6316" extrusionOk="0">
                  <a:moveTo>
                    <a:pt x="246" y="1"/>
                  </a:moveTo>
                  <a:lnTo>
                    <a:pt x="0" y="3875"/>
                  </a:lnTo>
                  <a:lnTo>
                    <a:pt x="2147" y="6316"/>
                  </a:lnTo>
                  <a:lnTo>
                    <a:pt x="4594" y="6316"/>
                  </a:lnTo>
                  <a:lnTo>
                    <a:pt x="5403" y="3009"/>
                  </a:lnTo>
                  <a:lnTo>
                    <a:pt x="3100" y="1981"/>
                  </a:lnTo>
                  <a:lnTo>
                    <a:pt x="2821" y="3146"/>
                  </a:lnTo>
                  <a:lnTo>
                    <a:pt x="1477" y="888"/>
                  </a:lnTo>
                  <a:cubicBezTo>
                    <a:pt x="1293" y="577"/>
                    <a:pt x="1014" y="333"/>
                    <a:pt x="682" y="189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p67"/>
            <p:cNvSpPr/>
            <p:nvPr/>
          </p:nvSpPr>
          <p:spPr>
            <a:xfrm>
              <a:off x="5479409" y="3454674"/>
              <a:ext cx="97596" cy="343157"/>
            </a:xfrm>
            <a:custGeom>
              <a:avLst/>
              <a:gdLst/>
              <a:ahLst/>
              <a:cxnLst/>
              <a:rect l="l" t="t" r="r" b="b"/>
              <a:pathLst>
                <a:path w="1118" h="3931" extrusionOk="0">
                  <a:moveTo>
                    <a:pt x="944" y="0"/>
                  </a:moveTo>
                  <a:lnTo>
                    <a:pt x="0" y="2660"/>
                  </a:lnTo>
                  <a:lnTo>
                    <a:pt x="1118" y="3930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p67"/>
            <p:cNvSpPr/>
            <p:nvPr/>
          </p:nvSpPr>
          <p:spPr>
            <a:xfrm>
              <a:off x="5704282" y="3623242"/>
              <a:ext cx="21475" cy="94890"/>
            </a:xfrm>
            <a:custGeom>
              <a:avLst/>
              <a:gdLst/>
              <a:ahLst/>
              <a:cxnLst/>
              <a:rect l="l" t="t" r="r" b="b"/>
              <a:pathLst>
                <a:path w="246" h="1087" fill="none" extrusionOk="0">
                  <a:moveTo>
                    <a:pt x="245" y="0"/>
                  </a:moveTo>
                  <a:lnTo>
                    <a:pt x="1" y="1086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p67"/>
            <p:cNvSpPr/>
            <p:nvPr/>
          </p:nvSpPr>
          <p:spPr>
            <a:xfrm>
              <a:off x="5600663" y="3635201"/>
              <a:ext cx="103706" cy="96461"/>
            </a:xfrm>
            <a:custGeom>
              <a:avLst/>
              <a:gdLst/>
              <a:ahLst/>
              <a:cxnLst/>
              <a:rect l="l" t="t" r="r" b="b"/>
              <a:pathLst>
                <a:path w="1188" h="1105" fill="none" extrusionOk="0">
                  <a:moveTo>
                    <a:pt x="1188" y="0"/>
                  </a:moveTo>
                  <a:lnTo>
                    <a:pt x="1" y="1105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p67"/>
            <p:cNvSpPr/>
            <p:nvPr/>
          </p:nvSpPr>
          <p:spPr>
            <a:xfrm>
              <a:off x="5738066" y="3521542"/>
              <a:ext cx="213000" cy="151631"/>
            </a:xfrm>
            <a:custGeom>
              <a:avLst/>
              <a:gdLst/>
              <a:ahLst/>
              <a:cxnLst/>
              <a:rect l="l" t="t" r="r" b="b"/>
              <a:pathLst>
                <a:path w="2440" h="1737" extrusionOk="0">
                  <a:moveTo>
                    <a:pt x="137" y="0"/>
                  </a:moveTo>
                  <a:lnTo>
                    <a:pt x="0" y="572"/>
                  </a:lnTo>
                  <a:lnTo>
                    <a:pt x="2266" y="1737"/>
                  </a:lnTo>
                  <a:lnTo>
                    <a:pt x="2440" y="10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p67"/>
            <p:cNvSpPr/>
            <p:nvPr/>
          </p:nvSpPr>
          <p:spPr>
            <a:xfrm>
              <a:off x="5756485" y="3609362"/>
              <a:ext cx="47052" cy="81534"/>
            </a:xfrm>
            <a:custGeom>
              <a:avLst/>
              <a:gdLst/>
              <a:ahLst/>
              <a:cxnLst/>
              <a:rect l="l" t="t" r="r" b="b"/>
              <a:pathLst>
                <a:path w="539" h="934" fill="none" extrusionOk="0">
                  <a:moveTo>
                    <a:pt x="0" y="1"/>
                  </a:moveTo>
                  <a:lnTo>
                    <a:pt x="539" y="933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p67"/>
            <p:cNvSpPr/>
            <p:nvPr/>
          </p:nvSpPr>
          <p:spPr>
            <a:xfrm>
              <a:off x="4790473" y="3233204"/>
              <a:ext cx="784084" cy="780068"/>
            </a:xfrm>
            <a:custGeom>
              <a:avLst/>
              <a:gdLst/>
              <a:ahLst/>
              <a:cxnLst/>
              <a:rect l="l" t="t" r="r" b="b"/>
              <a:pathLst>
                <a:path w="8982" h="8936" extrusionOk="0">
                  <a:moveTo>
                    <a:pt x="5273" y="1"/>
                  </a:moveTo>
                  <a:lnTo>
                    <a:pt x="4900" y="375"/>
                  </a:lnTo>
                  <a:lnTo>
                    <a:pt x="4030" y="843"/>
                  </a:lnTo>
                  <a:cubicBezTo>
                    <a:pt x="3348" y="1208"/>
                    <a:pt x="2802" y="1781"/>
                    <a:pt x="2468" y="2478"/>
                  </a:cubicBezTo>
                  <a:cubicBezTo>
                    <a:pt x="1678" y="4145"/>
                    <a:pt x="999" y="5865"/>
                    <a:pt x="436" y="7623"/>
                  </a:cubicBezTo>
                  <a:cubicBezTo>
                    <a:pt x="436" y="7623"/>
                    <a:pt x="0" y="7982"/>
                    <a:pt x="0" y="8397"/>
                  </a:cubicBezTo>
                  <a:cubicBezTo>
                    <a:pt x="0" y="8812"/>
                    <a:pt x="249" y="8935"/>
                    <a:pt x="1141" y="8935"/>
                  </a:cubicBezTo>
                  <a:lnTo>
                    <a:pt x="6865" y="8935"/>
                  </a:lnTo>
                  <a:lnTo>
                    <a:pt x="8846" y="2508"/>
                  </a:lnTo>
                  <a:cubicBezTo>
                    <a:pt x="8981" y="2068"/>
                    <a:pt x="8761" y="1596"/>
                    <a:pt x="8336" y="1416"/>
                  </a:cubicBezTo>
                  <a:lnTo>
                    <a:pt x="7747" y="1167"/>
                  </a:lnTo>
                  <a:lnTo>
                    <a:pt x="7747" y="856"/>
                  </a:lnTo>
                  <a:lnTo>
                    <a:pt x="6254" y="110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p67"/>
            <p:cNvSpPr/>
            <p:nvPr/>
          </p:nvSpPr>
          <p:spPr>
            <a:xfrm>
              <a:off x="5222324" y="3282090"/>
              <a:ext cx="105976" cy="78827"/>
            </a:xfrm>
            <a:custGeom>
              <a:avLst/>
              <a:gdLst/>
              <a:ahLst/>
              <a:cxnLst/>
              <a:rect l="l" t="t" r="r" b="b"/>
              <a:pathLst>
                <a:path w="1214" h="903" fill="none" extrusionOk="0">
                  <a:moveTo>
                    <a:pt x="1213" y="414"/>
                  </a:moveTo>
                  <a:lnTo>
                    <a:pt x="825" y="903"/>
                  </a:ln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p67"/>
            <p:cNvSpPr/>
            <p:nvPr/>
          </p:nvSpPr>
          <p:spPr>
            <a:xfrm>
              <a:off x="5423627" y="3341364"/>
              <a:ext cx="43211" cy="33958"/>
            </a:xfrm>
            <a:custGeom>
              <a:avLst/>
              <a:gdLst/>
              <a:ahLst/>
              <a:cxnLst/>
              <a:rect l="l" t="t" r="r" b="b"/>
              <a:pathLst>
                <a:path w="495" h="389" fill="none" extrusionOk="0">
                  <a:moveTo>
                    <a:pt x="494" y="7"/>
                  </a:moveTo>
                  <a:lnTo>
                    <a:pt x="494" y="388"/>
                  </a:lnTo>
                  <a:lnTo>
                    <a:pt x="1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p67"/>
            <p:cNvSpPr/>
            <p:nvPr/>
          </p:nvSpPr>
          <p:spPr>
            <a:xfrm>
              <a:off x="5005133" y="3686793"/>
              <a:ext cx="203659" cy="77431"/>
            </a:xfrm>
            <a:custGeom>
              <a:avLst/>
              <a:gdLst/>
              <a:ahLst/>
              <a:cxnLst/>
              <a:rect l="l" t="t" r="r" b="b"/>
              <a:pathLst>
                <a:path w="2333" h="887" fill="none" extrusionOk="0">
                  <a:moveTo>
                    <a:pt x="0" y="1"/>
                  </a:moveTo>
                  <a:lnTo>
                    <a:pt x="2333" y="886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p67"/>
            <p:cNvSpPr/>
            <p:nvPr/>
          </p:nvSpPr>
          <p:spPr>
            <a:xfrm>
              <a:off x="4916877" y="3909397"/>
              <a:ext cx="167083" cy="57266"/>
            </a:xfrm>
            <a:custGeom>
              <a:avLst/>
              <a:gdLst/>
              <a:ahLst/>
              <a:cxnLst/>
              <a:rect l="l" t="t" r="r" b="b"/>
              <a:pathLst>
                <a:path w="1914" h="656" fill="none" extrusionOk="0">
                  <a:moveTo>
                    <a:pt x="0" y="1"/>
                  </a:moveTo>
                  <a:lnTo>
                    <a:pt x="1913" y="655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67"/>
            <p:cNvSpPr/>
            <p:nvPr/>
          </p:nvSpPr>
          <p:spPr>
            <a:xfrm>
              <a:off x="5313286" y="3462792"/>
              <a:ext cx="173979" cy="376067"/>
            </a:xfrm>
            <a:custGeom>
              <a:avLst/>
              <a:gdLst/>
              <a:ahLst/>
              <a:cxnLst/>
              <a:rect l="l" t="t" r="r" b="b"/>
              <a:pathLst>
                <a:path w="1993" h="4308" extrusionOk="0">
                  <a:moveTo>
                    <a:pt x="1" y="1"/>
                  </a:moveTo>
                  <a:lnTo>
                    <a:pt x="1493" y="4308"/>
                  </a:lnTo>
                  <a:lnTo>
                    <a:pt x="1992" y="26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67"/>
            <p:cNvSpPr/>
            <p:nvPr/>
          </p:nvSpPr>
          <p:spPr>
            <a:xfrm>
              <a:off x="5313286" y="3400288"/>
              <a:ext cx="40767" cy="234998"/>
            </a:xfrm>
            <a:custGeom>
              <a:avLst/>
              <a:gdLst/>
              <a:ahLst/>
              <a:cxnLst/>
              <a:rect l="l" t="t" r="r" b="b"/>
              <a:pathLst>
                <a:path w="467" h="2692" fill="none" extrusionOk="0">
                  <a:moveTo>
                    <a:pt x="467" y="0"/>
                  </a:moveTo>
                  <a:lnTo>
                    <a:pt x="1" y="269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67"/>
            <p:cNvSpPr/>
            <p:nvPr/>
          </p:nvSpPr>
          <p:spPr>
            <a:xfrm>
              <a:off x="5639160" y="3797746"/>
              <a:ext cx="391169" cy="102222"/>
            </a:xfrm>
            <a:custGeom>
              <a:avLst/>
              <a:gdLst/>
              <a:ahLst/>
              <a:cxnLst/>
              <a:rect l="l" t="t" r="r" b="b"/>
              <a:pathLst>
                <a:path w="4481" h="1171" extrusionOk="0">
                  <a:moveTo>
                    <a:pt x="0" y="0"/>
                  </a:moveTo>
                  <a:lnTo>
                    <a:pt x="101" y="1171"/>
                  </a:lnTo>
                  <a:lnTo>
                    <a:pt x="4481" y="1171"/>
                  </a:lnTo>
                  <a:lnTo>
                    <a:pt x="3714" y="423"/>
                  </a:lnTo>
                  <a:cubicBezTo>
                    <a:pt x="3563" y="275"/>
                    <a:pt x="3362" y="194"/>
                    <a:pt x="3154" y="194"/>
                  </a:cubicBezTo>
                  <a:cubicBezTo>
                    <a:pt x="3116" y="194"/>
                    <a:pt x="3077" y="197"/>
                    <a:pt x="3039" y="202"/>
                  </a:cubicBezTo>
                  <a:lnTo>
                    <a:pt x="1883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p67"/>
            <p:cNvSpPr/>
            <p:nvPr/>
          </p:nvSpPr>
          <p:spPr>
            <a:xfrm>
              <a:off x="5931076" y="3844362"/>
              <a:ext cx="53686" cy="55607"/>
            </a:xfrm>
            <a:custGeom>
              <a:avLst/>
              <a:gdLst/>
              <a:ahLst/>
              <a:cxnLst/>
              <a:rect l="l" t="t" r="r" b="b"/>
              <a:pathLst>
                <a:path w="615" h="637" fill="none" extrusionOk="0">
                  <a:moveTo>
                    <a:pt x="1" y="0"/>
                  </a:moveTo>
                  <a:lnTo>
                    <a:pt x="615" y="637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p67"/>
            <p:cNvSpPr/>
            <p:nvPr/>
          </p:nvSpPr>
          <p:spPr>
            <a:xfrm>
              <a:off x="5894237" y="3844362"/>
              <a:ext cx="53686" cy="55607"/>
            </a:xfrm>
            <a:custGeom>
              <a:avLst/>
              <a:gdLst/>
              <a:ahLst/>
              <a:cxnLst/>
              <a:rect l="l" t="t" r="r" b="b"/>
              <a:pathLst>
                <a:path w="615" h="637" fill="none" extrusionOk="0">
                  <a:moveTo>
                    <a:pt x="0" y="0"/>
                  </a:moveTo>
                  <a:lnTo>
                    <a:pt x="614" y="637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p67"/>
            <p:cNvSpPr/>
            <p:nvPr/>
          </p:nvSpPr>
          <p:spPr>
            <a:xfrm>
              <a:off x="5866216" y="3853528"/>
              <a:ext cx="44782" cy="46441"/>
            </a:xfrm>
            <a:custGeom>
              <a:avLst/>
              <a:gdLst/>
              <a:ahLst/>
              <a:cxnLst/>
              <a:rect l="l" t="t" r="r" b="b"/>
              <a:pathLst>
                <a:path w="513" h="532" fill="none" extrusionOk="0">
                  <a:moveTo>
                    <a:pt x="0" y="1"/>
                  </a:moveTo>
                  <a:lnTo>
                    <a:pt x="513" y="532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p67"/>
            <p:cNvSpPr/>
            <p:nvPr/>
          </p:nvSpPr>
          <p:spPr>
            <a:xfrm>
              <a:off x="5840114" y="3864614"/>
              <a:ext cx="34045" cy="35354"/>
            </a:xfrm>
            <a:custGeom>
              <a:avLst/>
              <a:gdLst/>
              <a:ahLst/>
              <a:cxnLst/>
              <a:rect l="l" t="t" r="r" b="b"/>
              <a:pathLst>
                <a:path w="390" h="405" fill="none" extrusionOk="0">
                  <a:moveTo>
                    <a:pt x="0" y="1"/>
                  </a:moveTo>
                  <a:lnTo>
                    <a:pt x="390" y="405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67"/>
            <p:cNvSpPr/>
            <p:nvPr/>
          </p:nvSpPr>
          <p:spPr>
            <a:xfrm>
              <a:off x="5647977" y="3811189"/>
              <a:ext cx="99254" cy="88779"/>
            </a:xfrm>
            <a:custGeom>
              <a:avLst/>
              <a:gdLst/>
              <a:ahLst/>
              <a:cxnLst/>
              <a:rect l="l" t="t" r="r" b="b"/>
              <a:pathLst>
                <a:path w="1137" h="1017" extrusionOk="0">
                  <a:moveTo>
                    <a:pt x="317" y="0"/>
                  </a:moveTo>
                  <a:lnTo>
                    <a:pt x="0" y="1017"/>
                  </a:lnTo>
                  <a:lnTo>
                    <a:pt x="1136" y="10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67"/>
            <p:cNvSpPr/>
            <p:nvPr/>
          </p:nvSpPr>
          <p:spPr>
            <a:xfrm>
              <a:off x="5264400" y="3018719"/>
              <a:ext cx="247656" cy="362623"/>
            </a:xfrm>
            <a:custGeom>
              <a:avLst/>
              <a:gdLst/>
              <a:ahLst/>
              <a:cxnLst/>
              <a:rect l="l" t="t" r="r" b="b"/>
              <a:pathLst>
                <a:path w="2837" h="4154" extrusionOk="0">
                  <a:moveTo>
                    <a:pt x="1672" y="0"/>
                  </a:moveTo>
                  <a:cubicBezTo>
                    <a:pt x="1562" y="348"/>
                    <a:pt x="1088" y="375"/>
                    <a:pt x="945" y="375"/>
                  </a:cubicBezTo>
                  <a:cubicBezTo>
                    <a:pt x="918" y="375"/>
                    <a:pt x="903" y="375"/>
                    <a:pt x="903" y="375"/>
                  </a:cubicBezTo>
                  <a:cubicBezTo>
                    <a:pt x="903" y="1307"/>
                    <a:pt x="600" y="1415"/>
                    <a:pt x="600" y="1415"/>
                  </a:cubicBezTo>
                  <a:lnTo>
                    <a:pt x="1" y="2653"/>
                  </a:lnTo>
                  <a:lnTo>
                    <a:pt x="972" y="3276"/>
                  </a:lnTo>
                  <a:lnTo>
                    <a:pt x="1105" y="4154"/>
                  </a:lnTo>
                  <a:lnTo>
                    <a:pt x="1688" y="3404"/>
                  </a:lnTo>
                  <a:lnTo>
                    <a:pt x="1805" y="2653"/>
                  </a:lnTo>
                  <a:cubicBezTo>
                    <a:pt x="1847" y="2657"/>
                    <a:pt x="1887" y="2658"/>
                    <a:pt x="1925" y="2658"/>
                  </a:cubicBezTo>
                  <a:cubicBezTo>
                    <a:pt x="2650" y="2658"/>
                    <a:pt x="2837" y="1977"/>
                    <a:pt x="2629" y="1423"/>
                  </a:cubicBezTo>
                  <a:cubicBezTo>
                    <a:pt x="2692" y="942"/>
                    <a:pt x="2629" y="264"/>
                    <a:pt x="2629" y="264"/>
                  </a:cubicBezTo>
                  <a:cubicBezTo>
                    <a:pt x="2557" y="301"/>
                    <a:pt x="2477" y="319"/>
                    <a:pt x="2390" y="319"/>
                  </a:cubicBezTo>
                  <a:cubicBezTo>
                    <a:pt x="2177" y="319"/>
                    <a:pt x="1928" y="210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67"/>
            <p:cNvSpPr/>
            <p:nvPr/>
          </p:nvSpPr>
          <p:spPr>
            <a:xfrm>
              <a:off x="5372560" y="3312905"/>
              <a:ext cx="85200" cy="71495"/>
            </a:xfrm>
            <a:custGeom>
              <a:avLst/>
              <a:gdLst/>
              <a:ahLst/>
              <a:cxnLst/>
              <a:rect l="l" t="t" r="r" b="b"/>
              <a:pathLst>
                <a:path w="976" h="819" fill="none" extrusionOk="0">
                  <a:moveTo>
                    <a:pt x="975" y="1"/>
                  </a:moveTo>
                  <a:lnTo>
                    <a:pt x="1" y="818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67"/>
            <p:cNvSpPr/>
            <p:nvPr/>
          </p:nvSpPr>
          <p:spPr>
            <a:xfrm>
              <a:off x="5338427" y="3212166"/>
              <a:ext cx="76732" cy="35354"/>
            </a:xfrm>
            <a:custGeom>
              <a:avLst/>
              <a:gdLst/>
              <a:ahLst/>
              <a:cxnLst/>
              <a:rect l="l" t="t" r="r" b="b"/>
              <a:pathLst>
                <a:path w="879" h="405" fill="none" extrusionOk="0">
                  <a:moveTo>
                    <a:pt x="879" y="405"/>
                  </a:moveTo>
                  <a:cubicBezTo>
                    <a:pt x="879" y="405"/>
                    <a:pt x="405" y="382"/>
                    <a:pt x="1" y="1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67"/>
            <p:cNvSpPr/>
            <p:nvPr/>
          </p:nvSpPr>
          <p:spPr>
            <a:xfrm>
              <a:off x="5424151" y="3112474"/>
              <a:ext cx="25927" cy="49845"/>
            </a:xfrm>
            <a:custGeom>
              <a:avLst/>
              <a:gdLst/>
              <a:ahLst/>
              <a:cxnLst/>
              <a:rect l="l" t="t" r="r" b="b"/>
              <a:pathLst>
                <a:path w="297" h="571" fill="none" extrusionOk="0">
                  <a:moveTo>
                    <a:pt x="162" y="1"/>
                  </a:moveTo>
                  <a:lnTo>
                    <a:pt x="297" y="571"/>
                  </a:lnTo>
                  <a:lnTo>
                    <a:pt x="1" y="529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67"/>
            <p:cNvSpPr/>
            <p:nvPr/>
          </p:nvSpPr>
          <p:spPr>
            <a:xfrm>
              <a:off x="5382686" y="3173058"/>
              <a:ext cx="60146" cy="24181"/>
            </a:xfrm>
            <a:custGeom>
              <a:avLst/>
              <a:gdLst/>
              <a:ahLst/>
              <a:cxnLst/>
              <a:rect l="l" t="t" r="r" b="b"/>
              <a:pathLst>
                <a:path w="689" h="277" fill="none" extrusionOk="0">
                  <a:moveTo>
                    <a:pt x="689" y="192"/>
                  </a:moveTo>
                  <a:cubicBezTo>
                    <a:pt x="689" y="192"/>
                    <a:pt x="360" y="277"/>
                    <a:pt x="1" y="1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67"/>
            <p:cNvSpPr/>
            <p:nvPr/>
          </p:nvSpPr>
          <p:spPr>
            <a:xfrm>
              <a:off x="5376750" y="3165463"/>
              <a:ext cx="13531" cy="13618"/>
            </a:xfrm>
            <a:custGeom>
              <a:avLst/>
              <a:gdLst/>
              <a:ahLst/>
              <a:cxnLst/>
              <a:rect l="l" t="t" r="r" b="b"/>
              <a:pathLst>
                <a:path w="155" h="156" fill="none" extrusionOk="0">
                  <a:moveTo>
                    <a:pt x="155" y="0"/>
                  </a:moveTo>
                  <a:lnTo>
                    <a:pt x="1" y="155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67"/>
            <p:cNvSpPr/>
            <p:nvPr/>
          </p:nvSpPr>
          <p:spPr>
            <a:xfrm>
              <a:off x="5447197" y="3082968"/>
              <a:ext cx="67130" cy="77169"/>
            </a:xfrm>
            <a:custGeom>
              <a:avLst/>
              <a:gdLst/>
              <a:ahLst/>
              <a:cxnLst/>
              <a:rect l="l" t="t" r="r" b="b"/>
              <a:pathLst>
                <a:path w="769" h="884" fill="none" extrusionOk="0">
                  <a:moveTo>
                    <a:pt x="1" y="441"/>
                  </a:moveTo>
                  <a:cubicBezTo>
                    <a:pt x="1" y="686"/>
                    <a:pt x="173" y="883"/>
                    <a:pt x="386" y="883"/>
                  </a:cubicBezTo>
                  <a:cubicBezTo>
                    <a:pt x="597" y="883"/>
                    <a:pt x="769" y="686"/>
                    <a:pt x="769" y="441"/>
                  </a:cubicBezTo>
                  <a:cubicBezTo>
                    <a:pt x="769" y="198"/>
                    <a:pt x="597" y="1"/>
                    <a:pt x="386" y="1"/>
                  </a:cubicBezTo>
                  <a:cubicBezTo>
                    <a:pt x="173" y="1"/>
                    <a:pt x="1" y="198"/>
                    <a:pt x="1" y="4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p67"/>
            <p:cNvSpPr/>
            <p:nvPr/>
          </p:nvSpPr>
          <p:spPr>
            <a:xfrm>
              <a:off x="5364092" y="3082968"/>
              <a:ext cx="67130" cy="77169"/>
            </a:xfrm>
            <a:custGeom>
              <a:avLst/>
              <a:gdLst/>
              <a:ahLst/>
              <a:cxnLst/>
              <a:rect l="l" t="t" r="r" b="b"/>
              <a:pathLst>
                <a:path w="769" h="884" fill="none" extrusionOk="0">
                  <a:moveTo>
                    <a:pt x="1" y="441"/>
                  </a:moveTo>
                  <a:cubicBezTo>
                    <a:pt x="1" y="686"/>
                    <a:pt x="173" y="883"/>
                    <a:pt x="386" y="883"/>
                  </a:cubicBezTo>
                  <a:cubicBezTo>
                    <a:pt x="597" y="883"/>
                    <a:pt x="769" y="686"/>
                    <a:pt x="769" y="441"/>
                  </a:cubicBezTo>
                  <a:cubicBezTo>
                    <a:pt x="769" y="198"/>
                    <a:pt x="597" y="1"/>
                    <a:pt x="386" y="1"/>
                  </a:cubicBezTo>
                  <a:cubicBezTo>
                    <a:pt x="173" y="1"/>
                    <a:pt x="1" y="198"/>
                    <a:pt x="1" y="4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p67"/>
            <p:cNvSpPr/>
            <p:nvPr/>
          </p:nvSpPr>
          <p:spPr>
            <a:xfrm>
              <a:off x="5430262" y="3112387"/>
              <a:ext cx="17983" cy="87"/>
            </a:xfrm>
            <a:custGeom>
              <a:avLst/>
              <a:gdLst/>
              <a:ahLst/>
              <a:cxnLst/>
              <a:rect l="l" t="t" r="r" b="b"/>
              <a:pathLst>
                <a:path w="206" h="1" fill="none" extrusionOk="0">
                  <a:moveTo>
                    <a:pt x="2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1260;p67"/>
            <p:cNvSpPr/>
            <p:nvPr/>
          </p:nvSpPr>
          <p:spPr>
            <a:xfrm>
              <a:off x="5319746" y="3112387"/>
              <a:ext cx="45481" cy="87"/>
            </a:xfrm>
            <a:custGeom>
              <a:avLst/>
              <a:gdLst/>
              <a:ahLst/>
              <a:cxnLst/>
              <a:rect l="l" t="t" r="r" b="b"/>
              <a:pathLst>
                <a:path w="521" h="1" fill="none" extrusionOk="0">
                  <a:moveTo>
                    <a:pt x="52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1261;p67"/>
            <p:cNvSpPr/>
            <p:nvPr/>
          </p:nvSpPr>
          <p:spPr>
            <a:xfrm>
              <a:off x="5459593" y="3106014"/>
              <a:ext cx="30291" cy="25927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0" y="0"/>
                  </a:moveTo>
                  <a:cubicBezTo>
                    <a:pt x="74" y="0"/>
                    <a:pt x="1" y="59"/>
                    <a:pt x="1" y="148"/>
                  </a:cubicBezTo>
                  <a:cubicBezTo>
                    <a:pt x="1" y="171"/>
                    <a:pt x="7" y="192"/>
                    <a:pt x="17" y="213"/>
                  </a:cubicBezTo>
                  <a:lnTo>
                    <a:pt x="102" y="171"/>
                  </a:lnTo>
                  <a:lnTo>
                    <a:pt x="69" y="269"/>
                  </a:lnTo>
                  <a:cubicBezTo>
                    <a:pt x="91" y="286"/>
                    <a:pt x="120" y="295"/>
                    <a:pt x="149" y="296"/>
                  </a:cubicBezTo>
                  <a:cubicBezTo>
                    <a:pt x="280" y="296"/>
                    <a:pt x="346" y="136"/>
                    <a:pt x="253" y="43"/>
                  </a:cubicBezTo>
                  <a:cubicBezTo>
                    <a:pt x="223" y="13"/>
                    <a:pt x="18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1262;p67"/>
            <p:cNvSpPr/>
            <p:nvPr/>
          </p:nvSpPr>
          <p:spPr>
            <a:xfrm>
              <a:off x="5386876" y="3106014"/>
              <a:ext cx="30291" cy="25927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0" y="0"/>
                  </a:moveTo>
                  <a:cubicBezTo>
                    <a:pt x="74" y="0"/>
                    <a:pt x="1" y="59"/>
                    <a:pt x="1" y="148"/>
                  </a:cubicBezTo>
                  <a:cubicBezTo>
                    <a:pt x="1" y="171"/>
                    <a:pt x="7" y="192"/>
                    <a:pt x="18" y="213"/>
                  </a:cubicBezTo>
                  <a:lnTo>
                    <a:pt x="102" y="171"/>
                  </a:lnTo>
                  <a:lnTo>
                    <a:pt x="67" y="269"/>
                  </a:lnTo>
                  <a:cubicBezTo>
                    <a:pt x="91" y="286"/>
                    <a:pt x="119" y="295"/>
                    <a:pt x="149" y="296"/>
                  </a:cubicBezTo>
                  <a:cubicBezTo>
                    <a:pt x="280" y="296"/>
                    <a:pt x="346" y="136"/>
                    <a:pt x="253" y="43"/>
                  </a:cubicBezTo>
                  <a:cubicBezTo>
                    <a:pt x="223" y="13"/>
                    <a:pt x="18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1263;p67"/>
            <p:cNvSpPr/>
            <p:nvPr/>
          </p:nvSpPr>
          <p:spPr>
            <a:xfrm>
              <a:off x="5020671" y="3334206"/>
              <a:ext cx="683694" cy="565759"/>
            </a:xfrm>
            <a:custGeom>
              <a:avLst/>
              <a:gdLst/>
              <a:ahLst/>
              <a:cxnLst/>
              <a:rect l="l" t="t" r="r" b="b"/>
              <a:pathLst>
                <a:path w="7832" h="6481" extrusionOk="0">
                  <a:moveTo>
                    <a:pt x="1681" y="1"/>
                  </a:moveTo>
                  <a:cubicBezTo>
                    <a:pt x="1506" y="1"/>
                    <a:pt x="1321" y="42"/>
                    <a:pt x="1129" y="135"/>
                  </a:cubicBezTo>
                  <a:cubicBezTo>
                    <a:pt x="0" y="682"/>
                    <a:pt x="397" y="2438"/>
                    <a:pt x="1019" y="3542"/>
                  </a:cubicBezTo>
                  <a:cubicBezTo>
                    <a:pt x="1642" y="4646"/>
                    <a:pt x="2699" y="6481"/>
                    <a:pt x="2699" y="6481"/>
                  </a:cubicBezTo>
                  <a:lnTo>
                    <a:pt x="7832" y="6481"/>
                  </a:lnTo>
                  <a:lnTo>
                    <a:pt x="7334" y="4942"/>
                  </a:lnTo>
                  <a:lnTo>
                    <a:pt x="4736" y="4397"/>
                  </a:lnTo>
                  <a:cubicBezTo>
                    <a:pt x="4736" y="4397"/>
                    <a:pt x="3755" y="2329"/>
                    <a:pt x="3353" y="1474"/>
                  </a:cubicBezTo>
                  <a:cubicBezTo>
                    <a:pt x="3024" y="777"/>
                    <a:pt x="2439" y="1"/>
                    <a:pt x="16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1264;p67"/>
            <p:cNvSpPr/>
            <p:nvPr/>
          </p:nvSpPr>
          <p:spPr>
            <a:xfrm>
              <a:off x="5591409" y="3750955"/>
              <a:ext cx="112960" cy="149013"/>
            </a:xfrm>
            <a:custGeom>
              <a:avLst/>
              <a:gdLst/>
              <a:ahLst/>
              <a:cxnLst/>
              <a:rect l="l" t="t" r="r" b="b"/>
              <a:pathLst>
                <a:path w="1294" h="1707" extrusionOk="0">
                  <a:moveTo>
                    <a:pt x="1" y="1"/>
                  </a:moveTo>
                  <a:lnTo>
                    <a:pt x="357" y="1707"/>
                  </a:lnTo>
                  <a:lnTo>
                    <a:pt x="1294" y="1707"/>
                  </a:lnTo>
                  <a:lnTo>
                    <a:pt x="796" y="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1265;p67"/>
            <p:cNvSpPr/>
            <p:nvPr/>
          </p:nvSpPr>
          <p:spPr>
            <a:xfrm>
              <a:off x="5334499" y="3697269"/>
              <a:ext cx="249140" cy="52202"/>
            </a:xfrm>
            <a:custGeom>
              <a:avLst/>
              <a:gdLst/>
              <a:ahLst/>
              <a:cxnLst/>
              <a:rect l="l" t="t" r="r" b="b"/>
              <a:pathLst>
                <a:path w="2854" h="598" fill="none" extrusionOk="0">
                  <a:moveTo>
                    <a:pt x="2853" y="598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1266;p67"/>
            <p:cNvSpPr/>
            <p:nvPr/>
          </p:nvSpPr>
          <p:spPr>
            <a:xfrm>
              <a:off x="5020671" y="3302517"/>
              <a:ext cx="292700" cy="569949"/>
            </a:xfrm>
            <a:custGeom>
              <a:avLst/>
              <a:gdLst/>
              <a:ahLst/>
              <a:cxnLst/>
              <a:rect l="l" t="t" r="r" b="b"/>
              <a:pathLst>
                <a:path w="3353" h="6529" fill="none" extrusionOk="0">
                  <a:moveTo>
                    <a:pt x="3353" y="1837"/>
                  </a:moveTo>
                  <a:cubicBezTo>
                    <a:pt x="2948" y="981"/>
                    <a:pt x="2155" y="1"/>
                    <a:pt x="1129" y="498"/>
                  </a:cubicBezTo>
                  <a:cubicBezTo>
                    <a:pt x="0" y="1045"/>
                    <a:pt x="397" y="2801"/>
                    <a:pt x="1020" y="3905"/>
                  </a:cubicBezTo>
                  <a:cubicBezTo>
                    <a:pt x="1483" y="4727"/>
                    <a:pt x="2189" y="5957"/>
                    <a:pt x="2518" y="6529"/>
                  </a:cubicBez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1267;p67"/>
            <p:cNvSpPr/>
            <p:nvPr/>
          </p:nvSpPr>
          <p:spPr>
            <a:xfrm>
              <a:off x="5271559" y="3098245"/>
              <a:ext cx="81621" cy="79438"/>
            </a:xfrm>
            <a:custGeom>
              <a:avLst/>
              <a:gdLst/>
              <a:ahLst/>
              <a:cxnLst/>
              <a:rect l="l" t="t" r="r" b="b"/>
              <a:pathLst>
                <a:path w="935" h="910" extrusionOk="0">
                  <a:moveTo>
                    <a:pt x="427" y="0"/>
                  </a:moveTo>
                  <a:cubicBezTo>
                    <a:pt x="383" y="0"/>
                    <a:pt x="340" y="8"/>
                    <a:pt x="298" y="25"/>
                  </a:cubicBezTo>
                  <a:cubicBezTo>
                    <a:pt x="91" y="106"/>
                    <a:pt x="0" y="364"/>
                    <a:pt x="95" y="603"/>
                  </a:cubicBezTo>
                  <a:cubicBezTo>
                    <a:pt x="170" y="791"/>
                    <a:pt x="338" y="909"/>
                    <a:pt x="507" y="909"/>
                  </a:cubicBezTo>
                  <a:cubicBezTo>
                    <a:pt x="551" y="909"/>
                    <a:pt x="595" y="901"/>
                    <a:pt x="637" y="885"/>
                  </a:cubicBezTo>
                  <a:cubicBezTo>
                    <a:pt x="844" y="803"/>
                    <a:pt x="934" y="545"/>
                    <a:pt x="841" y="308"/>
                  </a:cubicBezTo>
                  <a:cubicBezTo>
                    <a:pt x="765" y="119"/>
                    <a:pt x="596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1268;p67"/>
            <p:cNvSpPr/>
            <p:nvPr/>
          </p:nvSpPr>
          <p:spPr>
            <a:xfrm>
              <a:off x="5291549" y="3109332"/>
              <a:ext cx="40767" cy="40243"/>
            </a:xfrm>
            <a:custGeom>
              <a:avLst/>
              <a:gdLst/>
              <a:ahLst/>
              <a:cxnLst/>
              <a:rect l="l" t="t" r="r" b="b"/>
              <a:pathLst>
                <a:path w="467" h="461" fill="none" extrusionOk="0">
                  <a:moveTo>
                    <a:pt x="467" y="460"/>
                  </a:moveTo>
                  <a:cubicBezTo>
                    <a:pt x="467" y="460"/>
                    <a:pt x="405" y="0"/>
                    <a:pt x="1" y="110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1269;p67"/>
            <p:cNvSpPr/>
            <p:nvPr/>
          </p:nvSpPr>
          <p:spPr>
            <a:xfrm>
              <a:off x="5305517" y="3122863"/>
              <a:ext cx="12745" cy="20252"/>
            </a:xfrm>
            <a:custGeom>
              <a:avLst/>
              <a:gdLst/>
              <a:ahLst/>
              <a:cxnLst/>
              <a:rect l="l" t="t" r="r" b="b"/>
              <a:pathLst>
                <a:path w="146" h="232" fill="none" extrusionOk="0">
                  <a:moveTo>
                    <a:pt x="1" y="232"/>
                  </a:moveTo>
                  <a:lnTo>
                    <a:pt x="145" y="1"/>
                  </a:lnTo>
                </a:path>
              </a:pathLst>
            </a:custGeom>
            <a:solidFill>
              <a:srgbClr val="EFAFC0"/>
            </a:solidFill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1270;p67"/>
            <p:cNvSpPr/>
            <p:nvPr/>
          </p:nvSpPr>
          <p:spPr>
            <a:xfrm>
              <a:off x="7876893" y="3476410"/>
              <a:ext cx="235784" cy="885346"/>
            </a:xfrm>
            <a:custGeom>
              <a:avLst/>
              <a:gdLst/>
              <a:ahLst/>
              <a:cxnLst/>
              <a:rect l="l" t="t" r="r" b="b"/>
              <a:pathLst>
                <a:path w="2701" h="10142" extrusionOk="0">
                  <a:moveTo>
                    <a:pt x="1978" y="0"/>
                  </a:moveTo>
                  <a:lnTo>
                    <a:pt x="0" y="10141"/>
                  </a:lnTo>
                  <a:lnTo>
                    <a:pt x="721" y="10141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1271;p67"/>
            <p:cNvSpPr/>
            <p:nvPr/>
          </p:nvSpPr>
          <p:spPr>
            <a:xfrm>
              <a:off x="7449319" y="3476410"/>
              <a:ext cx="235958" cy="885346"/>
            </a:xfrm>
            <a:custGeom>
              <a:avLst/>
              <a:gdLst/>
              <a:ahLst/>
              <a:cxnLst/>
              <a:rect l="l" t="t" r="r" b="b"/>
              <a:pathLst>
                <a:path w="2703" h="10142" extrusionOk="0">
                  <a:moveTo>
                    <a:pt x="1980" y="0"/>
                  </a:moveTo>
                  <a:lnTo>
                    <a:pt x="1" y="10141"/>
                  </a:lnTo>
                  <a:lnTo>
                    <a:pt x="724" y="10141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1272;p67"/>
            <p:cNvSpPr/>
            <p:nvPr/>
          </p:nvSpPr>
          <p:spPr>
            <a:xfrm>
              <a:off x="7486071" y="3458340"/>
              <a:ext cx="671299" cy="534420"/>
            </a:xfrm>
            <a:custGeom>
              <a:avLst/>
              <a:gdLst/>
              <a:ahLst/>
              <a:cxnLst/>
              <a:rect l="l" t="t" r="r" b="b"/>
              <a:pathLst>
                <a:path w="7690" h="6122" extrusionOk="0">
                  <a:moveTo>
                    <a:pt x="1555" y="0"/>
                  </a:moveTo>
                  <a:cubicBezTo>
                    <a:pt x="1313" y="0"/>
                    <a:pt x="1105" y="171"/>
                    <a:pt x="1060" y="409"/>
                  </a:cubicBezTo>
                  <a:lnTo>
                    <a:pt x="63" y="5519"/>
                  </a:lnTo>
                  <a:cubicBezTo>
                    <a:pt x="1" y="5831"/>
                    <a:pt x="241" y="6121"/>
                    <a:pt x="559" y="6121"/>
                  </a:cubicBezTo>
                  <a:lnTo>
                    <a:pt x="6135" y="6121"/>
                  </a:lnTo>
                  <a:cubicBezTo>
                    <a:pt x="6377" y="6121"/>
                    <a:pt x="6585" y="5951"/>
                    <a:pt x="6631" y="5712"/>
                  </a:cubicBezTo>
                  <a:lnTo>
                    <a:pt x="7629" y="602"/>
                  </a:lnTo>
                  <a:cubicBezTo>
                    <a:pt x="7689" y="290"/>
                    <a:pt x="7451" y="0"/>
                    <a:pt x="7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1273;p67"/>
            <p:cNvSpPr/>
            <p:nvPr/>
          </p:nvSpPr>
          <p:spPr>
            <a:xfrm>
              <a:off x="8011852" y="3480426"/>
              <a:ext cx="94366" cy="490336"/>
            </a:xfrm>
            <a:custGeom>
              <a:avLst/>
              <a:gdLst/>
              <a:ahLst/>
              <a:cxnLst/>
              <a:rect l="l" t="t" r="r" b="b"/>
              <a:pathLst>
                <a:path w="1081" h="5617" fill="none" extrusionOk="0">
                  <a:moveTo>
                    <a:pt x="0" y="5616"/>
                  </a:moveTo>
                  <a:cubicBezTo>
                    <a:pt x="29" y="5568"/>
                    <a:pt x="49" y="5515"/>
                    <a:pt x="59" y="5459"/>
                  </a:cubicBezTo>
                  <a:lnTo>
                    <a:pt x="1057" y="349"/>
                  </a:lnTo>
                  <a:cubicBezTo>
                    <a:pt x="1081" y="230"/>
                    <a:pt x="1060" y="105"/>
                    <a:pt x="998" y="1"/>
                  </a:cubicBezTo>
                </a:path>
              </a:pathLst>
            </a:custGeom>
            <a:solidFill>
              <a:schemeClr val="accent1"/>
            </a:solidFill>
            <a:ln w="2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1274;p67"/>
            <p:cNvSpPr/>
            <p:nvPr/>
          </p:nvSpPr>
          <p:spPr>
            <a:xfrm>
              <a:off x="7041649" y="4404451"/>
              <a:ext cx="1018209" cy="739039"/>
            </a:xfrm>
            <a:custGeom>
              <a:avLst/>
              <a:gdLst/>
              <a:ahLst/>
              <a:cxnLst/>
              <a:rect l="l" t="t" r="r" b="b"/>
              <a:pathLst>
                <a:path w="11664" h="8466" extrusionOk="0">
                  <a:moveTo>
                    <a:pt x="2613" y="1"/>
                  </a:moveTo>
                  <a:lnTo>
                    <a:pt x="0" y="8466"/>
                  </a:lnTo>
                  <a:lnTo>
                    <a:pt x="11664" y="8466"/>
                  </a:lnTo>
                  <a:lnTo>
                    <a:pt x="9051" y="1"/>
                  </a:lnTo>
                  <a:lnTo>
                    <a:pt x="8154" y="1"/>
                  </a:lnTo>
                  <a:lnTo>
                    <a:pt x="10509" y="7633"/>
                  </a:lnTo>
                  <a:lnTo>
                    <a:pt x="1154" y="7633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1275;p67"/>
            <p:cNvSpPr/>
            <p:nvPr/>
          </p:nvSpPr>
          <p:spPr>
            <a:xfrm>
              <a:off x="7106423" y="4317243"/>
              <a:ext cx="888489" cy="111650"/>
            </a:xfrm>
            <a:custGeom>
              <a:avLst/>
              <a:gdLst/>
              <a:ahLst/>
              <a:cxnLst/>
              <a:rect l="l" t="t" r="r" b="b"/>
              <a:pathLst>
                <a:path w="10178" h="1279" extrusionOk="0">
                  <a:moveTo>
                    <a:pt x="358" y="1"/>
                  </a:moveTo>
                  <a:cubicBezTo>
                    <a:pt x="160" y="1"/>
                    <a:pt x="0" y="161"/>
                    <a:pt x="0" y="359"/>
                  </a:cubicBezTo>
                  <a:lnTo>
                    <a:pt x="0" y="490"/>
                  </a:lnTo>
                  <a:cubicBezTo>
                    <a:pt x="0" y="926"/>
                    <a:pt x="355" y="1279"/>
                    <a:pt x="789" y="1279"/>
                  </a:cubicBezTo>
                  <a:lnTo>
                    <a:pt x="9389" y="1279"/>
                  </a:lnTo>
                  <a:cubicBezTo>
                    <a:pt x="9825" y="1279"/>
                    <a:pt x="10178" y="926"/>
                    <a:pt x="10178" y="490"/>
                  </a:cubicBezTo>
                  <a:lnTo>
                    <a:pt x="10178" y="359"/>
                  </a:lnTo>
                  <a:cubicBezTo>
                    <a:pt x="10178" y="161"/>
                    <a:pt x="10018" y="1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1276;p67"/>
            <p:cNvSpPr/>
            <p:nvPr/>
          </p:nvSpPr>
          <p:spPr>
            <a:xfrm>
              <a:off x="6806650" y="3244466"/>
              <a:ext cx="272797" cy="324301"/>
            </a:xfrm>
            <a:custGeom>
              <a:avLst/>
              <a:gdLst/>
              <a:ahLst/>
              <a:cxnLst/>
              <a:rect l="l" t="t" r="r" b="b"/>
              <a:pathLst>
                <a:path w="3125" h="3715" extrusionOk="0">
                  <a:moveTo>
                    <a:pt x="330" y="0"/>
                  </a:moveTo>
                  <a:cubicBezTo>
                    <a:pt x="319" y="0"/>
                    <a:pt x="309" y="3"/>
                    <a:pt x="302" y="8"/>
                  </a:cubicBezTo>
                  <a:cubicBezTo>
                    <a:pt x="194" y="86"/>
                    <a:pt x="351" y="628"/>
                    <a:pt x="1076" y="1197"/>
                  </a:cubicBezTo>
                  <a:lnTo>
                    <a:pt x="507" y="865"/>
                  </a:lnTo>
                  <a:cubicBezTo>
                    <a:pt x="507" y="865"/>
                    <a:pt x="258" y="527"/>
                    <a:pt x="135" y="527"/>
                  </a:cubicBezTo>
                  <a:cubicBezTo>
                    <a:pt x="123" y="527"/>
                    <a:pt x="111" y="531"/>
                    <a:pt x="102" y="539"/>
                  </a:cubicBezTo>
                  <a:cubicBezTo>
                    <a:pt x="1" y="625"/>
                    <a:pt x="492" y="1198"/>
                    <a:pt x="842" y="1400"/>
                  </a:cubicBezTo>
                  <a:cubicBezTo>
                    <a:pt x="842" y="1400"/>
                    <a:pt x="415" y="1296"/>
                    <a:pt x="243" y="1198"/>
                  </a:cubicBezTo>
                  <a:cubicBezTo>
                    <a:pt x="228" y="1189"/>
                    <a:pt x="214" y="1185"/>
                    <a:pt x="202" y="1185"/>
                  </a:cubicBezTo>
                  <a:cubicBezTo>
                    <a:pt x="97" y="1185"/>
                    <a:pt x="140" y="1488"/>
                    <a:pt x="838" y="1634"/>
                  </a:cubicBezTo>
                  <a:cubicBezTo>
                    <a:pt x="838" y="1634"/>
                    <a:pt x="1099" y="2011"/>
                    <a:pt x="1503" y="2093"/>
                  </a:cubicBezTo>
                  <a:lnTo>
                    <a:pt x="1672" y="3715"/>
                  </a:lnTo>
                  <a:lnTo>
                    <a:pt x="3125" y="3259"/>
                  </a:lnTo>
                  <a:cubicBezTo>
                    <a:pt x="3125" y="3259"/>
                    <a:pt x="2586" y="2011"/>
                    <a:pt x="2413" y="1513"/>
                  </a:cubicBezTo>
                  <a:cubicBezTo>
                    <a:pt x="2500" y="1168"/>
                    <a:pt x="1546" y="5"/>
                    <a:pt x="1400" y="5"/>
                  </a:cubicBezTo>
                  <a:cubicBezTo>
                    <a:pt x="1400" y="5"/>
                    <a:pt x="1400" y="5"/>
                    <a:pt x="1399" y="5"/>
                  </a:cubicBezTo>
                  <a:cubicBezTo>
                    <a:pt x="1259" y="14"/>
                    <a:pt x="1610" y="658"/>
                    <a:pt x="1610" y="658"/>
                  </a:cubicBezTo>
                  <a:lnTo>
                    <a:pt x="1043" y="489"/>
                  </a:lnTo>
                  <a:cubicBezTo>
                    <a:pt x="1043" y="489"/>
                    <a:pt x="49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1277;p67"/>
            <p:cNvSpPr/>
            <p:nvPr/>
          </p:nvSpPr>
          <p:spPr>
            <a:xfrm>
              <a:off x="6835458" y="3251711"/>
              <a:ext cx="82668" cy="74986"/>
            </a:xfrm>
            <a:custGeom>
              <a:avLst/>
              <a:gdLst/>
              <a:ahLst/>
              <a:cxnLst/>
              <a:rect l="l" t="t" r="r" b="b"/>
              <a:pathLst>
                <a:path w="947" h="859" fill="none" extrusionOk="0">
                  <a:moveTo>
                    <a:pt x="947" y="859"/>
                  </a:moveTo>
                  <a:lnTo>
                    <a:pt x="615" y="605"/>
                  </a:lnTo>
                  <a:lnTo>
                    <a:pt x="1" y="0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1278;p67"/>
            <p:cNvSpPr/>
            <p:nvPr/>
          </p:nvSpPr>
          <p:spPr>
            <a:xfrm>
              <a:off x="6895517" y="3312905"/>
              <a:ext cx="34394" cy="42425"/>
            </a:xfrm>
            <a:custGeom>
              <a:avLst/>
              <a:gdLst/>
              <a:ahLst/>
              <a:cxnLst/>
              <a:rect l="l" t="t" r="r" b="b"/>
              <a:pathLst>
                <a:path w="394" h="486" fill="none" extrusionOk="0">
                  <a:moveTo>
                    <a:pt x="393" y="1"/>
                  </a:moveTo>
                  <a:lnTo>
                    <a:pt x="1" y="485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1279;p67"/>
            <p:cNvSpPr/>
            <p:nvPr/>
          </p:nvSpPr>
          <p:spPr>
            <a:xfrm>
              <a:off x="6918214" y="3347300"/>
              <a:ext cx="61194" cy="52639"/>
            </a:xfrm>
            <a:custGeom>
              <a:avLst/>
              <a:gdLst/>
              <a:ahLst/>
              <a:cxnLst/>
              <a:rect l="l" t="t" r="r" b="b"/>
              <a:pathLst>
                <a:path w="701" h="603" fill="none" extrusionOk="0">
                  <a:moveTo>
                    <a:pt x="0" y="141"/>
                  </a:moveTo>
                  <a:cubicBezTo>
                    <a:pt x="0" y="141"/>
                    <a:pt x="528" y="1"/>
                    <a:pt x="700" y="602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1280;p67"/>
            <p:cNvSpPr/>
            <p:nvPr/>
          </p:nvSpPr>
          <p:spPr>
            <a:xfrm>
              <a:off x="7418766" y="2972801"/>
              <a:ext cx="494788" cy="463449"/>
            </a:xfrm>
            <a:custGeom>
              <a:avLst/>
              <a:gdLst/>
              <a:ahLst/>
              <a:cxnLst/>
              <a:rect l="l" t="t" r="r" b="b"/>
              <a:pathLst>
                <a:path w="5668" h="5309" extrusionOk="0">
                  <a:moveTo>
                    <a:pt x="3264" y="0"/>
                  </a:moveTo>
                  <a:cubicBezTo>
                    <a:pt x="3069" y="0"/>
                    <a:pt x="2841" y="42"/>
                    <a:pt x="2575" y="143"/>
                  </a:cubicBezTo>
                  <a:cubicBezTo>
                    <a:pt x="1801" y="205"/>
                    <a:pt x="950" y="134"/>
                    <a:pt x="660" y="766"/>
                  </a:cubicBezTo>
                  <a:cubicBezTo>
                    <a:pt x="369" y="1398"/>
                    <a:pt x="1081" y="2172"/>
                    <a:pt x="835" y="2639"/>
                  </a:cubicBezTo>
                  <a:cubicBezTo>
                    <a:pt x="589" y="3103"/>
                    <a:pt x="511" y="3446"/>
                    <a:pt x="642" y="3894"/>
                  </a:cubicBezTo>
                  <a:cubicBezTo>
                    <a:pt x="773" y="4342"/>
                    <a:pt x="1" y="4429"/>
                    <a:pt x="10" y="5309"/>
                  </a:cubicBezTo>
                  <a:lnTo>
                    <a:pt x="5245" y="5309"/>
                  </a:lnTo>
                  <a:cubicBezTo>
                    <a:pt x="5245" y="5309"/>
                    <a:pt x="5667" y="4796"/>
                    <a:pt x="5465" y="4244"/>
                  </a:cubicBezTo>
                  <a:cubicBezTo>
                    <a:pt x="5263" y="3692"/>
                    <a:pt x="5026" y="3710"/>
                    <a:pt x="5034" y="3121"/>
                  </a:cubicBezTo>
                  <a:cubicBezTo>
                    <a:pt x="5043" y="2533"/>
                    <a:pt x="4912" y="2204"/>
                    <a:pt x="4587" y="1907"/>
                  </a:cubicBezTo>
                  <a:cubicBezTo>
                    <a:pt x="4261" y="1610"/>
                    <a:pt x="4296" y="1320"/>
                    <a:pt x="4270" y="908"/>
                  </a:cubicBezTo>
                  <a:cubicBezTo>
                    <a:pt x="4249" y="582"/>
                    <a:pt x="3988" y="0"/>
                    <a:pt x="3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1281;p67"/>
            <p:cNvSpPr/>
            <p:nvPr/>
          </p:nvSpPr>
          <p:spPr>
            <a:xfrm>
              <a:off x="6921007" y="3348609"/>
              <a:ext cx="566195" cy="573092"/>
            </a:xfrm>
            <a:custGeom>
              <a:avLst/>
              <a:gdLst/>
              <a:ahLst/>
              <a:cxnLst/>
              <a:rect l="l" t="t" r="r" b="b"/>
              <a:pathLst>
                <a:path w="6486" h="6565" extrusionOk="0">
                  <a:moveTo>
                    <a:pt x="6486" y="1"/>
                  </a:moveTo>
                  <a:lnTo>
                    <a:pt x="5869" y="319"/>
                  </a:lnTo>
                  <a:cubicBezTo>
                    <a:pt x="5365" y="578"/>
                    <a:pt x="4947" y="980"/>
                    <a:pt x="4666" y="1472"/>
                  </a:cubicBezTo>
                  <a:lnTo>
                    <a:pt x="2939" y="4512"/>
                  </a:lnTo>
                  <a:lnTo>
                    <a:pt x="1820" y="1852"/>
                  </a:lnTo>
                  <a:lnTo>
                    <a:pt x="0" y="2366"/>
                  </a:lnTo>
                  <a:lnTo>
                    <a:pt x="1322" y="6565"/>
                  </a:lnTo>
                  <a:lnTo>
                    <a:pt x="4884" y="6565"/>
                  </a:lnTo>
                  <a:lnTo>
                    <a:pt x="6284" y="1960"/>
                  </a:lnTo>
                  <a:lnTo>
                    <a:pt x="64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1282;p67"/>
            <p:cNvSpPr/>
            <p:nvPr/>
          </p:nvSpPr>
          <p:spPr>
            <a:xfrm>
              <a:off x="6987439" y="3946149"/>
              <a:ext cx="867800" cy="403128"/>
            </a:xfrm>
            <a:custGeom>
              <a:avLst/>
              <a:gdLst/>
              <a:ahLst/>
              <a:cxnLst/>
              <a:rect l="l" t="t" r="r" b="b"/>
              <a:pathLst>
                <a:path w="9941" h="4618" extrusionOk="0">
                  <a:moveTo>
                    <a:pt x="4450" y="0"/>
                  </a:moveTo>
                  <a:lnTo>
                    <a:pt x="2161" y="747"/>
                  </a:lnTo>
                  <a:lnTo>
                    <a:pt x="1" y="1385"/>
                  </a:lnTo>
                  <a:lnTo>
                    <a:pt x="3486" y="4252"/>
                  </a:lnTo>
                  <a:cubicBezTo>
                    <a:pt x="4711" y="4507"/>
                    <a:pt x="5716" y="4617"/>
                    <a:pt x="6536" y="4617"/>
                  </a:cubicBezTo>
                  <a:cubicBezTo>
                    <a:pt x="9236" y="4617"/>
                    <a:pt x="9940" y="3421"/>
                    <a:pt x="9940" y="2241"/>
                  </a:cubicBezTo>
                  <a:cubicBezTo>
                    <a:pt x="9940" y="701"/>
                    <a:pt x="8944" y="0"/>
                    <a:pt x="8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1283;p67"/>
            <p:cNvSpPr/>
            <p:nvPr/>
          </p:nvSpPr>
          <p:spPr>
            <a:xfrm>
              <a:off x="6611370" y="4080584"/>
              <a:ext cx="563577" cy="1062904"/>
            </a:xfrm>
            <a:custGeom>
              <a:avLst/>
              <a:gdLst/>
              <a:ahLst/>
              <a:cxnLst/>
              <a:rect l="l" t="t" r="r" b="b"/>
              <a:pathLst>
                <a:path w="6456" h="12176" extrusionOk="0">
                  <a:moveTo>
                    <a:pt x="4605" y="1"/>
                  </a:moveTo>
                  <a:cubicBezTo>
                    <a:pt x="3562" y="1"/>
                    <a:pt x="3191" y="1787"/>
                    <a:pt x="2770" y="3352"/>
                  </a:cubicBezTo>
                  <a:cubicBezTo>
                    <a:pt x="2349" y="4916"/>
                    <a:pt x="1183" y="9706"/>
                    <a:pt x="1183" y="9706"/>
                  </a:cubicBezTo>
                  <a:cubicBezTo>
                    <a:pt x="1183" y="9706"/>
                    <a:pt x="0" y="12176"/>
                    <a:pt x="389" y="12176"/>
                  </a:cubicBezTo>
                  <a:cubicBezTo>
                    <a:pt x="779" y="12176"/>
                    <a:pt x="2352" y="10877"/>
                    <a:pt x="2458" y="10620"/>
                  </a:cubicBezTo>
                  <a:cubicBezTo>
                    <a:pt x="2547" y="10406"/>
                    <a:pt x="2334" y="9847"/>
                    <a:pt x="2334" y="9847"/>
                  </a:cubicBezTo>
                  <a:lnTo>
                    <a:pt x="5679" y="2863"/>
                  </a:lnTo>
                  <a:cubicBezTo>
                    <a:pt x="5679" y="2863"/>
                    <a:pt x="6456" y="1"/>
                    <a:pt x="4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1284;p67"/>
            <p:cNvSpPr/>
            <p:nvPr/>
          </p:nvSpPr>
          <p:spPr>
            <a:xfrm>
              <a:off x="6621496" y="4957383"/>
              <a:ext cx="209246" cy="186113"/>
            </a:xfrm>
            <a:custGeom>
              <a:avLst/>
              <a:gdLst/>
              <a:ahLst/>
              <a:cxnLst/>
              <a:rect l="l" t="t" r="r" b="b"/>
              <a:pathLst>
                <a:path w="2397" h="2132" extrusionOk="0">
                  <a:moveTo>
                    <a:pt x="2283" y="0"/>
                  </a:moveTo>
                  <a:lnTo>
                    <a:pt x="1501" y="595"/>
                  </a:lnTo>
                  <a:cubicBezTo>
                    <a:pt x="1311" y="409"/>
                    <a:pt x="1078" y="272"/>
                    <a:pt x="823" y="196"/>
                  </a:cubicBezTo>
                  <a:cubicBezTo>
                    <a:pt x="498" y="922"/>
                    <a:pt x="0" y="2132"/>
                    <a:pt x="273" y="2132"/>
                  </a:cubicBezTo>
                  <a:cubicBezTo>
                    <a:pt x="663" y="2132"/>
                    <a:pt x="2235" y="833"/>
                    <a:pt x="2342" y="576"/>
                  </a:cubicBezTo>
                  <a:cubicBezTo>
                    <a:pt x="2396" y="444"/>
                    <a:pt x="2337" y="183"/>
                    <a:pt x="22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1285;p67"/>
            <p:cNvSpPr/>
            <p:nvPr/>
          </p:nvSpPr>
          <p:spPr>
            <a:xfrm>
              <a:off x="6929649" y="4092718"/>
              <a:ext cx="194057" cy="438308"/>
            </a:xfrm>
            <a:custGeom>
              <a:avLst/>
              <a:gdLst/>
              <a:ahLst/>
              <a:cxnLst/>
              <a:rect l="l" t="t" r="r" b="b"/>
              <a:pathLst>
                <a:path w="2223" h="5021" extrusionOk="0">
                  <a:moveTo>
                    <a:pt x="1567" y="1"/>
                  </a:moveTo>
                  <a:cubicBezTo>
                    <a:pt x="1567" y="1"/>
                    <a:pt x="1" y="747"/>
                    <a:pt x="931" y="5020"/>
                  </a:cubicBezTo>
                  <a:lnTo>
                    <a:pt x="2031" y="2724"/>
                  </a:lnTo>
                  <a:cubicBezTo>
                    <a:pt x="2031" y="2724"/>
                    <a:pt x="2223" y="2019"/>
                    <a:pt x="2190" y="1309"/>
                  </a:cubicBezTo>
                  <a:lnTo>
                    <a:pt x="1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1286;p67"/>
            <p:cNvSpPr/>
            <p:nvPr/>
          </p:nvSpPr>
          <p:spPr>
            <a:xfrm>
              <a:off x="6987439" y="4080584"/>
              <a:ext cx="495748" cy="1062904"/>
            </a:xfrm>
            <a:custGeom>
              <a:avLst/>
              <a:gdLst/>
              <a:ahLst/>
              <a:cxnLst/>
              <a:rect l="l" t="t" r="r" b="b"/>
              <a:pathLst>
                <a:path w="5679" h="12176" extrusionOk="0">
                  <a:moveTo>
                    <a:pt x="1470" y="1"/>
                  </a:moveTo>
                  <a:cubicBezTo>
                    <a:pt x="1" y="1"/>
                    <a:pt x="327" y="1961"/>
                    <a:pt x="1276" y="4014"/>
                  </a:cubicBezTo>
                  <a:cubicBezTo>
                    <a:pt x="2225" y="6066"/>
                    <a:pt x="4061" y="9598"/>
                    <a:pt x="4061" y="9598"/>
                  </a:cubicBezTo>
                  <a:cubicBezTo>
                    <a:pt x="4061" y="9598"/>
                    <a:pt x="4574" y="12176"/>
                    <a:pt x="4931" y="12176"/>
                  </a:cubicBezTo>
                  <a:cubicBezTo>
                    <a:pt x="5289" y="12176"/>
                    <a:pt x="5678" y="9893"/>
                    <a:pt x="5616" y="9628"/>
                  </a:cubicBezTo>
                  <a:cubicBezTo>
                    <a:pt x="5554" y="9364"/>
                    <a:pt x="4901" y="8804"/>
                    <a:pt x="4901" y="8804"/>
                  </a:cubicBezTo>
                  <a:cubicBezTo>
                    <a:pt x="4901" y="8804"/>
                    <a:pt x="3780" y="2661"/>
                    <a:pt x="3578" y="1884"/>
                  </a:cubicBezTo>
                  <a:cubicBezTo>
                    <a:pt x="3376" y="1107"/>
                    <a:pt x="2848" y="1"/>
                    <a:pt x="1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1287;p67"/>
            <p:cNvSpPr/>
            <p:nvPr/>
          </p:nvSpPr>
          <p:spPr>
            <a:xfrm>
              <a:off x="7351636" y="4875150"/>
              <a:ext cx="131641" cy="268345"/>
            </a:xfrm>
            <a:custGeom>
              <a:avLst/>
              <a:gdLst/>
              <a:ahLst/>
              <a:cxnLst/>
              <a:rect l="l" t="t" r="r" b="b"/>
              <a:pathLst>
                <a:path w="1508" h="3074" extrusionOk="0">
                  <a:moveTo>
                    <a:pt x="1049" y="1"/>
                  </a:moveTo>
                  <a:lnTo>
                    <a:pt x="879" y="1149"/>
                  </a:lnTo>
                  <a:cubicBezTo>
                    <a:pt x="879" y="1149"/>
                    <a:pt x="616" y="970"/>
                    <a:pt x="275" y="970"/>
                  </a:cubicBezTo>
                  <a:cubicBezTo>
                    <a:pt x="188" y="970"/>
                    <a:pt x="95" y="982"/>
                    <a:pt x="0" y="1012"/>
                  </a:cubicBezTo>
                  <a:cubicBezTo>
                    <a:pt x="171" y="1764"/>
                    <a:pt x="506" y="3074"/>
                    <a:pt x="761" y="3074"/>
                  </a:cubicBezTo>
                  <a:cubicBezTo>
                    <a:pt x="1118" y="3074"/>
                    <a:pt x="1508" y="790"/>
                    <a:pt x="1444" y="526"/>
                  </a:cubicBezTo>
                  <a:cubicBezTo>
                    <a:pt x="1413" y="390"/>
                    <a:pt x="1224" y="176"/>
                    <a:pt x="10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1288;p67"/>
            <p:cNvSpPr/>
            <p:nvPr/>
          </p:nvSpPr>
          <p:spPr>
            <a:xfrm>
              <a:off x="7279879" y="3297018"/>
              <a:ext cx="616041" cy="750475"/>
            </a:xfrm>
            <a:custGeom>
              <a:avLst/>
              <a:gdLst/>
              <a:ahLst/>
              <a:cxnLst/>
              <a:rect l="l" t="t" r="r" b="b"/>
              <a:pathLst>
                <a:path w="7057" h="8597" extrusionOk="0">
                  <a:moveTo>
                    <a:pt x="4950" y="0"/>
                  </a:moveTo>
                  <a:lnTo>
                    <a:pt x="3518" y="2"/>
                  </a:lnTo>
                  <a:lnTo>
                    <a:pt x="2008" y="780"/>
                  </a:lnTo>
                  <a:cubicBezTo>
                    <a:pt x="1381" y="1105"/>
                    <a:pt x="985" y="1752"/>
                    <a:pt x="985" y="2459"/>
                  </a:cubicBezTo>
                  <a:cubicBezTo>
                    <a:pt x="985" y="2459"/>
                    <a:pt x="0" y="3819"/>
                    <a:pt x="985" y="5051"/>
                  </a:cubicBezTo>
                  <a:lnTo>
                    <a:pt x="166" y="7716"/>
                  </a:lnTo>
                  <a:lnTo>
                    <a:pt x="2096" y="7716"/>
                  </a:lnTo>
                  <a:lnTo>
                    <a:pt x="2346" y="8152"/>
                  </a:lnTo>
                  <a:cubicBezTo>
                    <a:pt x="2505" y="8428"/>
                    <a:pt x="2800" y="8597"/>
                    <a:pt x="3119" y="8597"/>
                  </a:cubicBezTo>
                  <a:lnTo>
                    <a:pt x="7056" y="8597"/>
                  </a:lnTo>
                  <a:lnTo>
                    <a:pt x="5890" y="6067"/>
                  </a:lnTo>
                  <a:lnTo>
                    <a:pt x="6512" y="2310"/>
                  </a:lnTo>
                  <a:cubicBezTo>
                    <a:pt x="6614" y="1688"/>
                    <a:pt x="6362" y="1059"/>
                    <a:pt x="5857" y="681"/>
                  </a:cubicBezTo>
                  <a:lnTo>
                    <a:pt x="4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1289;p67"/>
            <p:cNvSpPr/>
            <p:nvPr/>
          </p:nvSpPr>
          <p:spPr>
            <a:xfrm>
              <a:off x="7294370" y="3666977"/>
              <a:ext cx="601550" cy="380693"/>
            </a:xfrm>
            <a:custGeom>
              <a:avLst/>
              <a:gdLst/>
              <a:ahLst/>
              <a:cxnLst/>
              <a:rect l="l" t="t" r="r" b="b"/>
              <a:pathLst>
                <a:path w="6891" h="4361" extrusionOk="0">
                  <a:moveTo>
                    <a:pt x="5507" y="0"/>
                  </a:moveTo>
                  <a:cubicBezTo>
                    <a:pt x="5507" y="0"/>
                    <a:pt x="3386" y="1652"/>
                    <a:pt x="401" y="2171"/>
                  </a:cubicBezTo>
                  <a:lnTo>
                    <a:pt x="0" y="3479"/>
                  </a:lnTo>
                  <a:lnTo>
                    <a:pt x="1930" y="3479"/>
                  </a:lnTo>
                  <a:lnTo>
                    <a:pt x="2180" y="3914"/>
                  </a:lnTo>
                  <a:cubicBezTo>
                    <a:pt x="2339" y="4190"/>
                    <a:pt x="2633" y="4360"/>
                    <a:pt x="2953" y="4360"/>
                  </a:cubicBezTo>
                  <a:lnTo>
                    <a:pt x="6890" y="4360"/>
                  </a:lnTo>
                  <a:lnTo>
                    <a:pt x="5724" y="1830"/>
                  </a:lnTo>
                  <a:lnTo>
                    <a:pt x="5898" y="777"/>
                  </a:lnTo>
                  <a:lnTo>
                    <a:pt x="5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1290;p67"/>
            <p:cNvSpPr/>
            <p:nvPr/>
          </p:nvSpPr>
          <p:spPr>
            <a:xfrm>
              <a:off x="7460057" y="3725814"/>
              <a:ext cx="8206" cy="195890"/>
            </a:xfrm>
            <a:custGeom>
              <a:avLst/>
              <a:gdLst/>
              <a:ahLst/>
              <a:cxnLst/>
              <a:rect l="l" t="t" r="r" b="b"/>
              <a:pathLst>
                <a:path w="94" h="2244" fill="none" extrusionOk="0">
                  <a:moveTo>
                    <a:pt x="0" y="0"/>
                  </a:moveTo>
                  <a:lnTo>
                    <a:pt x="94" y="2244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1291;p67"/>
            <p:cNvSpPr/>
            <p:nvPr/>
          </p:nvSpPr>
          <p:spPr>
            <a:xfrm>
              <a:off x="7217725" y="3833450"/>
              <a:ext cx="401993" cy="102746"/>
            </a:xfrm>
            <a:custGeom>
              <a:avLst/>
              <a:gdLst/>
              <a:ahLst/>
              <a:cxnLst/>
              <a:rect l="l" t="t" r="r" b="b"/>
              <a:pathLst>
                <a:path w="4605" h="1177" extrusionOk="0">
                  <a:moveTo>
                    <a:pt x="4184" y="0"/>
                  </a:moveTo>
                  <a:lnTo>
                    <a:pt x="2333" y="335"/>
                  </a:lnTo>
                  <a:lnTo>
                    <a:pt x="1414" y="293"/>
                  </a:lnTo>
                  <a:cubicBezTo>
                    <a:pt x="1397" y="292"/>
                    <a:pt x="1380" y="292"/>
                    <a:pt x="1364" y="292"/>
                  </a:cubicBezTo>
                  <a:cubicBezTo>
                    <a:pt x="1104" y="292"/>
                    <a:pt x="852" y="390"/>
                    <a:pt x="661" y="567"/>
                  </a:cubicBezTo>
                  <a:lnTo>
                    <a:pt x="0" y="1177"/>
                  </a:lnTo>
                  <a:lnTo>
                    <a:pt x="4605" y="1177"/>
                  </a:lnTo>
                  <a:lnTo>
                    <a:pt x="4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1292;p67"/>
            <p:cNvSpPr/>
            <p:nvPr/>
          </p:nvSpPr>
          <p:spPr>
            <a:xfrm>
              <a:off x="7279879" y="3511678"/>
              <a:ext cx="86073" cy="329713"/>
            </a:xfrm>
            <a:custGeom>
              <a:avLst/>
              <a:gdLst/>
              <a:ahLst/>
              <a:cxnLst/>
              <a:rect l="l" t="t" r="r" b="b"/>
              <a:pathLst>
                <a:path w="986" h="3777" fill="none" extrusionOk="0">
                  <a:moveTo>
                    <a:pt x="985" y="0"/>
                  </a:moveTo>
                  <a:lnTo>
                    <a:pt x="985" y="0"/>
                  </a:lnTo>
                  <a:cubicBezTo>
                    <a:pt x="985" y="0"/>
                    <a:pt x="0" y="1360"/>
                    <a:pt x="985" y="2592"/>
                  </a:cubicBezTo>
                  <a:lnTo>
                    <a:pt x="622" y="3777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1293;p67"/>
            <p:cNvSpPr/>
            <p:nvPr/>
          </p:nvSpPr>
          <p:spPr>
            <a:xfrm>
              <a:off x="7562367" y="3324516"/>
              <a:ext cx="485797" cy="611851"/>
            </a:xfrm>
            <a:custGeom>
              <a:avLst/>
              <a:gdLst/>
              <a:ahLst/>
              <a:cxnLst/>
              <a:rect l="l" t="t" r="r" b="b"/>
              <a:pathLst>
                <a:path w="5565" h="7009" extrusionOk="0">
                  <a:moveTo>
                    <a:pt x="2132" y="1"/>
                  </a:moveTo>
                  <a:lnTo>
                    <a:pt x="1897" y="2902"/>
                  </a:lnTo>
                  <a:lnTo>
                    <a:pt x="2541" y="5183"/>
                  </a:lnTo>
                  <a:lnTo>
                    <a:pt x="0" y="5629"/>
                  </a:lnTo>
                  <a:lnTo>
                    <a:pt x="0" y="7008"/>
                  </a:lnTo>
                  <a:lnTo>
                    <a:pt x="3494" y="7008"/>
                  </a:lnTo>
                  <a:cubicBezTo>
                    <a:pt x="4324" y="7008"/>
                    <a:pt x="5564" y="6432"/>
                    <a:pt x="4977" y="4810"/>
                  </a:cubicBezTo>
                  <a:cubicBezTo>
                    <a:pt x="4587" y="3728"/>
                    <a:pt x="4115" y="2574"/>
                    <a:pt x="3799" y="1820"/>
                  </a:cubicBezTo>
                  <a:cubicBezTo>
                    <a:pt x="3571" y="1275"/>
                    <a:pt x="3202" y="802"/>
                    <a:pt x="2730" y="447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1294;p67"/>
            <p:cNvSpPr/>
            <p:nvPr/>
          </p:nvSpPr>
          <p:spPr>
            <a:xfrm>
              <a:off x="7562367" y="3761518"/>
              <a:ext cx="309548" cy="54297"/>
            </a:xfrm>
            <a:custGeom>
              <a:avLst/>
              <a:gdLst/>
              <a:ahLst/>
              <a:cxnLst/>
              <a:rect l="l" t="t" r="r" b="b"/>
              <a:pathLst>
                <a:path w="3546" h="622" fill="none" extrusionOk="0">
                  <a:moveTo>
                    <a:pt x="3546" y="0"/>
                  </a:moveTo>
                  <a:lnTo>
                    <a:pt x="0" y="622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1295;p67"/>
            <p:cNvSpPr/>
            <p:nvPr/>
          </p:nvSpPr>
          <p:spPr>
            <a:xfrm>
              <a:off x="7720634" y="3556810"/>
              <a:ext cx="63463" cy="220158"/>
            </a:xfrm>
            <a:custGeom>
              <a:avLst/>
              <a:gdLst/>
              <a:ahLst/>
              <a:cxnLst/>
              <a:rect l="l" t="t" r="r" b="b"/>
              <a:pathLst>
                <a:path w="727" h="2522" fill="none" extrusionOk="0">
                  <a:moveTo>
                    <a:pt x="1" y="1"/>
                  </a:moveTo>
                  <a:lnTo>
                    <a:pt x="726" y="2522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1296;p67"/>
            <p:cNvSpPr/>
            <p:nvPr/>
          </p:nvSpPr>
          <p:spPr>
            <a:xfrm>
              <a:off x="7794660" y="3693515"/>
              <a:ext cx="53861" cy="64686"/>
            </a:xfrm>
            <a:custGeom>
              <a:avLst/>
              <a:gdLst/>
              <a:ahLst/>
              <a:cxnLst/>
              <a:rect l="l" t="t" r="r" b="b"/>
              <a:pathLst>
                <a:path w="617" h="741" fill="none" extrusionOk="0">
                  <a:moveTo>
                    <a:pt x="616" y="1"/>
                  </a:moveTo>
                  <a:cubicBezTo>
                    <a:pt x="616" y="1"/>
                    <a:pt x="149" y="235"/>
                    <a:pt x="1" y="740"/>
                  </a:cubicBez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1297;p67"/>
            <p:cNvSpPr/>
            <p:nvPr/>
          </p:nvSpPr>
          <p:spPr>
            <a:xfrm>
              <a:off x="7441812" y="3321460"/>
              <a:ext cx="305969" cy="379035"/>
            </a:xfrm>
            <a:custGeom>
              <a:avLst/>
              <a:gdLst/>
              <a:ahLst/>
              <a:cxnLst/>
              <a:rect l="l" t="t" r="r" b="b"/>
              <a:pathLst>
                <a:path w="3505" h="4342" fill="none" extrusionOk="0">
                  <a:moveTo>
                    <a:pt x="3303" y="1"/>
                  </a:moveTo>
                  <a:lnTo>
                    <a:pt x="3415" y="364"/>
                  </a:lnTo>
                  <a:cubicBezTo>
                    <a:pt x="3504" y="653"/>
                    <a:pt x="3432" y="966"/>
                    <a:pt x="3226" y="1188"/>
                  </a:cubicBezTo>
                  <a:lnTo>
                    <a:pt x="2460" y="2013"/>
                  </a:lnTo>
                  <a:lnTo>
                    <a:pt x="2638" y="2480"/>
                  </a:lnTo>
                  <a:cubicBezTo>
                    <a:pt x="2703" y="2649"/>
                    <a:pt x="2638" y="2839"/>
                    <a:pt x="2486" y="2934"/>
                  </a:cubicBezTo>
                  <a:lnTo>
                    <a:pt x="209" y="4341"/>
                  </a:lnTo>
                  <a:lnTo>
                    <a:pt x="14" y="2501"/>
                  </a:lnTo>
                  <a:cubicBezTo>
                    <a:pt x="1" y="2360"/>
                    <a:pt x="64" y="2225"/>
                    <a:pt x="182" y="2148"/>
                  </a:cubicBezTo>
                  <a:lnTo>
                    <a:pt x="728" y="1786"/>
                  </a:lnTo>
                  <a:lnTo>
                    <a:pt x="657" y="1063"/>
                  </a:lnTo>
                  <a:cubicBezTo>
                    <a:pt x="636" y="844"/>
                    <a:pt x="701" y="625"/>
                    <a:pt x="838" y="453"/>
                  </a:cubicBezTo>
                  <a:lnTo>
                    <a:pt x="1158" y="54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1298;p67"/>
            <p:cNvSpPr/>
            <p:nvPr/>
          </p:nvSpPr>
          <p:spPr>
            <a:xfrm>
              <a:off x="7460057" y="3321460"/>
              <a:ext cx="252021" cy="379035"/>
            </a:xfrm>
            <a:custGeom>
              <a:avLst/>
              <a:gdLst/>
              <a:ahLst/>
              <a:cxnLst/>
              <a:rect l="l" t="t" r="r" b="b"/>
              <a:pathLst>
                <a:path w="2887" h="4342" extrusionOk="0">
                  <a:moveTo>
                    <a:pt x="1285" y="1"/>
                  </a:moveTo>
                  <a:lnTo>
                    <a:pt x="0" y="4341"/>
                  </a:lnTo>
                  <a:lnTo>
                    <a:pt x="2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1299;p67"/>
            <p:cNvSpPr/>
            <p:nvPr/>
          </p:nvSpPr>
          <p:spPr>
            <a:xfrm>
              <a:off x="7540892" y="3022385"/>
              <a:ext cx="175725" cy="320984"/>
            </a:xfrm>
            <a:custGeom>
              <a:avLst/>
              <a:gdLst/>
              <a:ahLst/>
              <a:cxnLst/>
              <a:rect l="l" t="t" r="r" b="b"/>
              <a:pathLst>
                <a:path w="2013" h="3677" extrusionOk="0">
                  <a:moveTo>
                    <a:pt x="1349" y="1"/>
                  </a:moveTo>
                  <a:cubicBezTo>
                    <a:pt x="1093" y="23"/>
                    <a:pt x="842" y="100"/>
                    <a:pt x="616" y="224"/>
                  </a:cubicBezTo>
                  <a:cubicBezTo>
                    <a:pt x="326" y="381"/>
                    <a:pt x="151" y="684"/>
                    <a:pt x="138" y="1011"/>
                  </a:cubicBezTo>
                  <a:cubicBezTo>
                    <a:pt x="121" y="1423"/>
                    <a:pt x="0" y="1545"/>
                    <a:pt x="17" y="1883"/>
                  </a:cubicBezTo>
                  <a:cubicBezTo>
                    <a:pt x="46" y="2436"/>
                    <a:pt x="442" y="2567"/>
                    <a:pt x="442" y="2567"/>
                  </a:cubicBezTo>
                  <a:lnTo>
                    <a:pt x="358" y="3427"/>
                  </a:lnTo>
                  <a:cubicBezTo>
                    <a:pt x="547" y="3614"/>
                    <a:pt x="787" y="3676"/>
                    <a:pt x="1024" y="3676"/>
                  </a:cubicBezTo>
                  <a:cubicBezTo>
                    <a:pt x="1499" y="3676"/>
                    <a:pt x="1959" y="3427"/>
                    <a:pt x="1959" y="3427"/>
                  </a:cubicBezTo>
                  <a:lnTo>
                    <a:pt x="2013" y="1281"/>
                  </a:lnTo>
                  <a:cubicBezTo>
                    <a:pt x="1453" y="969"/>
                    <a:pt x="1349" y="1"/>
                    <a:pt x="1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1300;p67"/>
            <p:cNvSpPr/>
            <p:nvPr/>
          </p:nvSpPr>
          <p:spPr>
            <a:xfrm>
              <a:off x="7684057" y="3109506"/>
              <a:ext cx="89215" cy="82319"/>
            </a:xfrm>
            <a:custGeom>
              <a:avLst/>
              <a:gdLst/>
              <a:ahLst/>
              <a:cxnLst/>
              <a:rect l="l" t="t" r="r" b="b"/>
              <a:pathLst>
                <a:path w="1022" h="943" extrusionOk="0">
                  <a:moveTo>
                    <a:pt x="568" y="0"/>
                  </a:moveTo>
                  <a:cubicBezTo>
                    <a:pt x="429" y="0"/>
                    <a:pt x="284" y="64"/>
                    <a:pt x="178" y="187"/>
                  </a:cubicBezTo>
                  <a:cubicBezTo>
                    <a:pt x="0" y="394"/>
                    <a:pt x="5" y="689"/>
                    <a:pt x="189" y="846"/>
                  </a:cubicBezTo>
                  <a:cubicBezTo>
                    <a:pt x="264" y="911"/>
                    <a:pt x="358" y="942"/>
                    <a:pt x="455" y="942"/>
                  </a:cubicBezTo>
                  <a:cubicBezTo>
                    <a:pt x="594" y="942"/>
                    <a:pt x="738" y="879"/>
                    <a:pt x="844" y="757"/>
                  </a:cubicBezTo>
                  <a:cubicBezTo>
                    <a:pt x="1022" y="549"/>
                    <a:pt x="1017" y="253"/>
                    <a:pt x="835" y="96"/>
                  </a:cubicBezTo>
                  <a:cubicBezTo>
                    <a:pt x="759" y="32"/>
                    <a:pt x="665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1301;p67"/>
            <p:cNvSpPr/>
            <p:nvPr/>
          </p:nvSpPr>
          <p:spPr>
            <a:xfrm>
              <a:off x="7700381" y="3123823"/>
              <a:ext cx="49845" cy="37624"/>
            </a:xfrm>
            <a:custGeom>
              <a:avLst/>
              <a:gdLst/>
              <a:ahLst/>
              <a:cxnLst/>
              <a:rect l="l" t="t" r="r" b="b"/>
              <a:pathLst>
                <a:path w="571" h="431" fill="none" extrusionOk="0">
                  <a:moveTo>
                    <a:pt x="571" y="213"/>
                  </a:moveTo>
                  <a:cubicBezTo>
                    <a:pt x="503" y="5"/>
                    <a:pt x="141" y="0"/>
                    <a:pt x="0" y="430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1302;p67"/>
            <p:cNvSpPr/>
            <p:nvPr/>
          </p:nvSpPr>
          <p:spPr>
            <a:xfrm>
              <a:off x="7731546" y="3130370"/>
              <a:ext cx="87" cy="31077"/>
            </a:xfrm>
            <a:custGeom>
              <a:avLst/>
              <a:gdLst/>
              <a:ahLst/>
              <a:cxnLst/>
              <a:rect l="l" t="t" r="r" b="b"/>
              <a:pathLst>
                <a:path w="1" h="356" fill="none" extrusionOk="0">
                  <a:moveTo>
                    <a:pt x="1" y="355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1303;p67"/>
            <p:cNvSpPr/>
            <p:nvPr/>
          </p:nvSpPr>
          <p:spPr>
            <a:xfrm>
              <a:off x="7595714" y="3109070"/>
              <a:ext cx="18070" cy="52377"/>
            </a:xfrm>
            <a:custGeom>
              <a:avLst/>
              <a:gdLst/>
              <a:ahLst/>
              <a:cxnLst/>
              <a:rect l="l" t="t" r="r" b="b"/>
              <a:pathLst>
                <a:path w="207" h="600" fill="none" extrusionOk="0">
                  <a:moveTo>
                    <a:pt x="137" y="0"/>
                  </a:moveTo>
                  <a:lnTo>
                    <a:pt x="137" y="245"/>
                  </a:lnTo>
                  <a:lnTo>
                    <a:pt x="24" y="489"/>
                  </a:lnTo>
                  <a:cubicBezTo>
                    <a:pt x="0" y="540"/>
                    <a:pt x="38" y="598"/>
                    <a:pt x="94" y="599"/>
                  </a:cubicBezTo>
                  <a:lnTo>
                    <a:pt x="207" y="599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1304;p67"/>
            <p:cNvSpPr/>
            <p:nvPr/>
          </p:nvSpPr>
          <p:spPr>
            <a:xfrm>
              <a:off x="7589778" y="3169478"/>
              <a:ext cx="53774" cy="57178"/>
            </a:xfrm>
            <a:custGeom>
              <a:avLst/>
              <a:gdLst/>
              <a:ahLst/>
              <a:cxnLst/>
              <a:rect l="l" t="t" r="r" b="b"/>
              <a:pathLst>
                <a:path w="616" h="655" extrusionOk="0">
                  <a:moveTo>
                    <a:pt x="616" y="1"/>
                  </a:moveTo>
                  <a:lnTo>
                    <a:pt x="85" y="82"/>
                  </a:lnTo>
                  <a:cubicBezTo>
                    <a:pt x="85" y="82"/>
                    <a:pt x="1" y="654"/>
                    <a:pt x="178" y="654"/>
                  </a:cubicBezTo>
                  <a:cubicBezTo>
                    <a:pt x="179" y="654"/>
                    <a:pt x="179" y="654"/>
                    <a:pt x="180" y="654"/>
                  </a:cubicBezTo>
                  <a:cubicBezTo>
                    <a:pt x="359" y="650"/>
                    <a:pt x="616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1305;p67"/>
            <p:cNvSpPr/>
            <p:nvPr/>
          </p:nvSpPr>
          <p:spPr>
            <a:xfrm>
              <a:off x="7595278" y="3193223"/>
              <a:ext cx="36402" cy="33434"/>
            </a:xfrm>
            <a:custGeom>
              <a:avLst/>
              <a:gdLst/>
              <a:ahLst/>
              <a:cxnLst/>
              <a:rect l="l" t="t" r="r" b="b"/>
              <a:pathLst>
                <a:path w="417" h="383" extrusionOk="0">
                  <a:moveTo>
                    <a:pt x="260" y="0"/>
                  </a:moveTo>
                  <a:cubicBezTo>
                    <a:pt x="169" y="0"/>
                    <a:pt x="80" y="24"/>
                    <a:pt x="2" y="71"/>
                  </a:cubicBezTo>
                  <a:cubicBezTo>
                    <a:pt x="1" y="223"/>
                    <a:pt x="21" y="382"/>
                    <a:pt x="117" y="382"/>
                  </a:cubicBezTo>
                  <a:cubicBezTo>
                    <a:pt x="117" y="382"/>
                    <a:pt x="118" y="382"/>
                    <a:pt x="118" y="382"/>
                  </a:cubicBezTo>
                  <a:cubicBezTo>
                    <a:pt x="213" y="379"/>
                    <a:pt x="329" y="196"/>
                    <a:pt x="417" y="24"/>
                  </a:cubicBezTo>
                  <a:cubicBezTo>
                    <a:pt x="367" y="8"/>
                    <a:pt x="314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1306;p67"/>
            <p:cNvSpPr/>
            <p:nvPr/>
          </p:nvSpPr>
          <p:spPr>
            <a:xfrm>
              <a:off x="7586984" y="3213650"/>
              <a:ext cx="101262" cy="43822"/>
            </a:xfrm>
            <a:custGeom>
              <a:avLst/>
              <a:gdLst/>
              <a:ahLst/>
              <a:cxnLst/>
              <a:rect l="l" t="t" r="r" b="b"/>
              <a:pathLst>
                <a:path w="1160" h="502" fill="none" extrusionOk="0">
                  <a:moveTo>
                    <a:pt x="0" y="400"/>
                  </a:moveTo>
                  <a:cubicBezTo>
                    <a:pt x="249" y="486"/>
                    <a:pt x="942" y="501"/>
                    <a:pt x="1159" y="0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1307;p67"/>
            <p:cNvSpPr/>
            <p:nvPr/>
          </p:nvSpPr>
          <p:spPr>
            <a:xfrm>
              <a:off x="7346747" y="4119867"/>
              <a:ext cx="204008" cy="92445"/>
            </a:xfrm>
            <a:custGeom>
              <a:avLst/>
              <a:gdLst/>
              <a:ahLst/>
              <a:cxnLst/>
              <a:rect l="l" t="t" r="r" b="b"/>
              <a:pathLst>
                <a:path w="2337" h="1059" fill="none" extrusionOk="0">
                  <a:moveTo>
                    <a:pt x="1" y="0"/>
                  </a:moveTo>
                  <a:lnTo>
                    <a:pt x="2336" y="1058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1308;p67"/>
            <p:cNvSpPr/>
            <p:nvPr/>
          </p:nvSpPr>
          <p:spPr>
            <a:xfrm>
              <a:off x="6849076" y="3673088"/>
              <a:ext cx="465632" cy="220158"/>
            </a:xfrm>
            <a:custGeom>
              <a:avLst/>
              <a:gdLst/>
              <a:ahLst/>
              <a:cxnLst/>
              <a:rect l="l" t="t" r="r" b="b"/>
              <a:pathLst>
                <a:path w="5334" h="2522" extrusionOk="0">
                  <a:moveTo>
                    <a:pt x="0" y="1"/>
                  </a:moveTo>
                  <a:lnTo>
                    <a:pt x="703" y="2522"/>
                  </a:lnTo>
                  <a:lnTo>
                    <a:pt x="5334" y="2522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1309;p67"/>
            <p:cNvSpPr/>
            <p:nvPr/>
          </p:nvSpPr>
          <p:spPr>
            <a:xfrm>
              <a:off x="6893684" y="3704514"/>
              <a:ext cx="37799" cy="32561"/>
            </a:xfrm>
            <a:custGeom>
              <a:avLst/>
              <a:gdLst/>
              <a:ahLst/>
              <a:cxnLst/>
              <a:rect l="l" t="t" r="r" b="b"/>
              <a:pathLst>
                <a:path w="433" h="373" fill="none" extrusionOk="0">
                  <a:moveTo>
                    <a:pt x="29" y="186"/>
                  </a:moveTo>
                  <a:cubicBezTo>
                    <a:pt x="58" y="290"/>
                    <a:pt x="165" y="373"/>
                    <a:pt x="268" y="373"/>
                  </a:cubicBezTo>
                  <a:cubicBezTo>
                    <a:pt x="372" y="373"/>
                    <a:pt x="432" y="290"/>
                    <a:pt x="404" y="186"/>
                  </a:cubicBezTo>
                  <a:cubicBezTo>
                    <a:pt x="373" y="83"/>
                    <a:pt x="268" y="0"/>
                    <a:pt x="164" y="0"/>
                  </a:cubicBezTo>
                  <a:cubicBezTo>
                    <a:pt x="61" y="0"/>
                    <a:pt x="1" y="83"/>
                    <a:pt x="29" y="186"/>
                  </a:cubicBezTo>
                  <a:close/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1310;p67"/>
            <p:cNvSpPr/>
            <p:nvPr/>
          </p:nvSpPr>
          <p:spPr>
            <a:xfrm>
              <a:off x="6855797" y="3808134"/>
              <a:ext cx="435166" cy="85113"/>
            </a:xfrm>
            <a:custGeom>
              <a:avLst/>
              <a:gdLst/>
              <a:ahLst/>
              <a:cxnLst/>
              <a:rect l="l" t="t" r="r" b="b"/>
              <a:pathLst>
                <a:path w="4985" h="975" extrusionOk="0">
                  <a:moveTo>
                    <a:pt x="365" y="0"/>
                  </a:moveTo>
                  <a:lnTo>
                    <a:pt x="0" y="975"/>
                  </a:lnTo>
                  <a:lnTo>
                    <a:pt x="4618" y="97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1311;p67"/>
            <p:cNvSpPr/>
            <p:nvPr/>
          </p:nvSpPr>
          <p:spPr>
            <a:xfrm>
              <a:off x="5149083" y="3893247"/>
              <a:ext cx="2845992" cy="51504"/>
            </a:xfrm>
            <a:custGeom>
              <a:avLst/>
              <a:gdLst/>
              <a:ahLst/>
              <a:cxnLst/>
              <a:rect l="l" t="t" r="r" b="b"/>
              <a:pathLst>
                <a:path w="32602" h="590" extrusionOk="0">
                  <a:moveTo>
                    <a:pt x="0" y="0"/>
                  </a:moveTo>
                  <a:lnTo>
                    <a:pt x="0" y="590"/>
                  </a:lnTo>
                  <a:lnTo>
                    <a:pt x="32601" y="590"/>
                  </a:lnTo>
                  <a:lnTo>
                    <a:pt x="32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1312;p67"/>
            <p:cNvSpPr/>
            <p:nvPr/>
          </p:nvSpPr>
          <p:spPr>
            <a:xfrm>
              <a:off x="5421969" y="3944839"/>
              <a:ext cx="2300223" cy="218674"/>
            </a:xfrm>
            <a:custGeom>
              <a:avLst/>
              <a:gdLst/>
              <a:ahLst/>
              <a:cxnLst/>
              <a:rect l="l" t="t" r="r" b="b"/>
              <a:pathLst>
                <a:path w="26350" h="2505" extrusionOk="0">
                  <a:moveTo>
                    <a:pt x="0" y="0"/>
                  </a:moveTo>
                  <a:lnTo>
                    <a:pt x="0" y="2505"/>
                  </a:lnTo>
                  <a:lnTo>
                    <a:pt x="26349" y="2505"/>
                  </a:lnTo>
                  <a:lnTo>
                    <a:pt x="26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1313;p67"/>
            <p:cNvSpPr/>
            <p:nvPr/>
          </p:nvSpPr>
          <p:spPr>
            <a:xfrm>
              <a:off x="5439428" y="3944839"/>
              <a:ext cx="41640" cy="217277"/>
            </a:xfrm>
            <a:custGeom>
              <a:avLst/>
              <a:gdLst/>
              <a:ahLst/>
              <a:cxnLst/>
              <a:rect l="l" t="t" r="r" b="b"/>
              <a:pathLst>
                <a:path w="477" h="2489" extrusionOk="0">
                  <a:moveTo>
                    <a:pt x="463" y="0"/>
                  </a:moveTo>
                  <a:lnTo>
                    <a:pt x="1" y="2488"/>
                  </a:lnTo>
                  <a:lnTo>
                    <a:pt x="476" y="248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1314;p67"/>
            <p:cNvSpPr/>
            <p:nvPr/>
          </p:nvSpPr>
          <p:spPr>
            <a:xfrm>
              <a:off x="7663106" y="3944839"/>
              <a:ext cx="41552" cy="217277"/>
            </a:xfrm>
            <a:custGeom>
              <a:avLst/>
              <a:gdLst/>
              <a:ahLst/>
              <a:cxnLst/>
              <a:rect l="l" t="t" r="r" b="b"/>
              <a:pathLst>
                <a:path w="476" h="2489" extrusionOk="0">
                  <a:moveTo>
                    <a:pt x="13" y="0"/>
                  </a:moveTo>
                  <a:lnTo>
                    <a:pt x="0" y="2488"/>
                  </a:lnTo>
                  <a:lnTo>
                    <a:pt x="476" y="248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1315;p67"/>
            <p:cNvSpPr/>
            <p:nvPr/>
          </p:nvSpPr>
          <p:spPr>
            <a:xfrm>
              <a:off x="7663106" y="3936110"/>
              <a:ext cx="248180" cy="1207377"/>
            </a:xfrm>
            <a:custGeom>
              <a:avLst/>
              <a:gdLst/>
              <a:ahLst/>
              <a:cxnLst/>
              <a:rect l="l" t="t" r="r" b="b"/>
              <a:pathLst>
                <a:path w="2843" h="13831" extrusionOk="0">
                  <a:moveTo>
                    <a:pt x="0" y="1"/>
                  </a:moveTo>
                  <a:lnTo>
                    <a:pt x="1785" y="13831"/>
                  </a:lnTo>
                  <a:lnTo>
                    <a:pt x="2843" y="13831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1316;p67"/>
            <p:cNvSpPr/>
            <p:nvPr/>
          </p:nvSpPr>
          <p:spPr>
            <a:xfrm>
              <a:off x="5232712" y="3936110"/>
              <a:ext cx="248354" cy="1207377"/>
            </a:xfrm>
            <a:custGeom>
              <a:avLst/>
              <a:gdLst/>
              <a:ahLst/>
              <a:cxnLst/>
              <a:rect l="l" t="t" r="r" b="b"/>
              <a:pathLst>
                <a:path w="2845" h="13831" extrusionOk="0">
                  <a:moveTo>
                    <a:pt x="1785" y="1"/>
                  </a:moveTo>
                  <a:lnTo>
                    <a:pt x="0" y="13831"/>
                  </a:lnTo>
                  <a:lnTo>
                    <a:pt x="1059" y="13831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1317;p67"/>
            <p:cNvSpPr/>
            <p:nvPr/>
          </p:nvSpPr>
          <p:spPr>
            <a:xfrm>
              <a:off x="7688771" y="3944839"/>
              <a:ext cx="154163" cy="1198648"/>
            </a:xfrm>
            <a:custGeom>
              <a:avLst/>
              <a:gdLst/>
              <a:ahLst/>
              <a:cxnLst/>
              <a:rect l="l" t="t" r="r" b="b"/>
              <a:pathLst>
                <a:path w="1766" h="13731" fill="none" extrusionOk="0">
                  <a:moveTo>
                    <a:pt x="1" y="0"/>
                  </a:moveTo>
                  <a:lnTo>
                    <a:pt x="1766" y="1373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1318;p67"/>
            <p:cNvSpPr/>
            <p:nvPr/>
          </p:nvSpPr>
          <p:spPr>
            <a:xfrm>
              <a:off x="7750576" y="4748571"/>
              <a:ext cx="737032" cy="394923"/>
            </a:xfrm>
            <a:custGeom>
              <a:avLst/>
              <a:gdLst/>
              <a:ahLst/>
              <a:cxnLst/>
              <a:rect l="l" t="t" r="r" b="b"/>
              <a:pathLst>
                <a:path w="8443" h="4524" extrusionOk="0">
                  <a:moveTo>
                    <a:pt x="1088" y="1"/>
                  </a:moveTo>
                  <a:lnTo>
                    <a:pt x="95" y="3800"/>
                  </a:lnTo>
                  <a:cubicBezTo>
                    <a:pt x="0" y="4165"/>
                    <a:pt x="276" y="4524"/>
                    <a:pt x="655" y="4524"/>
                  </a:cubicBezTo>
                  <a:lnTo>
                    <a:pt x="7788" y="4524"/>
                  </a:lnTo>
                  <a:cubicBezTo>
                    <a:pt x="8167" y="4524"/>
                    <a:pt x="8443" y="4165"/>
                    <a:pt x="8348" y="3800"/>
                  </a:cubicBezTo>
                  <a:lnTo>
                    <a:pt x="73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1319;p67"/>
            <p:cNvSpPr/>
            <p:nvPr/>
          </p:nvSpPr>
          <p:spPr>
            <a:xfrm>
              <a:off x="7845554" y="4748571"/>
              <a:ext cx="547165" cy="249926"/>
            </a:xfrm>
            <a:custGeom>
              <a:avLst/>
              <a:gdLst/>
              <a:ahLst/>
              <a:cxnLst/>
              <a:rect l="l" t="t" r="r" b="b"/>
              <a:pathLst>
                <a:path w="6268" h="2863" extrusionOk="0">
                  <a:moveTo>
                    <a:pt x="0" y="1"/>
                  </a:moveTo>
                  <a:cubicBezTo>
                    <a:pt x="0" y="1"/>
                    <a:pt x="1632" y="2863"/>
                    <a:pt x="3134" y="2863"/>
                  </a:cubicBezTo>
                  <a:cubicBezTo>
                    <a:pt x="4635" y="2863"/>
                    <a:pt x="6267" y="1"/>
                    <a:pt x="6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1320;p67"/>
            <p:cNvSpPr/>
            <p:nvPr/>
          </p:nvSpPr>
          <p:spPr>
            <a:xfrm>
              <a:off x="8085354" y="4902997"/>
              <a:ext cx="67392" cy="67304"/>
            </a:xfrm>
            <a:custGeom>
              <a:avLst/>
              <a:gdLst/>
              <a:ahLst/>
              <a:cxnLst/>
              <a:rect l="l" t="t" r="r" b="b"/>
              <a:pathLst>
                <a:path w="772" h="771" fill="none" extrusionOk="0">
                  <a:moveTo>
                    <a:pt x="0" y="329"/>
                  </a:moveTo>
                  <a:cubicBezTo>
                    <a:pt x="0" y="623"/>
                    <a:pt x="355" y="771"/>
                    <a:pt x="563" y="563"/>
                  </a:cubicBezTo>
                  <a:cubicBezTo>
                    <a:pt x="771" y="355"/>
                    <a:pt x="623" y="0"/>
                    <a:pt x="329" y="0"/>
                  </a:cubicBezTo>
                  <a:cubicBezTo>
                    <a:pt x="148" y="0"/>
                    <a:pt x="0" y="148"/>
                    <a:pt x="0" y="3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1321;p67"/>
            <p:cNvSpPr/>
            <p:nvPr/>
          </p:nvSpPr>
          <p:spPr>
            <a:xfrm>
              <a:off x="5916498" y="3504781"/>
              <a:ext cx="620144" cy="388463"/>
            </a:xfrm>
            <a:custGeom>
              <a:avLst/>
              <a:gdLst/>
              <a:ahLst/>
              <a:cxnLst/>
              <a:rect l="l" t="t" r="r" b="b"/>
              <a:pathLst>
                <a:path w="7104" h="4450" extrusionOk="0">
                  <a:moveTo>
                    <a:pt x="1290" y="1"/>
                  </a:moveTo>
                  <a:lnTo>
                    <a:pt x="0" y="4450"/>
                  </a:lnTo>
                  <a:lnTo>
                    <a:pt x="5813" y="4450"/>
                  </a:lnTo>
                  <a:lnTo>
                    <a:pt x="71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1322;p67"/>
            <p:cNvSpPr/>
            <p:nvPr/>
          </p:nvSpPr>
          <p:spPr>
            <a:xfrm>
              <a:off x="6155949" y="3626995"/>
              <a:ext cx="167083" cy="144037"/>
            </a:xfrm>
            <a:custGeom>
              <a:avLst/>
              <a:gdLst/>
              <a:ahLst/>
              <a:cxnLst/>
              <a:rect l="l" t="t" r="r" b="b"/>
              <a:pathLst>
                <a:path w="1914" h="1650" fill="none" extrusionOk="0">
                  <a:moveTo>
                    <a:pt x="131" y="826"/>
                  </a:moveTo>
                  <a:cubicBezTo>
                    <a:pt x="0" y="1280"/>
                    <a:pt x="261" y="1650"/>
                    <a:pt x="717" y="1650"/>
                  </a:cubicBezTo>
                  <a:cubicBezTo>
                    <a:pt x="1172" y="1650"/>
                    <a:pt x="1649" y="1280"/>
                    <a:pt x="1780" y="826"/>
                  </a:cubicBezTo>
                  <a:cubicBezTo>
                    <a:pt x="1913" y="371"/>
                    <a:pt x="1651" y="1"/>
                    <a:pt x="1197" y="1"/>
                  </a:cubicBezTo>
                  <a:cubicBezTo>
                    <a:pt x="741" y="1"/>
                    <a:pt x="264" y="371"/>
                    <a:pt x="131" y="8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1323;p67"/>
            <p:cNvSpPr/>
            <p:nvPr/>
          </p:nvSpPr>
          <p:spPr>
            <a:xfrm>
              <a:off x="5942337" y="3526518"/>
              <a:ext cx="106325" cy="366726"/>
            </a:xfrm>
            <a:custGeom>
              <a:avLst/>
              <a:gdLst/>
              <a:ahLst/>
              <a:cxnLst/>
              <a:rect l="l" t="t" r="r" b="b"/>
              <a:pathLst>
                <a:path w="1218" h="4201" fill="none" extrusionOk="0">
                  <a:moveTo>
                    <a:pt x="1218" y="1"/>
                  </a:moveTo>
                  <a:lnTo>
                    <a:pt x="0" y="420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1324;p67"/>
            <p:cNvSpPr/>
            <p:nvPr/>
          </p:nvSpPr>
          <p:spPr>
            <a:xfrm>
              <a:off x="7994742" y="2845524"/>
              <a:ext cx="516437" cy="516612"/>
            </a:xfrm>
            <a:custGeom>
              <a:avLst/>
              <a:gdLst/>
              <a:ahLst/>
              <a:cxnLst/>
              <a:rect l="l" t="t" r="r" b="b"/>
              <a:pathLst>
                <a:path w="5916" h="5918" extrusionOk="0">
                  <a:moveTo>
                    <a:pt x="2959" y="0"/>
                  </a:moveTo>
                  <a:cubicBezTo>
                    <a:pt x="1325" y="0"/>
                    <a:pt x="0" y="1325"/>
                    <a:pt x="0" y="2959"/>
                  </a:cubicBezTo>
                  <a:cubicBezTo>
                    <a:pt x="0" y="4593"/>
                    <a:pt x="1325" y="5917"/>
                    <a:pt x="2959" y="5917"/>
                  </a:cubicBezTo>
                  <a:cubicBezTo>
                    <a:pt x="4593" y="5917"/>
                    <a:pt x="5916" y="4593"/>
                    <a:pt x="5916" y="2959"/>
                  </a:cubicBezTo>
                  <a:cubicBezTo>
                    <a:pt x="5916" y="1325"/>
                    <a:pt x="4593" y="0"/>
                    <a:pt x="2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1325;p67"/>
            <p:cNvSpPr/>
            <p:nvPr/>
          </p:nvSpPr>
          <p:spPr>
            <a:xfrm>
              <a:off x="8110845" y="2964508"/>
              <a:ext cx="298985" cy="278558"/>
            </a:xfrm>
            <a:custGeom>
              <a:avLst/>
              <a:gdLst/>
              <a:ahLst/>
              <a:cxnLst/>
              <a:rect l="l" t="t" r="r" b="b"/>
              <a:pathLst>
                <a:path w="3425" h="3191" extrusionOk="0">
                  <a:moveTo>
                    <a:pt x="1012" y="1"/>
                  </a:moveTo>
                  <a:cubicBezTo>
                    <a:pt x="689" y="1"/>
                    <a:pt x="380" y="87"/>
                    <a:pt x="123" y="264"/>
                  </a:cubicBezTo>
                  <a:cubicBezTo>
                    <a:pt x="19" y="336"/>
                    <a:pt x="1" y="481"/>
                    <a:pt x="95" y="541"/>
                  </a:cubicBezTo>
                  <a:lnTo>
                    <a:pt x="624" y="884"/>
                  </a:lnTo>
                  <a:cubicBezTo>
                    <a:pt x="656" y="904"/>
                    <a:pt x="692" y="914"/>
                    <a:pt x="731" y="914"/>
                  </a:cubicBezTo>
                  <a:cubicBezTo>
                    <a:pt x="793" y="914"/>
                    <a:pt x="859" y="888"/>
                    <a:pt x="909" y="837"/>
                  </a:cubicBezTo>
                  <a:cubicBezTo>
                    <a:pt x="1027" y="718"/>
                    <a:pt x="1185" y="649"/>
                    <a:pt x="1336" y="649"/>
                  </a:cubicBezTo>
                  <a:cubicBezTo>
                    <a:pt x="1374" y="649"/>
                    <a:pt x="1411" y="653"/>
                    <a:pt x="1448" y="662"/>
                  </a:cubicBezTo>
                  <a:cubicBezTo>
                    <a:pt x="1989" y="810"/>
                    <a:pt x="2413" y="1234"/>
                    <a:pt x="2561" y="1777"/>
                  </a:cubicBezTo>
                  <a:cubicBezTo>
                    <a:pt x="2608" y="1957"/>
                    <a:pt x="2537" y="2166"/>
                    <a:pt x="2388" y="2316"/>
                  </a:cubicBezTo>
                  <a:cubicBezTo>
                    <a:pt x="2306" y="2397"/>
                    <a:pt x="2287" y="2518"/>
                    <a:pt x="2339" y="2601"/>
                  </a:cubicBezTo>
                  <a:lnTo>
                    <a:pt x="2683" y="3130"/>
                  </a:lnTo>
                  <a:cubicBezTo>
                    <a:pt x="2710" y="3171"/>
                    <a:pt x="2754" y="3191"/>
                    <a:pt x="2800" y="3191"/>
                  </a:cubicBezTo>
                  <a:cubicBezTo>
                    <a:pt x="2858" y="3191"/>
                    <a:pt x="2921" y="3160"/>
                    <a:pt x="2961" y="3102"/>
                  </a:cubicBezTo>
                  <a:cubicBezTo>
                    <a:pt x="3424" y="2424"/>
                    <a:pt x="3266" y="1394"/>
                    <a:pt x="2549" y="676"/>
                  </a:cubicBezTo>
                  <a:cubicBezTo>
                    <a:pt x="2104" y="231"/>
                    <a:pt x="1538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1326;p67"/>
            <p:cNvSpPr/>
            <p:nvPr/>
          </p:nvSpPr>
          <p:spPr>
            <a:xfrm>
              <a:off x="4472019" y="2812090"/>
              <a:ext cx="516612" cy="516612"/>
            </a:xfrm>
            <a:custGeom>
              <a:avLst/>
              <a:gdLst/>
              <a:ahLst/>
              <a:cxnLst/>
              <a:rect l="l" t="t" r="r" b="b"/>
              <a:pathLst>
                <a:path w="5918" h="5918" extrusionOk="0">
                  <a:moveTo>
                    <a:pt x="2959" y="0"/>
                  </a:moveTo>
                  <a:cubicBezTo>
                    <a:pt x="1325" y="0"/>
                    <a:pt x="0" y="1325"/>
                    <a:pt x="0" y="2959"/>
                  </a:cubicBezTo>
                  <a:cubicBezTo>
                    <a:pt x="0" y="4593"/>
                    <a:pt x="1325" y="5917"/>
                    <a:pt x="2959" y="5917"/>
                  </a:cubicBezTo>
                  <a:cubicBezTo>
                    <a:pt x="4593" y="5917"/>
                    <a:pt x="5917" y="4593"/>
                    <a:pt x="5917" y="2959"/>
                  </a:cubicBezTo>
                  <a:cubicBezTo>
                    <a:pt x="5917" y="1325"/>
                    <a:pt x="4593" y="0"/>
                    <a:pt x="2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1327;p67"/>
            <p:cNvSpPr/>
            <p:nvPr/>
          </p:nvSpPr>
          <p:spPr>
            <a:xfrm>
              <a:off x="4580266" y="2985284"/>
              <a:ext cx="170225" cy="170225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228" y="0"/>
                  </a:moveTo>
                  <a:cubicBezTo>
                    <a:pt x="101" y="0"/>
                    <a:pt x="0" y="101"/>
                    <a:pt x="0" y="228"/>
                  </a:cubicBezTo>
                  <a:lnTo>
                    <a:pt x="0" y="1722"/>
                  </a:lnTo>
                  <a:cubicBezTo>
                    <a:pt x="0" y="1848"/>
                    <a:pt x="101" y="1949"/>
                    <a:pt x="228" y="1949"/>
                  </a:cubicBezTo>
                  <a:lnTo>
                    <a:pt x="1722" y="1949"/>
                  </a:lnTo>
                  <a:cubicBezTo>
                    <a:pt x="1848" y="1949"/>
                    <a:pt x="1949" y="1848"/>
                    <a:pt x="1949" y="1722"/>
                  </a:cubicBezTo>
                  <a:lnTo>
                    <a:pt x="1949" y="228"/>
                  </a:lnTo>
                  <a:cubicBezTo>
                    <a:pt x="1949" y="101"/>
                    <a:pt x="1848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1328;p67"/>
            <p:cNvSpPr/>
            <p:nvPr/>
          </p:nvSpPr>
          <p:spPr>
            <a:xfrm>
              <a:off x="4762888" y="2988951"/>
              <a:ext cx="117499" cy="162805"/>
            </a:xfrm>
            <a:custGeom>
              <a:avLst/>
              <a:gdLst/>
              <a:ahLst/>
              <a:cxnLst/>
              <a:rect l="l" t="t" r="r" b="b"/>
              <a:pathLst>
                <a:path w="1346" h="1865" extrusionOk="0">
                  <a:moveTo>
                    <a:pt x="1194" y="1"/>
                  </a:moveTo>
                  <a:cubicBezTo>
                    <a:pt x="1164" y="1"/>
                    <a:pt x="1134" y="10"/>
                    <a:pt x="1107" y="29"/>
                  </a:cubicBezTo>
                  <a:lnTo>
                    <a:pt x="140" y="729"/>
                  </a:lnTo>
                  <a:cubicBezTo>
                    <a:pt x="1" y="829"/>
                    <a:pt x="1" y="1037"/>
                    <a:pt x="140" y="1136"/>
                  </a:cubicBezTo>
                  <a:lnTo>
                    <a:pt x="1107" y="1836"/>
                  </a:lnTo>
                  <a:cubicBezTo>
                    <a:pt x="1134" y="1856"/>
                    <a:pt x="1164" y="1865"/>
                    <a:pt x="1194" y="1865"/>
                  </a:cubicBezTo>
                  <a:cubicBezTo>
                    <a:pt x="1272" y="1865"/>
                    <a:pt x="1345" y="1803"/>
                    <a:pt x="1345" y="1714"/>
                  </a:cubicBezTo>
                  <a:lnTo>
                    <a:pt x="1345" y="151"/>
                  </a:lnTo>
                  <a:cubicBezTo>
                    <a:pt x="1345" y="63"/>
                    <a:pt x="1272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1329;p67"/>
            <p:cNvSpPr/>
            <p:nvPr/>
          </p:nvSpPr>
          <p:spPr>
            <a:xfrm>
              <a:off x="4880300" y="3133425"/>
              <a:ext cx="193795" cy="145433"/>
            </a:xfrm>
            <a:custGeom>
              <a:avLst/>
              <a:gdLst/>
              <a:ahLst/>
              <a:cxnLst/>
              <a:rect l="l" t="t" r="r" b="b"/>
              <a:pathLst>
                <a:path w="2220" h="1666" extrusionOk="0">
                  <a:moveTo>
                    <a:pt x="772" y="0"/>
                  </a:moveTo>
                  <a:lnTo>
                    <a:pt x="0" y="1105"/>
                  </a:lnTo>
                  <a:lnTo>
                    <a:pt x="2041" y="1661"/>
                  </a:lnTo>
                  <a:cubicBezTo>
                    <a:pt x="2052" y="1664"/>
                    <a:pt x="2062" y="1666"/>
                    <a:pt x="2071" y="1666"/>
                  </a:cubicBezTo>
                  <a:cubicBezTo>
                    <a:pt x="2162" y="1666"/>
                    <a:pt x="2220" y="1552"/>
                    <a:pt x="2151" y="1477"/>
                  </a:cubicBez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1330;p67"/>
            <p:cNvSpPr/>
            <p:nvPr/>
          </p:nvSpPr>
          <p:spPr>
            <a:xfrm>
              <a:off x="3994425" y="5143410"/>
              <a:ext cx="4891226" cy="87"/>
            </a:xfrm>
            <a:custGeom>
              <a:avLst/>
              <a:gdLst/>
              <a:ahLst/>
              <a:cxnLst/>
              <a:rect l="l" t="t" r="r" b="b"/>
              <a:pathLst>
                <a:path w="56031" h="1" fill="none" extrusionOk="0">
                  <a:moveTo>
                    <a:pt x="1" y="1"/>
                  </a:moveTo>
                  <a:lnTo>
                    <a:pt x="56030" y="1"/>
                  </a:lnTo>
                </a:path>
              </a:pathLst>
            </a:custGeom>
            <a:noFill/>
            <a:ln w="600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1331;p67"/>
            <p:cNvSpPr/>
            <p:nvPr/>
          </p:nvSpPr>
          <p:spPr>
            <a:xfrm>
              <a:off x="7637881" y="3102764"/>
              <a:ext cx="30291" cy="25927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0" y="0"/>
                  </a:moveTo>
                  <a:cubicBezTo>
                    <a:pt x="74" y="0"/>
                    <a:pt x="1" y="59"/>
                    <a:pt x="1" y="148"/>
                  </a:cubicBezTo>
                  <a:cubicBezTo>
                    <a:pt x="1" y="171"/>
                    <a:pt x="7" y="192"/>
                    <a:pt x="17" y="213"/>
                  </a:cubicBezTo>
                  <a:lnTo>
                    <a:pt x="102" y="171"/>
                  </a:lnTo>
                  <a:lnTo>
                    <a:pt x="69" y="269"/>
                  </a:lnTo>
                  <a:cubicBezTo>
                    <a:pt x="91" y="286"/>
                    <a:pt x="120" y="295"/>
                    <a:pt x="149" y="296"/>
                  </a:cubicBezTo>
                  <a:cubicBezTo>
                    <a:pt x="280" y="296"/>
                    <a:pt x="346" y="136"/>
                    <a:pt x="253" y="43"/>
                  </a:cubicBezTo>
                  <a:cubicBezTo>
                    <a:pt x="223" y="13"/>
                    <a:pt x="18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1332;p67"/>
            <p:cNvSpPr/>
            <p:nvPr/>
          </p:nvSpPr>
          <p:spPr>
            <a:xfrm>
              <a:off x="7565164" y="3102764"/>
              <a:ext cx="30291" cy="25927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0" y="0"/>
                  </a:moveTo>
                  <a:cubicBezTo>
                    <a:pt x="74" y="0"/>
                    <a:pt x="1" y="59"/>
                    <a:pt x="1" y="148"/>
                  </a:cubicBezTo>
                  <a:cubicBezTo>
                    <a:pt x="1" y="171"/>
                    <a:pt x="7" y="192"/>
                    <a:pt x="18" y="213"/>
                  </a:cubicBezTo>
                  <a:lnTo>
                    <a:pt x="102" y="171"/>
                  </a:lnTo>
                  <a:lnTo>
                    <a:pt x="67" y="269"/>
                  </a:lnTo>
                  <a:cubicBezTo>
                    <a:pt x="91" y="286"/>
                    <a:pt x="119" y="295"/>
                    <a:pt x="149" y="296"/>
                  </a:cubicBezTo>
                  <a:cubicBezTo>
                    <a:pt x="280" y="296"/>
                    <a:pt x="346" y="136"/>
                    <a:pt x="253" y="43"/>
                  </a:cubicBezTo>
                  <a:cubicBezTo>
                    <a:pt x="223" y="13"/>
                    <a:pt x="18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33" name="Google Shape;1333;p67"/>
          <p:cNvGrpSpPr/>
          <p:nvPr/>
        </p:nvGrpSpPr>
        <p:grpSpPr>
          <a:xfrm>
            <a:off x="10861847" y="5401974"/>
            <a:ext cx="179032" cy="178900"/>
            <a:chOff x="3991661" y="4188807"/>
            <a:chExt cx="199338" cy="199191"/>
          </a:xfrm>
        </p:grpSpPr>
        <p:sp>
          <p:nvSpPr>
            <p:cNvPr id="1334" name="Google Shape;1334;p6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6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36" name="Google Shape;1336;p67"/>
          <p:cNvSpPr txBox="1">
            <a:spLocks noGrp="1"/>
          </p:cNvSpPr>
          <p:nvPr>
            <p:ph type="subTitle" idx="1"/>
          </p:nvPr>
        </p:nvSpPr>
        <p:spPr>
          <a:xfrm>
            <a:off x="4963885" y="1985073"/>
            <a:ext cx="6472052" cy="43919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The work was divided in order to use each one's best qualities but always with the idea of everyone participating in all decisions to maintain the coherence of the artefacts.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The domain model is the most important artefact at this stage. Had input from all team members.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We have tried to make the glossary as complete as possible so that it can serve as a dictionary for the rest of the project.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Commit format is [SPRINT][US/TASK][DESCRIPTION]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Form of official communication Teams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Fast way of communication WhatsApp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4"/>
          <p:cNvSpPr txBox="1">
            <a:spLocks noGrp="1"/>
          </p:cNvSpPr>
          <p:nvPr>
            <p:ph type="subTitle" idx="1"/>
          </p:nvPr>
        </p:nvSpPr>
        <p:spPr>
          <a:xfrm>
            <a:off x="6210400" y="2319333"/>
            <a:ext cx="5042800" cy="32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internal</a:t>
            </a:r>
            <a:r>
              <a:rPr lang="pt-PT" dirty="0"/>
              <a:t> </a:t>
            </a:r>
            <a:r>
              <a:rPr lang="pt-PT" dirty="0" err="1"/>
              <a:t>communication</a:t>
            </a:r>
            <a:endParaRPr lang="pt-PT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PT" dirty="0" err="1"/>
              <a:t>Commitment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everyone</a:t>
            </a:r>
            <a:endParaRPr lang="pt-PT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PT" dirty="0" err="1"/>
              <a:t>Problems</a:t>
            </a:r>
            <a:r>
              <a:rPr lang="pt-PT" dirty="0"/>
              <a:t> are </a:t>
            </a:r>
            <a:r>
              <a:rPr lang="pt-PT" dirty="0" err="1"/>
              <a:t>quickly</a:t>
            </a:r>
            <a:r>
              <a:rPr lang="pt-PT" dirty="0"/>
              <a:t> </a:t>
            </a:r>
            <a:r>
              <a:rPr lang="pt-PT" dirty="0" err="1"/>
              <a:t>reported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solved</a:t>
            </a:r>
            <a:endParaRPr lang="pt-PT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PT" dirty="0"/>
              <a:t>Great team </a:t>
            </a:r>
            <a:r>
              <a:rPr lang="pt-PT" dirty="0" err="1"/>
              <a:t>effort</a:t>
            </a:r>
            <a:r>
              <a:rPr lang="pt-PT" dirty="0"/>
              <a:t> to solve individual </a:t>
            </a:r>
            <a:r>
              <a:rPr lang="pt-PT" dirty="0" err="1"/>
              <a:t>issues</a:t>
            </a:r>
            <a:endParaRPr lang="pt-PT" dirty="0"/>
          </a:p>
        </p:txBody>
      </p:sp>
      <p:sp>
        <p:nvSpPr>
          <p:cNvPr id="1055" name="Google Shape;1055;p64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pt-PT" dirty="0" err="1"/>
              <a:t>Strengths</a:t>
            </a:r>
            <a:endParaRPr dirty="0"/>
          </a:p>
        </p:txBody>
      </p:sp>
      <p:grpSp>
        <p:nvGrpSpPr>
          <p:cNvPr id="1056" name="Google Shape;1056;p64"/>
          <p:cNvGrpSpPr/>
          <p:nvPr/>
        </p:nvGrpSpPr>
        <p:grpSpPr>
          <a:xfrm>
            <a:off x="1127197" y="1755261"/>
            <a:ext cx="4547327" cy="4277752"/>
            <a:chOff x="544400" y="1952675"/>
            <a:chExt cx="997775" cy="938625"/>
          </a:xfrm>
        </p:grpSpPr>
        <p:sp>
          <p:nvSpPr>
            <p:cNvPr id="1057" name="Google Shape;1057;p64"/>
            <p:cNvSpPr/>
            <p:nvPr/>
          </p:nvSpPr>
          <p:spPr>
            <a:xfrm>
              <a:off x="593225" y="2143250"/>
              <a:ext cx="860850" cy="569750"/>
            </a:xfrm>
            <a:custGeom>
              <a:avLst/>
              <a:gdLst/>
              <a:ahLst/>
              <a:cxnLst/>
              <a:rect l="l" t="t" r="r" b="b"/>
              <a:pathLst>
                <a:path w="34434" h="22790" extrusionOk="0">
                  <a:moveTo>
                    <a:pt x="6489" y="1"/>
                  </a:moveTo>
                  <a:cubicBezTo>
                    <a:pt x="6096" y="1"/>
                    <a:pt x="5787" y="322"/>
                    <a:pt x="5787" y="703"/>
                  </a:cubicBezTo>
                  <a:lnTo>
                    <a:pt x="5787" y="7823"/>
                  </a:lnTo>
                  <a:cubicBezTo>
                    <a:pt x="5787" y="8222"/>
                    <a:pt x="5461" y="8512"/>
                    <a:pt x="5096" y="8512"/>
                  </a:cubicBezTo>
                  <a:cubicBezTo>
                    <a:pt x="5026" y="8512"/>
                    <a:pt x="4953" y="8501"/>
                    <a:pt x="4882" y="8478"/>
                  </a:cubicBezTo>
                  <a:cubicBezTo>
                    <a:pt x="4703" y="8418"/>
                    <a:pt x="4501" y="8359"/>
                    <a:pt x="4346" y="8311"/>
                  </a:cubicBezTo>
                  <a:cubicBezTo>
                    <a:pt x="3990" y="8221"/>
                    <a:pt x="3638" y="8158"/>
                    <a:pt x="3274" y="8158"/>
                  </a:cubicBezTo>
                  <a:cubicBezTo>
                    <a:pt x="2968" y="8158"/>
                    <a:pt x="2654" y="8202"/>
                    <a:pt x="2322" y="8311"/>
                  </a:cubicBezTo>
                  <a:cubicBezTo>
                    <a:pt x="976" y="8740"/>
                    <a:pt x="24" y="9978"/>
                    <a:pt x="12" y="11371"/>
                  </a:cubicBezTo>
                  <a:cubicBezTo>
                    <a:pt x="0" y="13181"/>
                    <a:pt x="1453" y="14633"/>
                    <a:pt x="3251" y="14633"/>
                  </a:cubicBezTo>
                  <a:cubicBezTo>
                    <a:pt x="3632" y="14633"/>
                    <a:pt x="3965" y="14574"/>
                    <a:pt x="4346" y="14467"/>
                  </a:cubicBezTo>
                  <a:cubicBezTo>
                    <a:pt x="4525" y="14419"/>
                    <a:pt x="4703" y="14359"/>
                    <a:pt x="4882" y="14300"/>
                  </a:cubicBezTo>
                  <a:cubicBezTo>
                    <a:pt x="4950" y="14278"/>
                    <a:pt x="5020" y="14267"/>
                    <a:pt x="5088" y="14267"/>
                  </a:cubicBezTo>
                  <a:cubicBezTo>
                    <a:pt x="5456" y="14267"/>
                    <a:pt x="5787" y="14573"/>
                    <a:pt x="5787" y="14955"/>
                  </a:cubicBezTo>
                  <a:lnTo>
                    <a:pt x="5787" y="22087"/>
                  </a:lnTo>
                  <a:cubicBezTo>
                    <a:pt x="5787" y="22479"/>
                    <a:pt x="6096" y="22789"/>
                    <a:pt x="6489" y="22789"/>
                  </a:cubicBezTo>
                  <a:lnTo>
                    <a:pt x="27932" y="22789"/>
                  </a:lnTo>
                  <a:cubicBezTo>
                    <a:pt x="28313" y="22789"/>
                    <a:pt x="28635" y="22479"/>
                    <a:pt x="28635" y="22087"/>
                  </a:cubicBezTo>
                  <a:lnTo>
                    <a:pt x="28635" y="14955"/>
                  </a:lnTo>
                  <a:cubicBezTo>
                    <a:pt x="28635" y="14556"/>
                    <a:pt x="28952" y="14266"/>
                    <a:pt x="29321" y="14266"/>
                  </a:cubicBezTo>
                  <a:cubicBezTo>
                    <a:pt x="29392" y="14266"/>
                    <a:pt x="29466" y="14277"/>
                    <a:pt x="29540" y="14300"/>
                  </a:cubicBezTo>
                  <a:cubicBezTo>
                    <a:pt x="29730" y="14359"/>
                    <a:pt x="29909" y="14419"/>
                    <a:pt x="30087" y="14467"/>
                  </a:cubicBezTo>
                  <a:cubicBezTo>
                    <a:pt x="30444" y="14562"/>
                    <a:pt x="30802" y="14633"/>
                    <a:pt x="31171" y="14633"/>
                  </a:cubicBezTo>
                  <a:cubicBezTo>
                    <a:pt x="32945" y="14633"/>
                    <a:pt x="34385" y="13205"/>
                    <a:pt x="34421" y="11430"/>
                  </a:cubicBezTo>
                  <a:cubicBezTo>
                    <a:pt x="34433" y="10049"/>
                    <a:pt x="33492" y="8811"/>
                    <a:pt x="32171" y="8335"/>
                  </a:cubicBezTo>
                  <a:cubicBezTo>
                    <a:pt x="31826" y="8213"/>
                    <a:pt x="31500" y="8163"/>
                    <a:pt x="31179" y="8163"/>
                  </a:cubicBezTo>
                  <a:cubicBezTo>
                    <a:pt x="30814" y="8163"/>
                    <a:pt x="30455" y="8228"/>
                    <a:pt x="30087" y="8323"/>
                  </a:cubicBezTo>
                  <a:cubicBezTo>
                    <a:pt x="29909" y="8371"/>
                    <a:pt x="29718" y="8430"/>
                    <a:pt x="29540" y="8490"/>
                  </a:cubicBezTo>
                  <a:cubicBezTo>
                    <a:pt x="29468" y="8512"/>
                    <a:pt x="29396" y="8523"/>
                    <a:pt x="29325" y="8523"/>
                  </a:cubicBezTo>
                  <a:cubicBezTo>
                    <a:pt x="28955" y="8523"/>
                    <a:pt x="28635" y="8225"/>
                    <a:pt x="28635" y="7835"/>
                  </a:cubicBezTo>
                  <a:lnTo>
                    <a:pt x="28635" y="703"/>
                  </a:lnTo>
                  <a:cubicBezTo>
                    <a:pt x="28635" y="322"/>
                    <a:pt x="28313" y="1"/>
                    <a:pt x="27932" y="1"/>
                  </a:cubicBezTo>
                  <a:lnTo>
                    <a:pt x="20800" y="1"/>
                  </a:lnTo>
                  <a:cubicBezTo>
                    <a:pt x="20324" y="1"/>
                    <a:pt x="20003" y="465"/>
                    <a:pt x="20146" y="917"/>
                  </a:cubicBezTo>
                  <a:cubicBezTo>
                    <a:pt x="20205" y="1108"/>
                    <a:pt x="20265" y="1286"/>
                    <a:pt x="20312" y="1465"/>
                  </a:cubicBezTo>
                  <a:cubicBezTo>
                    <a:pt x="20491" y="2144"/>
                    <a:pt x="20562" y="2798"/>
                    <a:pt x="20300" y="3549"/>
                  </a:cubicBezTo>
                  <a:cubicBezTo>
                    <a:pt x="19827" y="4862"/>
                    <a:pt x="18601" y="5799"/>
                    <a:pt x="17207" y="5799"/>
                  </a:cubicBezTo>
                  <a:cubicBezTo>
                    <a:pt x="17198" y="5799"/>
                    <a:pt x="17190" y="5799"/>
                    <a:pt x="17181" y="5799"/>
                  </a:cubicBezTo>
                  <a:cubicBezTo>
                    <a:pt x="15419" y="5775"/>
                    <a:pt x="13990" y="4334"/>
                    <a:pt x="13990" y="2548"/>
                  </a:cubicBezTo>
                  <a:cubicBezTo>
                    <a:pt x="13990" y="2179"/>
                    <a:pt x="14050" y="1834"/>
                    <a:pt x="14145" y="1465"/>
                  </a:cubicBezTo>
                  <a:cubicBezTo>
                    <a:pt x="14192" y="1286"/>
                    <a:pt x="14252" y="1096"/>
                    <a:pt x="14311" y="917"/>
                  </a:cubicBezTo>
                  <a:cubicBezTo>
                    <a:pt x="14466" y="465"/>
                    <a:pt x="14121" y="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1058;p64"/>
            <p:cNvSpPr/>
            <p:nvPr/>
          </p:nvSpPr>
          <p:spPr>
            <a:xfrm>
              <a:off x="599775" y="2178075"/>
              <a:ext cx="103000" cy="102725"/>
            </a:xfrm>
            <a:custGeom>
              <a:avLst/>
              <a:gdLst/>
              <a:ahLst/>
              <a:cxnLst/>
              <a:rect l="l" t="t" r="r" b="b"/>
              <a:pathLst>
                <a:path w="4120" h="4109" extrusionOk="0">
                  <a:moveTo>
                    <a:pt x="976" y="1"/>
                  </a:moveTo>
                  <a:lnTo>
                    <a:pt x="0" y="965"/>
                  </a:lnTo>
                  <a:lnTo>
                    <a:pt x="3155" y="4108"/>
                  </a:lnTo>
                  <a:lnTo>
                    <a:pt x="4120" y="314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1059;p64"/>
            <p:cNvSpPr/>
            <p:nvPr/>
          </p:nvSpPr>
          <p:spPr>
            <a:xfrm>
              <a:off x="678650" y="2256950"/>
              <a:ext cx="41725" cy="40600"/>
            </a:xfrm>
            <a:custGeom>
              <a:avLst/>
              <a:gdLst/>
              <a:ahLst/>
              <a:cxnLst/>
              <a:rect l="l" t="t" r="r" b="b"/>
              <a:pathLst>
                <a:path w="1669" h="1624" extrusionOk="0">
                  <a:moveTo>
                    <a:pt x="965" y="1"/>
                  </a:moveTo>
                  <a:lnTo>
                    <a:pt x="0" y="965"/>
                  </a:lnTo>
                  <a:lnTo>
                    <a:pt x="1441" y="1608"/>
                  </a:lnTo>
                  <a:cubicBezTo>
                    <a:pt x="1463" y="1619"/>
                    <a:pt x="1485" y="1624"/>
                    <a:pt x="1505" y="1624"/>
                  </a:cubicBezTo>
                  <a:cubicBezTo>
                    <a:pt x="1598" y="1624"/>
                    <a:pt x="1668" y="1527"/>
                    <a:pt x="1620" y="1429"/>
                  </a:cubicBezTo>
                  <a:lnTo>
                    <a:pt x="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1060;p64"/>
            <p:cNvSpPr/>
            <p:nvPr/>
          </p:nvSpPr>
          <p:spPr>
            <a:xfrm>
              <a:off x="611075" y="2196825"/>
              <a:ext cx="72950" cy="72950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96" y="1"/>
                  </a:moveTo>
                  <a:lnTo>
                    <a:pt x="1" y="96"/>
                  </a:lnTo>
                  <a:lnTo>
                    <a:pt x="2822" y="2918"/>
                  </a:lnTo>
                  <a:lnTo>
                    <a:pt x="2918" y="282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1061;p64"/>
            <p:cNvSpPr/>
            <p:nvPr/>
          </p:nvSpPr>
          <p:spPr>
            <a:xfrm>
              <a:off x="618525" y="2189375"/>
              <a:ext cx="72950" cy="72975"/>
            </a:xfrm>
            <a:custGeom>
              <a:avLst/>
              <a:gdLst/>
              <a:ahLst/>
              <a:cxnLst/>
              <a:rect l="l" t="t" r="r" b="b"/>
              <a:pathLst>
                <a:path w="2918" h="2919" extrusionOk="0">
                  <a:moveTo>
                    <a:pt x="95" y="1"/>
                  </a:moveTo>
                  <a:lnTo>
                    <a:pt x="0" y="96"/>
                  </a:lnTo>
                  <a:lnTo>
                    <a:pt x="2822" y="2918"/>
                  </a:lnTo>
                  <a:lnTo>
                    <a:pt x="2917" y="282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1062;p64"/>
            <p:cNvSpPr/>
            <p:nvPr/>
          </p:nvSpPr>
          <p:spPr>
            <a:xfrm>
              <a:off x="701275" y="2279875"/>
              <a:ext cx="18800" cy="17975"/>
            </a:xfrm>
            <a:custGeom>
              <a:avLst/>
              <a:gdLst/>
              <a:ahLst/>
              <a:cxnLst/>
              <a:rect l="l" t="t" r="r" b="b"/>
              <a:pathLst>
                <a:path w="752" h="719" extrusionOk="0">
                  <a:moveTo>
                    <a:pt x="464" y="0"/>
                  </a:moveTo>
                  <a:cubicBezTo>
                    <a:pt x="393" y="60"/>
                    <a:pt x="298" y="131"/>
                    <a:pt x="214" y="215"/>
                  </a:cubicBezTo>
                  <a:cubicBezTo>
                    <a:pt x="143" y="286"/>
                    <a:pt x="60" y="370"/>
                    <a:pt x="0" y="465"/>
                  </a:cubicBezTo>
                  <a:lnTo>
                    <a:pt x="524" y="703"/>
                  </a:lnTo>
                  <a:cubicBezTo>
                    <a:pt x="546" y="714"/>
                    <a:pt x="568" y="719"/>
                    <a:pt x="588" y="719"/>
                  </a:cubicBezTo>
                  <a:cubicBezTo>
                    <a:pt x="681" y="719"/>
                    <a:pt x="751" y="622"/>
                    <a:pt x="703" y="524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1063;p64"/>
            <p:cNvSpPr/>
            <p:nvPr/>
          </p:nvSpPr>
          <p:spPr>
            <a:xfrm>
              <a:off x="580125" y="2291475"/>
              <a:ext cx="135750" cy="25625"/>
            </a:xfrm>
            <a:custGeom>
              <a:avLst/>
              <a:gdLst/>
              <a:ahLst/>
              <a:cxnLst/>
              <a:rect l="l" t="t" r="r" b="b"/>
              <a:pathLst>
                <a:path w="5430" h="1025" extrusionOk="0">
                  <a:moveTo>
                    <a:pt x="2286" y="1"/>
                  </a:moveTo>
                  <a:cubicBezTo>
                    <a:pt x="2191" y="1"/>
                    <a:pt x="2096" y="72"/>
                    <a:pt x="2048" y="179"/>
                  </a:cubicBezTo>
                  <a:cubicBezTo>
                    <a:pt x="2012" y="287"/>
                    <a:pt x="2036" y="382"/>
                    <a:pt x="2132" y="465"/>
                  </a:cubicBezTo>
                  <a:lnTo>
                    <a:pt x="2370" y="656"/>
                  </a:lnTo>
                  <a:cubicBezTo>
                    <a:pt x="2405" y="703"/>
                    <a:pt x="2393" y="763"/>
                    <a:pt x="2393" y="775"/>
                  </a:cubicBezTo>
                  <a:cubicBezTo>
                    <a:pt x="2393" y="787"/>
                    <a:pt x="2370" y="846"/>
                    <a:pt x="2286" y="846"/>
                  </a:cubicBezTo>
                  <a:lnTo>
                    <a:pt x="0" y="846"/>
                  </a:lnTo>
                  <a:lnTo>
                    <a:pt x="0" y="1025"/>
                  </a:lnTo>
                  <a:lnTo>
                    <a:pt x="2286" y="1025"/>
                  </a:lnTo>
                  <a:cubicBezTo>
                    <a:pt x="2405" y="1025"/>
                    <a:pt x="2513" y="953"/>
                    <a:pt x="2572" y="834"/>
                  </a:cubicBezTo>
                  <a:cubicBezTo>
                    <a:pt x="2620" y="715"/>
                    <a:pt x="2572" y="596"/>
                    <a:pt x="2489" y="525"/>
                  </a:cubicBezTo>
                  <a:lnTo>
                    <a:pt x="2251" y="322"/>
                  </a:lnTo>
                  <a:cubicBezTo>
                    <a:pt x="2203" y="298"/>
                    <a:pt x="2215" y="251"/>
                    <a:pt x="2215" y="239"/>
                  </a:cubicBezTo>
                  <a:cubicBezTo>
                    <a:pt x="2215" y="227"/>
                    <a:pt x="2227" y="179"/>
                    <a:pt x="2286" y="179"/>
                  </a:cubicBezTo>
                  <a:lnTo>
                    <a:pt x="5430" y="179"/>
                  </a:lnTo>
                  <a:lnTo>
                    <a:pt x="543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1064;p64"/>
            <p:cNvSpPr/>
            <p:nvPr/>
          </p:nvSpPr>
          <p:spPr>
            <a:xfrm>
              <a:off x="544400" y="2155150"/>
              <a:ext cx="321800" cy="182800"/>
            </a:xfrm>
            <a:custGeom>
              <a:avLst/>
              <a:gdLst/>
              <a:ahLst/>
              <a:cxnLst/>
              <a:rect l="l" t="t" r="r" b="b"/>
              <a:pathLst>
                <a:path w="12872" h="7312" extrusionOk="0">
                  <a:moveTo>
                    <a:pt x="8442" y="167"/>
                  </a:moveTo>
                  <a:cubicBezTo>
                    <a:pt x="8835" y="167"/>
                    <a:pt x="9168" y="501"/>
                    <a:pt x="9168" y="894"/>
                  </a:cubicBezTo>
                  <a:lnTo>
                    <a:pt x="9168" y="3858"/>
                  </a:lnTo>
                  <a:lnTo>
                    <a:pt x="12133" y="5335"/>
                  </a:lnTo>
                  <a:lnTo>
                    <a:pt x="9168" y="5335"/>
                  </a:lnTo>
                  <a:lnTo>
                    <a:pt x="9168" y="6394"/>
                  </a:lnTo>
                  <a:cubicBezTo>
                    <a:pt x="9168" y="6787"/>
                    <a:pt x="8835" y="7121"/>
                    <a:pt x="8442" y="7121"/>
                  </a:cubicBezTo>
                  <a:lnTo>
                    <a:pt x="905" y="7121"/>
                  </a:lnTo>
                  <a:cubicBezTo>
                    <a:pt x="501" y="7121"/>
                    <a:pt x="179" y="6787"/>
                    <a:pt x="179" y="6394"/>
                  </a:cubicBezTo>
                  <a:lnTo>
                    <a:pt x="179" y="894"/>
                  </a:lnTo>
                  <a:cubicBezTo>
                    <a:pt x="179" y="501"/>
                    <a:pt x="501" y="167"/>
                    <a:pt x="905" y="167"/>
                  </a:cubicBezTo>
                  <a:close/>
                  <a:moveTo>
                    <a:pt x="905" y="1"/>
                  </a:moveTo>
                  <a:cubicBezTo>
                    <a:pt x="405" y="1"/>
                    <a:pt x="1" y="406"/>
                    <a:pt x="1" y="918"/>
                  </a:cubicBezTo>
                  <a:lnTo>
                    <a:pt x="1" y="6406"/>
                  </a:lnTo>
                  <a:cubicBezTo>
                    <a:pt x="1" y="6906"/>
                    <a:pt x="405" y="7311"/>
                    <a:pt x="905" y="7311"/>
                  </a:cubicBezTo>
                  <a:lnTo>
                    <a:pt x="8442" y="7311"/>
                  </a:lnTo>
                  <a:cubicBezTo>
                    <a:pt x="8942" y="7311"/>
                    <a:pt x="9347" y="6906"/>
                    <a:pt x="9347" y="6406"/>
                  </a:cubicBezTo>
                  <a:lnTo>
                    <a:pt x="9347" y="5525"/>
                  </a:lnTo>
                  <a:lnTo>
                    <a:pt x="12871" y="5525"/>
                  </a:lnTo>
                  <a:lnTo>
                    <a:pt x="9347" y="3775"/>
                  </a:lnTo>
                  <a:lnTo>
                    <a:pt x="9347" y="918"/>
                  </a:lnTo>
                  <a:cubicBezTo>
                    <a:pt x="9347" y="406"/>
                    <a:pt x="8942" y="1"/>
                    <a:pt x="8442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1065;p64"/>
            <p:cNvSpPr/>
            <p:nvPr/>
          </p:nvSpPr>
          <p:spPr>
            <a:xfrm>
              <a:off x="1392725" y="2122125"/>
              <a:ext cx="149450" cy="76825"/>
            </a:xfrm>
            <a:custGeom>
              <a:avLst/>
              <a:gdLst/>
              <a:ahLst/>
              <a:cxnLst/>
              <a:rect l="l" t="t" r="r" b="b"/>
              <a:pathLst>
                <a:path w="5978" h="3073" extrusionOk="0">
                  <a:moveTo>
                    <a:pt x="834" y="0"/>
                  </a:moveTo>
                  <a:lnTo>
                    <a:pt x="0" y="3072"/>
                  </a:lnTo>
                  <a:cubicBezTo>
                    <a:pt x="0" y="3072"/>
                    <a:pt x="0" y="3072"/>
                    <a:pt x="1" y="3072"/>
                  </a:cubicBezTo>
                  <a:cubicBezTo>
                    <a:pt x="36" y="3072"/>
                    <a:pt x="5348" y="1757"/>
                    <a:pt x="5775" y="607"/>
                  </a:cubicBezTo>
                  <a:cubicBezTo>
                    <a:pt x="5977" y="48"/>
                    <a:pt x="834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1066;p64"/>
            <p:cNvSpPr/>
            <p:nvPr/>
          </p:nvSpPr>
          <p:spPr>
            <a:xfrm>
              <a:off x="1374850" y="1952675"/>
              <a:ext cx="127125" cy="226325"/>
            </a:xfrm>
            <a:custGeom>
              <a:avLst/>
              <a:gdLst/>
              <a:ahLst/>
              <a:cxnLst/>
              <a:rect l="l" t="t" r="r" b="b"/>
              <a:pathLst>
                <a:path w="5085" h="9053" extrusionOk="0">
                  <a:moveTo>
                    <a:pt x="578" y="0"/>
                  </a:moveTo>
                  <a:cubicBezTo>
                    <a:pt x="486" y="0"/>
                    <a:pt x="421" y="96"/>
                    <a:pt x="453" y="182"/>
                  </a:cubicBezTo>
                  <a:lnTo>
                    <a:pt x="1549" y="2718"/>
                  </a:lnTo>
                  <a:cubicBezTo>
                    <a:pt x="1894" y="3516"/>
                    <a:pt x="1846" y="4445"/>
                    <a:pt x="1418" y="5207"/>
                  </a:cubicBezTo>
                  <a:lnTo>
                    <a:pt x="1" y="7743"/>
                  </a:lnTo>
                  <a:lnTo>
                    <a:pt x="3394" y="9052"/>
                  </a:lnTo>
                  <a:lnTo>
                    <a:pt x="4132" y="4468"/>
                  </a:lnTo>
                  <a:cubicBezTo>
                    <a:pt x="4502" y="4135"/>
                    <a:pt x="4728" y="3790"/>
                    <a:pt x="4859" y="3480"/>
                  </a:cubicBezTo>
                  <a:cubicBezTo>
                    <a:pt x="5085" y="2956"/>
                    <a:pt x="5002" y="2349"/>
                    <a:pt x="4656" y="1897"/>
                  </a:cubicBezTo>
                  <a:lnTo>
                    <a:pt x="3359" y="182"/>
                  </a:lnTo>
                  <a:cubicBezTo>
                    <a:pt x="3296" y="94"/>
                    <a:pt x="3202" y="53"/>
                    <a:pt x="3106" y="53"/>
                  </a:cubicBezTo>
                  <a:cubicBezTo>
                    <a:pt x="2982" y="53"/>
                    <a:pt x="2854" y="121"/>
                    <a:pt x="2787" y="242"/>
                  </a:cubicBezTo>
                  <a:lnTo>
                    <a:pt x="2192" y="1468"/>
                  </a:lnTo>
                  <a:lnTo>
                    <a:pt x="1323" y="420"/>
                  </a:lnTo>
                  <a:cubicBezTo>
                    <a:pt x="1144" y="218"/>
                    <a:pt x="894" y="63"/>
                    <a:pt x="608" y="4"/>
                  </a:cubicBezTo>
                  <a:cubicBezTo>
                    <a:pt x="598" y="1"/>
                    <a:pt x="588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1067;p64"/>
            <p:cNvSpPr/>
            <p:nvPr/>
          </p:nvSpPr>
          <p:spPr>
            <a:xfrm>
              <a:off x="1440050" y="1969125"/>
              <a:ext cx="22950" cy="53300"/>
            </a:xfrm>
            <a:custGeom>
              <a:avLst/>
              <a:gdLst/>
              <a:ahLst/>
              <a:cxnLst/>
              <a:rect l="l" t="t" r="r" b="b"/>
              <a:pathLst>
                <a:path w="918" h="2132" extrusionOk="0">
                  <a:moveTo>
                    <a:pt x="822" y="0"/>
                  </a:moveTo>
                  <a:lnTo>
                    <a:pt x="0" y="2096"/>
                  </a:lnTo>
                  <a:lnTo>
                    <a:pt x="96" y="2132"/>
                  </a:lnTo>
                  <a:lnTo>
                    <a:pt x="917" y="48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1068;p64"/>
            <p:cNvSpPr/>
            <p:nvPr/>
          </p:nvSpPr>
          <p:spPr>
            <a:xfrm>
              <a:off x="1454625" y="1989350"/>
              <a:ext cx="21750" cy="49450"/>
            </a:xfrm>
            <a:custGeom>
              <a:avLst/>
              <a:gdLst/>
              <a:ahLst/>
              <a:cxnLst/>
              <a:rect l="l" t="t" r="r" b="b"/>
              <a:pathLst>
                <a:path w="870" h="1978" extrusionOk="0">
                  <a:moveTo>
                    <a:pt x="775" y="1"/>
                  </a:moveTo>
                  <a:lnTo>
                    <a:pt x="1" y="1942"/>
                  </a:lnTo>
                  <a:lnTo>
                    <a:pt x="96" y="1977"/>
                  </a:lnTo>
                  <a:lnTo>
                    <a:pt x="870" y="37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1069;p64"/>
            <p:cNvSpPr/>
            <p:nvPr/>
          </p:nvSpPr>
          <p:spPr>
            <a:xfrm>
              <a:off x="1469525" y="2009300"/>
              <a:ext cx="20550" cy="47050"/>
            </a:xfrm>
            <a:custGeom>
              <a:avLst/>
              <a:gdLst/>
              <a:ahLst/>
              <a:cxnLst/>
              <a:rect l="l" t="t" r="r" b="b"/>
              <a:pathLst>
                <a:path w="822" h="1882" extrusionOk="0">
                  <a:moveTo>
                    <a:pt x="726" y="1"/>
                  </a:moveTo>
                  <a:lnTo>
                    <a:pt x="0" y="1846"/>
                  </a:lnTo>
                  <a:lnTo>
                    <a:pt x="95" y="1882"/>
                  </a:lnTo>
                  <a:lnTo>
                    <a:pt x="822" y="3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1070;p64"/>
            <p:cNvSpPr/>
            <p:nvPr/>
          </p:nvSpPr>
          <p:spPr>
            <a:xfrm>
              <a:off x="1426650" y="2003050"/>
              <a:ext cx="48550" cy="58075"/>
            </a:xfrm>
            <a:custGeom>
              <a:avLst/>
              <a:gdLst/>
              <a:ahLst/>
              <a:cxnLst/>
              <a:rect l="l" t="t" r="r" b="b"/>
              <a:pathLst>
                <a:path w="1942" h="2323" extrusionOk="0">
                  <a:moveTo>
                    <a:pt x="72" y="1"/>
                  </a:moveTo>
                  <a:lnTo>
                    <a:pt x="1" y="72"/>
                  </a:lnTo>
                  <a:lnTo>
                    <a:pt x="1870" y="2322"/>
                  </a:lnTo>
                  <a:lnTo>
                    <a:pt x="1941" y="226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1071;p64"/>
            <p:cNvSpPr/>
            <p:nvPr/>
          </p:nvSpPr>
          <p:spPr>
            <a:xfrm>
              <a:off x="1445100" y="2025975"/>
              <a:ext cx="11050" cy="35150"/>
            </a:xfrm>
            <a:custGeom>
              <a:avLst/>
              <a:gdLst/>
              <a:ahLst/>
              <a:cxnLst/>
              <a:rect l="l" t="t" r="r" b="b"/>
              <a:pathLst>
                <a:path w="442" h="1406" extrusionOk="0">
                  <a:moveTo>
                    <a:pt x="96" y="0"/>
                  </a:moveTo>
                  <a:lnTo>
                    <a:pt x="1" y="48"/>
                  </a:lnTo>
                  <a:cubicBezTo>
                    <a:pt x="1" y="60"/>
                    <a:pt x="346" y="679"/>
                    <a:pt x="1" y="1358"/>
                  </a:cubicBezTo>
                  <a:lnTo>
                    <a:pt x="96" y="1405"/>
                  </a:lnTo>
                  <a:cubicBezTo>
                    <a:pt x="441" y="655"/>
                    <a:pt x="108" y="24"/>
                    <a:pt x="96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1072;p64"/>
            <p:cNvSpPr/>
            <p:nvPr/>
          </p:nvSpPr>
          <p:spPr>
            <a:xfrm>
              <a:off x="1445400" y="2067050"/>
              <a:ext cx="22650" cy="15200"/>
            </a:xfrm>
            <a:custGeom>
              <a:avLst/>
              <a:gdLst/>
              <a:ahLst/>
              <a:cxnLst/>
              <a:rect l="l" t="t" r="r" b="b"/>
              <a:pathLst>
                <a:path w="906" h="608" extrusionOk="0">
                  <a:moveTo>
                    <a:pt x="858" y="1"/>
                  </a:moveTo>
                  <a:lnTo>
                    <a:pt x="1" y="524"/>
                  </a:lnTo>
                  <a:lnTo>
                    <a:pt x="60" y="608"/>
                  </a:lnTo>
                  <a:lnTo>
                    <a:pt x="906" y="84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1073;p64"/>
            <p:cNvSpPr/>
            <p:nvPr/>
          </p:nvSpPr>
          <p:spPr>
            <a:xfrm>
              <a:off x="791450" y="2137300"/>
              <a:ext cx="745950" cy="576875"/>
            </a:xfrm>
            <a:custGeom>
              <a:avLst/>
              <a:gdLst/>
              <a:ahLst/>
              <a:cxnLst/>
              <a:rect l="l" t="t" r="r" b="b"/>
              <a:pathLst>
                <a:path w="29838" h="23075" extrusionOk="0">
                  <a:moveTo>
                    <a:pt x="29838" y="0"/>
                  </a:moveTo>
                  <a:lnTo>
                    <a:pt x="29838" y="0"/>
                  </a:lnTo>
                  <a:cubicBezTo>
                    <a:pt x="29433" y="286"/>
                    <a:pt x="28576" y="358"/>
                    <a:pt x="26492" y="358"/>
                  </a:cubicBezTo>
                  <a:lnTo>
                    <a:pt x="23349" y="358"/>
                  </a:lnTo>
                  <a:lnTo>
                    <a:pt x="21444" y="3846"/>
                  </a:lnTo>
                  <a:lnTo>
                    <a:pt x="2025" y="11216"/>
                  </a:lnTo>
                  <a:lnTo>
                    <a:pt x="1" y="23075"/>
                  </a:lnTo>
                  <a:lnTo>
                    <a:pt x="17896" y="23075"/>
                  </a:lnTo>
                  <a:lnTo>
                    <a:pt x="15681" y="14312"/>
                  </a:lnTo>
                  <a:lnTo>
                    <a:pt x="22194" y="11216"/>
                  </a:lnTo>
                  <a:cubicBezTo>
                    <a:pt x="24456" y="10121"/>
                    <a:pt x="26254" y="8263"/>
                    <a:pt x="27266" y="5954"/>
                  </a:cubicBezTo>
                  <a:lnTo>
                    <a:pt x="29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1074;p64"/>
            <p:cNvSpPr/>
            <p:nvPr/>
          </p:nvSpPr>
          <p:spPr>
            <a:xfrm>
              <a:off x="1047750" y="2457275"/>
              <a:ext cx="93475" cy="113350"/>
            </a:xfrm>
            <a:custGeom>
              <a:avLst/>
              <a:gdLst/>
              <a:ahLst/>
              <a:cxnLst/>
              <a:rect l="l" t="t" r="r" b="b"/>
              <a:pathLst>
                <a:path w="3739" h="4534" extrusionOk="0">
                  <a:moveTo>
                    <a:pt x="3322" y="1"/>
                  </a:moveTo>
                  <a:lnTo>
                    <a:pt x="0" y="1810"/>
                  </a:lnTo>
                  <a:cubicBezTo>
                    <a:pt x="0" y="1810"/>
                    <a:pt x="316" y="4534"/>
                    <a:pt x="1489" y="4534"/>
                  </a:cubicBezTo>
                  <a:cubicBezTo>
                    <a:pt x="1663" y="4534"/>
                    <a:pt x="1857" y="4473"/>
                    <a:pt x="2072" y="4334"/>
                  </a:cubicBezTo>
                  <a:cubicBezTo>
                    <a:pt x="3739" y="3263"/>
                    <a:pt x="332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1075;p64"/>
            <p:cNvSpPr/>
            <p:nvPr/>
          </p:nvSpPr>
          <p:spPr>
            <a:xfrm>
              <a:off x="870325" y="2440900"/>
              <a:ext cx="193225" cy="370325"/>
            </a:xfrm>
            <a:custGeom>
              <a:avLst/>
              <a:gdLst/>
              <a:ahLst/>
              <a:cxnLst/>
              <a:rect l="l" t="t" r="r" b="b"/>
              <a:pathLst>
                <a:path w="7729" h="14813" extrusionOk="0">
                  <a:moveTo>
                    <a:pt x="7728" y="1"/>
                  </a:moveTo>
                  <a:lnTo>
                    <a:pt x="1" y="3632"/>
                  </a:lnTo>
                  <a:lnTo>
                    <a:pt x="1" y="14812"/>
                  </a:lnTo>
                  <a:lnTo>
                    <a:pt x="7728" y="11181"/>
                  </a:lnTo>
                  <a:lnTo>
                    <a:pt x="7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1076;p64"/>
            <p:cNvSpPr/>
            <p:nvPr/>
          </p:nvSpPr>
          <p:spPr>
            <a:xfrm>
              <a:off x="930450" y="2460575"/>
              <a:ext cx="72950" cy="57150"/>
            </a:xfrm>
            <a:custGeom>
              <a:avLst/>
              <a:gdLst/>
              <a:ahLst/>
              <a:cxnLst/>
              <a:rect l="l" t="t" r="r" b="b"/>
              <a:pathLst>
                <a:path w="2918" h="2286" extrusionOk="0">
                  <a:moveTo>
                    <a:pt x="1608" y="131"/>
                  </a:moveTo>
                  <a:cubicBezTo>
                    <a:pt x="1656" y="131"/>
                    <a:pt x="1692" y="131"/>
                    <a:pt x="1704" y="154"/>
                  </a:cubicBezTo>
                  <a:cubicBezTo>
                    <a:pt x="1763" y="190"/>
                    <a:pt x="1787" y="261"/>
                    <a:pt x="1787" y="345"/>
                  </a:cubicBezTo>
                  <a:lnTo>
                    <a:pt x="1787" y="381"/>
                  </a:lnTo>
                  <a:cubicBezTo>
                    <a:pt x="1787" y="452"/>
                    <a:pt x="1823" y="523"/>
                    <a:pt x="1882" y="559"/>
                  </a:cubicBezTo>
                  <a:cubicBezTo>
                    <a:pt x="1912" y="583"/>
                    <a:pt x="1948" y="595"/>
                    <a:pt x="1988" y="595"/>
                  </a:cubicBezTo>
                  <a:cubicBezTo>
                    <a:pt x="2028" y="595"/>
                    <a:pt x="2073" y="583"/>
                    <a:pt x="2120" y="559"/>
                  </a:cubicBezTo>
                  <a:lnTo>
                    <a:pt x="2680" y="285"/>
                  </a:lnTo>
                  <a:cubicBezTo>
                    <a:pt x="2698" y="279"/>
                    <a:pt x="2719" y="276"/>
                    <a:pt x="2736" y="276"/>
                  </a:cubicBezTo>
                  <a:cubicBezTo>
                    <a:pt x="2754" y="276"/>
                    <a:pt x="2769" y="279"/>
                    <a:pt x="2775" y="285"/>
                  </a:cubicBezTo>
                  <a:cubicBezTo>
                    <a:pt x="2799" y="309"/>
                    <a:pt x="2799" y="333"/>
                    <a:pt x="2799" y="345"/>
                  </a:cubicBezTo>
                  <a:lnTo>
                    <a:pt x="2799" y="642"/>
                  </a:lnTo>
                  <a:cubicBezTo>
                    <a:pt x="2799" y="881"/>
                    <a:pt x="2608" y="1166"/>
                    <a:pt x="2370" y="1274"/>
                  </a:cubicBezTo>
                  <a:lnTo>
                    <a:pt x="477" y="2166"/>
                  </a:lnTo>
                  <a:cubicBezTo>
                    <a:pt x="414" y="2198"/>
                    <a:pt x="358" y="2213"/>
                    <a:pt x="307" y="2213"/>
                  </a:cubicBezTo>
                  <a:cubicBezTo>
                    <a:pt x="261" y="2213"/>
                    <a:pt x="219" y="2201"/>
                    <a:pt x="180" y="2178"/>
                  </a:cubicBezTo>
                  <a:cubicBezTo>
                    <a:pt x="120" y="2131"/>
                    <a:pt x="96" y="2059"/>
                    <a:pt x="96" y="1976"/>
                  </a:cubicBezTo>
                  <a:lnTo>
                    <a:pt x="96" y="1678"/>
                  </a:lnTo>
                  <a:cubicBezTo>
                    <a:pt x="96" y="1583"/>
                    <a:pt x="168" y="1476"/>
                    <a:pt x="263" y="1440"/>
                  </a:cubicBezTo>
                  <a:lnTo>
                    <a:pt x="822" y="1166"/>
                  </a:lnTo>
                  <a:cubicBezTo>
                    <a:pt x="989" y="1095"/>
                    <a:pt x="1108" y="916"/>
                    <a:pt x="1108" y="750"/>
                  </a:cubicBezTo>
                  <a:lnTo>
                    <a:pt x="1108" y="702"/>
                  </a:lnTo>
                  <a:cubicBezTo>
                    <a:pt x="1108" y="500"/>
                    <a:pt x="1287" y="250"/>
                    <a:pt x="1489" y="154"/>
                  </a:cubicBezTo>
                  <a:cubicBezTo>
                    <a:pt x="1537" y="142"/>
                    <a:pt x="1584" y="131"/>
                    <a:pt x="1608" y="131"/>
                  </a:cubicBezTo>
                  <a:close/>
                  <a:moveTo>
                    <a:pt x="1625" y="1"/>
                  </a:moveTo>
                  <a:cubicBezTo>
                    <a:pt x="1575" y="1"/>
                    <a:pt x="1522" y="13"/>
                    <a:pt x="1465" y="35"/>
                  </a:cubicBezTo>
                  <a:cubicBezTo>
                    <a:pt x="1227" y="142"/>
                    <a:pt x="1013" y="428"/>
                    <a:pt x="1013" y="678"/>
                  </a:cubicBezTo>
                  <a:lnTo>
                    <a:pt x="1013" y="726"/>
                  </a:lnTo>
                  <a:cubicBezTo>
                    <a:pt x="1013" y="845"/>
                    <a:pt x="918" y="988"/>
                    <a:pt x="799" y="1047"/>
                  </a:cubicBezTo>
                  <a:lnTo>
                    <a:pt x="227" y="1321"/>
                  </a:lnTo>
                  <a:cubicBezTo>
                    <a:pt x="108" y="1381"/>
                    <a:pt x="1" y="1524"/>
                    <a:pt x="1" y="1643"/>
                  </a:cubicBezTo>
                  <a:lnTo>
                    <a:pt x="1" y="1940"/>
                  </a:lnTo>
                  <a:cubicBezTo>
                    <a:pt x="1" y="2071"/>
                    <a:pt x="49" y="2178"/>
                    <a:pt x="144" y="2238"/>
                  </a:cubicBezTo>
                  <a:cubicBezTo>
                    <a:pt x="191" y="2274"/>
                    <a:pt x="263" y="2286"/>
                    <a:pt x="322" y="2286"/>
                  </a:cubicBezTo>
                  <a:cubicBezTo>
                    <a:pt x="382" y="2286"/>
                    <a:pt x="453" y="2274"/>
                    <a:pt x="537" y="2238"/>
                  </a:cubicBezTo>
                  <a:lnTo>
                    <a:pt x="2430" y="1345"/>
                  </a:lnTo>
                  <a:cubicBezTo>
                    <a:pt x="2704" y="1226"/>
                    <a:pt x="2918" y="893"/>
                    <a:pt x="2918" y="631"/>
                  </a:cubicBezTo>
                  <a:lnTo>
                    <a:pt x="2918" y="333"/>
                  </a:lnTo>
                  <a:cubicBezTo>
                    <a:pt x="2918" y="273"/>
                    <a:pt x="2894" y="214"/>
                    <a:pt x="2847" y="178"/>
                  </a:cubicBezTo>
                  <a:cubicBezTo>
                    <a:pt x="2817" y="166"/>
                    <a:pt x="2787" y="160"/>
                    <a:pt x="2756" y="160"/>
                  </a:cubicBezTo>
                  <a:cubicBezTo>
                    <a:pt x="2724" y="160"/>
                    <a:pt x="2692" y="166"/>
                    <a:pt x="2656" y="178"/>
                  </a:cubicBezTo>
                  <a:lnTo>
                    <a:pt x="2085" y="452"/>
                  </a:lnTo>
                  <a:cubicBezTo>
                    <a:pt x="2065" y="472"/>
                    <a:pt x="2038" y="480"/>
                    <a:pt x="2012" y="480"/>
                  </a:cubicBezTo>
                  <a:cubicBezTo>
                    <a:pt x="1990" y="480"/>
                    <a:pt x="1970" y="475"/>
                    <a:pt x="1954" y="464"/>
                  </a:cubicBezTo>
                  <a:cubicBezTo>
                    <a:pt x="1906" y="440"/>
                    <a:pt x="1906" y="392"/>
                    <a:pt x="1906" y="369"/>
                  </a:cubicBezTo>
                  <a:lnTo>
                    <a:pt x="1906" y="333"/>
                  </a:lnTo>
                  <a:cubicBezTo>
                    <a:pt x="1906" y="214"/>
                    <a:pt x="1870" y="107"/>
                    <a:pt x="1775" y="47"/>
                  </a:cubicBezTo>
                  <a:cubicBezTo>
                    <a:pt x="1731" y="16"/>
                    <a:pt x="1680" y="1"/>
                    <a:pt x="1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1077;p64"/>
            <p:cNvSpPr/>
            <p:nvPr/>
          </p:nvSpPr>
          <p:spPr>
            <a:xfrm>
              <a:off x="888800" y="2661475"/>
              <a:ext cx="98550" cy="124250"/>
            </a:xfrm>
            <a:custGeom>
              <a:avLst/>
              <a:gdLst/>
              <a:ahLst/>
              <a:cxnLst/>
              <a:rect l="l" t="t" r="r" b="b"/>
              <a:pathLst>
                <a:path w="3942" h="4970" extrusionOk="0">
                  <a:moveTo>
                    <a:pt x="3120" y="0"/>
                  </a:moveTo>
                  <a:lnTo>
                    <a:pt x="0" y="1643"/>
                  </a:lnTo>
                  <a:cubicBezTo>
                    <a:pt x="22" y="1643"/>
                    <a:pt x="2051" y="4969"/>
                    <a:pt x="3133" y="4969"/>
                  </a:cubicBezTo>
                  <a:cubicBezTo>
                    <a:pt x="3200" y="4969"/>
                    <a:pt x="3263" y="4957"/>
                    <a:pt x="3322" y="4929"/>
                  </a:cubicBezTo>
                  <a:cubicBezTo>
                    <a:pt x="3941" y="4667"/>
                    <a:pt x="3120" y="0"/>
                    <a:pt x="3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1078;p64"/>
            <p:cNvSpPr/>
            <p:nvPr/>
          </p:nvSpPr>
          <p:spPr>
            <a:xfrm>
              <a:off x="906050" y="2527225"/>
              <a:ext cx="163450" cy="186350"/>
            </a:xfrm>
            <a:custGeom>
              <a:avLst/>
              <a:gdLst/>
              <a:ahLst/>
              <a:cxnLst/>
              <a:rect l="l" t="t" r="r" b="b"/>
              <a:pathLst>
                <a:path w="6538" h="7454" extrusionOk="0">
                  <a:moveTo>
                    <a:pt x="5525" y="1"/>
                  </a:moveTo>
                  <a:lnTo>
                    <a:pt x="3823" y="774"/>
                  </a:lnTo>
                  <a:cubicBezTo>
                    <a:pt x="3418" y="953"/>
                    <a:pt x="3108" y="1310"/>
                    <a:pt x="2977" y="1751"/>
                  </a:cubicBezTo>
                  <a:lnTo>
                    <a:pt x="2751" y="2501"/>
                  </a:lnTo>
                  <a:cubicBezTo>
                    <a:pt x="2584" y="3025"/>
                    <a:pt x="2227" y="3441"/>
                    <a:pt x="1751" y="3680"/>
                  </a:cubicBezTo>
                  <a:lnTo>
                    <a:pt x="1" y="4549"/>
                  </a:lnTo>
                  <a:lnTo>
                    <a:pt x="465" y="7454"/>
                  </a:lnTo>
                  <a:lnTo>
                    <a:pt x="6097" y="4680"/>
                  </a:lnTo>
                  <a:cubicBezTo>
                    <a:pt x="6370" y="4561"/>
                    <a:pt x="6537" y="4287"/>
                    <a:pt x="6537" y="3989"/>
                  </a:cubicBezTo>
                  <a:lnTo>
                    <a:pt x="6537" y="1036"/>
                  </a:lnTo>
                  <a:cubicBezTo>
                    <a:pt x="6537" y="860"/>
                    <a:pt x="6392" y="732"/>
                    <a:pt x="6228" y="732"/>
                  </a:cubicBezTo>
                  <a:cubicBezTo>
                    <a:pt x="6193" y="732"/>
                    <a:pt x="6156" y="738"/>
                    <a:pt x="6120" y="751"/>
                  </a:cubicBezTo>
                  <a:lnTo>
                    <a:pt x="4096" y="1548"/>
                  </a:lnTo>
                  <a:cubicBezTo>
                    <a:pt x="5799" y="501"/>
                    <a:pt x="5525" y="1"/>
                    <a:pt x="5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1079;p64"/>
            <p:cNvSpPr/>
            <p:nvPr/>
          </p:nvSpPr>
          <p:spPr>
            <a:xfrm>
              <a:off x="1042375" y="2564125"/>
              <a:ext cx="27700" cy="14325"/>
            </a:xfrm>
            <a:custGeom>
              <a:avLst/>
              <a:gdLst/>
              <a:ahLst/>
              <a:cxnLst/>
              <a:rect l="l" t="t" r="r" b="b"/>
              <a:pathLst>
                <a:path w="1108" h="573" extrusionOk="0">
                  <a:moveTo>
                    <a:pt x="1060" y="1"/>
                  </a:moveTo>
                  <a:lnTo>
                    <a:pt x="1" y="477"/>
                  </a:lnTo>
                  <a:lnTo>
                    <a:pt x="48" y="572"/>
                  </a:lnTo>
                  <a:lnTo>
                    <a:pt x="1108" y="9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1080;p64"/>
            <p:cNvSpPr/>
            <p:nvPr/>
          </p:nvSpPr>
          <p:spPr>
            <a:xfrm>
              <a:off x="1042675" y="2588850"/>
              <a:ext cx="27400" cy="14300"/>
            </a:xfrm>
            <a:custGeom>
              <a:avLst/>
              <a:gdLst/>
              <a:ahLst/>
              <a:cxnLst/>
              <a:rect l="l" t="t" r="r" b="b"/>
              <a:pathLst>
                <a:path w="1096" h="572" extrusionOk="0">
                  <a:moveTo>
                    <a:pt x="1060" y="0"/>
                  </a:moveTo>
                  <a:lnTo>
                    <a:pt x="1" y="476"/>
                  </a:lnTo>
                  <a:lnTo>
                    <a:pt x="36" y="572"/>
                  </a:lnTo>
                  <a:lnTo>
                    <a:pt x="1096" y="95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1081;p64"/>
            <p:cNvSpPr/>
            <p:nvPr/>
          </p:nvSpPr>
          <p:spPr>
            <a:xfrm>
              <a:off x="1042675" y="2612950"/>
              <a:ext cx="27400" cy="14325"/>
            </a:xfrm>
            <a:custGeom>
              <a:avLst/>
              <a:gdLst/>
              <a:ahLst/>
              <a:cxnLst/>
              <a:rect l="l" t="t" r="r" b="b"/>
              <a:pathLst>
                <a:path w="1096" h="573" extrusionOk="0">
                  <a:moveTo>
                    <a:pt x="1048" y="1"/>
                  </a:moveTo>
                  <a:lnTo>
                    <a:pt x="1" y="477"/>
                  </a:lnTo>
                  <a:lnTo>
                    <a:pt x="36" y="572"/>
                  </a:lnTo>
                  <a:lnTo>
                    <a:pt x="1096" y="96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1082;p64"/>
            <p:cNvSpPr/>
            <p:nvPr/>
          </p:nvSpPr>
          <p:spPr>
            <a:xfrm>
              <a:off x="1154600" y="2390600"/>
              <a:ext cx="26225" cy="92300"/>
            </a:xfrm>
            <a:custGeom>
              <a:avLst/>
              <a:gdLst/>
              <a:ahLst/>
              <a:cxnLst/>
              <a:rect l="l" t="t" r="r" b="b"/>
              <a:pathLst>
                <a:path w="1049" h="3692" extrusionOk="0">
                  <a:moveTo>
                    <a:pt x="108" y="1"/>
                  </a:moveTo>
                  <a:lnTo>
                    <a:pt x="0" y="36"/>
                  </a:lnTo>
                  <a:lnTo>
                    <a:pt x="941" y="3692"/>
                  </a:lnTo>
                  <a:lnTo>
                    <a:pt x="1048" y="366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1083;p64"/>
            <p:cNvSpPr/>
            <p:nvPr/>
          </p:nvSpPr>
          <p:spPr>
            <a:xfrm>
              <a:off x="1190900" y="2371850"/>
              <a:ext cx="12250" cy="69375"/>
            </a:xfrm>
            <a:custGeom>
              <a:avLst/>
              <a:gdLst/>
              <a:ahLst/>
              <a:cxnLst/>
              <a:rect l="l" t="t" r="r" b="b"/>
              <a:pathLst>
                <a:path w="490" h="2775" extrusionOk="0">
                  <a:moveTo>
                    <a:pt x="382" y="0"/>
                  </a:moveTo>
                  <a:lnTo>
                    <a:pt x="1" y="2763"/>
                  </a:lnTo>
                  <a:lnTo>
                    <a:pt x="96" y="2775"/>
                  </a:lnTo>
                  <a:lnTo>
                    <a:pt x="489" y="1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1084;p64"/>
            <p:cNvSpPr/>
            <p:nvPr/>
          </p:nvSpPr>
          <p:spPr>
            <a:xfrm>
              <a:off x="904275" y="2326000"/>
              <a:ext cx="178600" cy="89525"/>
            </a:xfrm>
            <a:custGeom>
              <a:avLst/>
              <a:gdLst/>
              <a:ahLst/>
              <a:cxnLst/>
              <a:rect l="l" t="t" r="r" b="b"/>
              <a:pathLst>
                <a:path w="7144" h="3581" extrusionOk="0">
                  <a:moveTo>
                    <a:pt x="7144" y="1"/>
                  </a:moveTo>
                  <a:lnTo>
                    <a:pt x="0" y="2716"/>
                  </a:lnTo>
                  <a:cubicBezTo>
                    <a:pt x="682" y="3317"/>
                    <a:pt x="1525" y="3580"/>
                    <a:pt x="2391" y="3580"/>
                  </a:cubicBezTo>
                  <a:cubicBezTo>
                    <a:pt x="4492" y="3580"/>
                    <a:pt x="6731" y="2032"/>
                    <a:pt x="7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1085;p64"/>
            <p:cNvSpPr/>
            <p:nvPr/>
          </p:nvSpPr>
          <p:spPr>
            <a:xfrm>
              <a:off x="933450" y="2193850"/>
              <a:ext cx="150325" cy="188575"/>
            </a:xfrm>
            <a:custGeom>
              <a:avLst/>
              <a:gdLst/>
              <a:ahLst/>
              <a:cxnLst/>
              <a:rect l="l" t="t" r="r" b="b"/>
              <a:pathLst>
                <a:path w="6013" h="7543" extrusionOk="0">
                  <a:moveTo>
                    <a:pt x="4084" y="1"/>
                  </a:moveTo>
                  <a:lnTo>
                    <a:pt x="881" y="1275"/>
                  </a:lnTo>
                  <a:cubicBezTo>
                    <a:pt x="1226" y="2441"/>
                    <a:pt x="0" y="2858"/>
                    <a:pt x="0" y="2858"/>
                  </a:cubicBezTo>
                  <a:lnTo>
                    <a:pt x="405" y="7382"/>
                  </a:lnTo>
                  <a:cubicBezTo>
                    <a:pt x="789" y="7495"/>
                    <a:pt x="1143" y="7543"/>
                    <a:pt x="1467" y="7543"/>
                  </a:cubicBezTo>
                  <a:cubicBezTo>
                    <a:pt x="3341" y="7543"/>
                    <a:pt x="4215" y="5942"/>
                    <a:pt x="4215" y="5942"/>
                  </a:cubicBezTo>
                  <a:lnTo>
                    <a:pt x="4084" y="4930"/>
                  </a:lnTo>
                  <a:cubicBezTo>
                    <a:pt x="6013" y="3620"/>
                    <a:pt x="4822" y="1048"/>
                    <a:pt x="4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1086;p64"/>
            <p:cNvSpPr/>
            <p:nvPr/>
          </p:nvSpPr>
          <p:spPr>
            <a:xfrm>
              <a:off x="1010825" y="2219150"/>
              <a:ext cx="25325" cy="51525"/>
            </a:xfrm>
            <a:custGeom>
              <a:avLst/>
              <a:gdLst/>
              <a:ahLst/>
              <a:cxnLst/>
              <a:rect l="l" t="t" r="r" b="b"/>
              <a:pathLst>
                <a:path w="1013" h="2061" extrusionOk="0">
                  <a:moveTo>
                    <a:pt x="96" y="1"/>
                  </a:moveTo>
                  <a:lnTo>
                    <a:pt x="1" y="24"/>
                  </a:lnTo>
                  <a:lnTo>
                    <a:pt x="322" y="1394"/>
                  </a:lnTo>
                  <a:lnTo>
                    <a:pt x="834" y="1775"/>
                  </a:lnTo>
                  <a:lnTo>
                    <a:pt x="417" y="1965"/>
                  </a:lnTo>
                  <a:lnTo>
                    <a:pt x="453" y="2060"/>
                  </a:lnTo>
                  <a:lnTo>
                    <a:pt x="1013" y="1787"/>
                  </a:lnTo>
                  <a:lnTo>
                    <a:pt x="405" y="133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1087;p64"/>
            <p:cNvSpPr/>
            <p:nvPr/>
          </p:nvSpPr>
          <p:spPr>
            <a:xfrm>
              <a:off x="951000" y="2297725"/>
              <a:ext cx="79200" cy="30100"/>
            </a:xfrm>
            <a:custGeom>
              <a:avLst/>
              <a:gdLst/>
              <a:ahLst/>
              <a:cxnLst/>
              <a:rect l="l" t="t" r="r" b="b"/>
              <a:pathLst>
                <a:path w="3168" h="1204" extrusionOk="0">
                  <a:moveTo>
                    <a:pt x="96" y="1"/>
                  </a:moveTo>
                  <a:lnTo>
                    <a:pt x="0" y="48"/>
                  </a:lnTo>
                  <a:cubicBezTo>
                    <a:pt x="215" y="549"/>
                    <a:pt x="643" y="906"/>
                    <a:pt x="1227" y="1084"/>
                  </a:cubicBezTo>
                  <a:cubicBezTo>
                    <a:pt x="1489" y="1180"/>
                    <a:pt x="1775" y="1203"/>
                    <a:pt x="2036" y="1203"/>
                  </a:cubicBezTo>
                  <a:cubicBezTo>
                    <a:pt x="2501" y="1203"/>
                    <a:pt x="2929" y="1108"/>
                    <a:pt x="3168" y="965"/>
                  </a:cubicBezTo>
                  <a:lnTo>
                    <a:pt x="3108" y="882"/>
                  </a:lnTo>
                  <a:cubicBezTo>
                    <a:pt x="2901" y="1022"/>
                    <a:pt x="2508" y="1112"/>
                    <a:pt x="2071" y="1112"/>
                  </a:cubicBezTo>
                  <a:cubicBezTo>
                    <a:pt x="1803" y="1112"/>
                    <a:pt x="1518" y="1078"/>
                    <a:pt x="1251" y="1001"/>
                  </a:cubicBezTo>
                  <a:cubicBezTo>
                    <a:pt x="870" y="882"/>
                    <a:pt x="346" y="608"/>
                    <a:pt x="96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1088;p64"/>
            <p:cNvSpPr/>
            <p:nvPr/>
          </p:nvSpPr>
          <p:spPr>
            <a:xfrm>
              <a:off x="919450" y="2221225"/>
              <a:ext cx="48850" cy="55100"/>
            </a:xfrm>
            <a:custGeom>
              <a:avLst/>
              <a:gdLst/>
              <a:ahLst/>
              <a:cxnLst/>
              <a:rect l="l" t="t" r="r" b="b"/>
              <a:pathLst>
                <a:path w="1954" h="2204" extrusionOk="0">
                  <a:moveTo>
                    <a:pt x="1953" y="1"/>
                  </a:moveTo>
                  <a:lnTo>
                    <a:pt x="0" y="1013"/>
                  </a:lnTo>
                  <a:lnTo>
                    <a:pt x="0" y="2204"/>
                  </a:lnTo>
                  <a:lnTo>
                    <a:pt x="1441" y="208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1089;p64"/>
            <p:cNvSpPr/>
            <p:nvPr/>
          </p:nvSpPr>
          <p:spPr>
            <a:xfrm>
              <a:off x="906650" y="2149975"/>
              <a:ext cx="134575" cy="96575"/>
            </a:xfrm>
            <a:custGeom>
              <a:avLst/>
              <a:gdLst/>
              <a:ahLst/>
              <a:cxnLst/>
              <a:rect l="l" t="t" r="r" b="b"/>
              <a:pathLst>
                <a:path w="5383" h="3863" extrusionOk="0">
                  <a:moveTo>
                    <a:pt x="3708" y="1"/>
                  </a:moveTo>
                  <a:cubicBezTo>
                    <a:pt x="3632" y="1"/>
                    <a:pt x="3554" y="10"/>
                    <a:pt x="3477" y="29"/>
                  </a:cubicBezTo>
                  <a:lnTo>
                    <a:pt x="1477" y="517"/>
                  </a:lnTo>
                  <a:cubicBezTo>
                    <a:pt x="560" y="744"/>
                    <a:pt x="0" y="1672"/>
                    <a:pt x="215" y="2577"/>
                  </a:cubicBezTo>
                  <a:lnTo>
                    <a:pt x="512" y="3863"/>
                  </a:lnTo>
                  <a:lnTo>
                    <a:pt x="5382" y="1922"/>
                  </a:lnTo>
                  <a:lnTo>
                    <a:pt x="4561" y="494"/>
                  </a:lnTo>
                  <a:cubicBezTo>
                    <a:pt x="4375" y="191"/>
                    <a:pt x="4054" y="1"/>
                    <a:pt x="3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1090;p64"/>
            <p:cNvSpPr/>
            <p:nvPr/>
          </p:nvSpPr>
          <p:spPr>
            <a:xfrm>
              <a:off x="972125" y="2178950"/>
              <a:ext cx="113725" cy="46775"/>
            </a:xfrm>
            <a:custGeom>
              <a:avLst/>
              <a:gdLst/>
              <a:ahLst/>
              <a:cxnLst/>
              <a:rect l="l" t="t" r="r" b="b"/>
              <a:pathLst>
                <a:path w="4549" h="1871" extrusionOk="0">
                  <a:moveTo>
                    <a:pt x="3854" y="1"/>
                  </a:moveTo>
                  <a:cubicBezTo>
                    <a:pt x="3474" y="1"/>
                    <a:pt x="2966" y="48"/>
                    <a:pt x="2406" y="227"/>
                  </a:cubicBezTo>
                  <a:lnTo>
                    <a:pt x="1" y="1871"/>
                  </a:lnTo>
                  <a:lnTo>
                    <a:pt x="4549" y="61"/>
                  </a:lnTo>
                  <a:cubicBezTo>
                    <a:pt x="4549" y="61"/>
                    <a:pt x="4282" y="1"/>
                    <a:pt x="3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1091;p64"/>
            <p:cNvSpPr/>
            <p:nvPr/>
          </p:nvSpPr>
          <p:spPr>
            <a:xfrm>
              <a:off x="991475" y="2233725"/>
              <a:ext cx="17300" cy="25025"/>
            </a:xfrm>
            <a:custGeom>
              <a:avLst/>
              <a:gdLst/>
              <a:ahLst/>
              <a:cxnLst/>
              <a:rect l="l" t="t" r="r" b="b"/>
              <a:pathLst>
                <a:path w="692" h="1001" extrusionOk="0">
                  <a:moveTo>
                    <a:pt x="263" y="1"/>
                  </a:moveTo>
                  <a:cubicBezTo>
                    <a:pt x="243" y="1"/>
                    <a:pt x="223" y="5"/>
                    <a:pt x="203" y="13"/>
                  </a:cubicBezTo>
                  <a:cubicBezTo>
                    <a:pt x="48" y="72"/>
                    <a:pt x="1" y="346"/>
                    <a:pt x="84" y="608"/>
                  </a:cubicBezTo>
                  <a:cubicBezTo>
                    <a:pt x="96" y="692"/>
                    <a:pt x="120" y="739"/>
                    <a:pt x="167" y="811"/>
                  </a:cubicBezTo>
                  <a:lnTo>
                    <a:pt x="322" y="692"/>
                  </a:lnTo>
                  <a:lnTo>
                    <a:pt x="322" y="692"/>
                  </a:lnTo>
                  <a:lnTo>
                    <a:pt x="275" y="942"/>
                  </a:lnTo>
                  <a:cubicBezTo>
                    <a:pt x="323" y="982"/>
                    <a:pt x="372" y="1001"/>
                    <a:pt x="425" y="1001"/>
                  </a:cubicBezTo>
                  <a:cubicBezTo>
                    <a:pt x="449" y="1001"/>
                    <a:pt x="474" y="997"/>
                    <a:pt x="501" y="989"/>
                  </a:cubicBezTo>
                  <a:cubicBezTo>
                    <a:pt x="644" y="930"/>
                    <a:pt x="691" y="656"/>
                    <a:pt x="620" y="394"/>
                  </a:cubicBezTo>
                  <a:cubicBezTo>
                    <a:pt x="538" y="157"/>
                    <a:pt x="393" y="1"/>
                    <a:pt x="263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1092;p64"/>
            <p:cNvSpPr/>
            <p:nvPr/>
          </p:nvSpPr>
          <p:spPr>
            <a:xfrm>
              <a:off x="1025425" y="2219625"/>
              <a:ext cx="17275" cy="24975"/>
            </a:xfrm>
            <a:custGeom>
              <a:avLst/>
              <a:gdLst/>
              <a:ahLst/>
              <a:cxnLst/>
              <a:rect l="l" t="t" r="r" b="b"/>
              <a:pathLst>
                <a:path w="691" h="999" extrusionOk="0">
                  <a:moveTo>
                    <a:pt x="268" y="0"/>
                  </a:moveTo>
                  <a:cubicBezTo>
                    <a:pt x="242" y="0"/>
                    <a:pt x="216" y="6"/>
                    <a:pt x="191" y="17"/>
                  </a:cubicBezTo>
                  <a:cubicBezTo>
                    <a:pt x="48" y="77"/>
                    <a:pt x="0" y="339"/>
                    <a:pt x="71" y="613"/>
                  </a:cubicBezTo>
                  <a:cubicBezTo>
                    <a:pt x="95" y="684"/>
                    <a:pt x="119" y="744"/>
                    <a:pt x="167" y="803"/>
                  </a:cubicBezTo>
                  <a:lnTo>
                    <a:pt x="310" y="684"/>
                  </a:lnTo>
                  <a:lnTo>
                    <a:pt x="310" y="684"/>
                  </a:lnTo>
                  <a:lnTo>
                    <a:pt x="262" y="934"/>
                  </a:lnTo>
                  <a:cubicBezTo>
                    <a:pt x="319" y="975"/>
                    <a:pt x="370" y="999"/>
                    <a:pt x="419" y="999"/>
                  </a:cubicBezTo>
                  <a:cubicBezTo>
                    <a:pt x="442" y="999"/>
                    <a:pt x="465" y="993"/>
                    <a:pt x="488" y="982"/>
                  </a:cubicBezTo>
                  <a:cubicBezTo>
                    <a:pt x="643" y="922"/>
                    <a:pt x="691" y="660"/>
                    <a:pt x="607" y="386"/>
                  </a:cubicBezTo>
                  <a:cubicBezTo>
                    <a:pt x="538" y="147"/>
                    <a:pt x="401" y="0"/>
                    <a:pt x="268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1093;p64"/>
            <p:cNvSpPr/>
            <p:nvPr/>
          </p:nvSpPr>
          <p:spPr>
            <a:xfrm>
              <a:off x="975700" y="2225750"/>
              <a:ext cx="39625" cy="45525"/>
            </a:xfrm>
            <a:custGeom>
              <a:avLst/>
              <a:gdLst/>
              <a:ahLst/>
              <a:cxnLst/>
              <a:rect l="l" t="t" r="r" b="b"/>
              <a:pathLst>
                <a:path w="1585" h="1821" extrusionOk="0">
                  <a:moveTo>
                    <a:pt x="727" y="94"/>
                  </a:moveTo>
                  <a:cubicBezTo>
                    <a:pt x="1025" y="94"/>
                    <a:pt x="1322" y="368"/>
                    <a:pt x="1429" y="737"/>
                  </a:cubicBezTo>
                  <a:cubicBezTo>
                    <a:pt x="1489" y="963"/>
                    <a:pt x="1489" y="1189"/>
                    <a:pt x="1406" y="1368"/>
                  </a:cubicBezTo>
                  <a:cubicBezTo>
                    <a:pt x="1334" y="1546"/>
                    <a:pt x="1215" y="1665"/>
                    <a:pt x="1048" y="1701"/>
                  </a:cubicBezTo>
                  <a:cubicBezTo>
                    <a:pt x="999" y="1716"/>
                    <a:pt x="948" y="1724"/>
                    <a:pt x="896" y="1724"/>
                  </a:cubicBezTo>
                  <a:cubicBezTo>
                    <a:pt x="783" y="1724"/>
                    <a:pt x="666" y="1687"/>
                    <a:pt x="560" y="1606"/>
                  </a:cubicBezTo>
                  <a:cubicBezTo>
                    <a:pt x="394" y="1487"/>
                    <a:pt x="275" y="1284"/>
                    <a:pt x="215" y="1082"/>
                  </a:cubicBezTo>
                  <a:cubicBezTo>
                    <a:pt x="96" y="653"/>
                    <a:pt x="263" y="201"/>
                    <a:pt x="596" y="118"/>
                  </a:cubicBezTo>
                  <a:cubicBezTo>
                    <a:pt x="632" y="94"/>
                    <a:pt x="679" y="94"/>
                    <a:pt x="727" y="94"/>
                  </a:cubicBezTo>
                  <a:close/>
                  <a:moveTo>
                    <a:pt x="722" y="1"/>
                  </a:moveTo>
                  <a:cubicBezTo>
                    <a:pt x="668" y="1"/>
                    <a:pt x="614" y="8"/>
                    <a:pt x="560" y="22"/>
                  </a:cubicBezTo>
                  <a:cubicBezTo>
                    <a:pt x="191" y="130"/>
                    <a:pt x="1" y="618"/>
                    <a:pt x="132" y="1106"/>
                  </a:cubicBezTo>
                  <a:cubicBezTo>
                    <a:pt x="191" y="1344"/>
                    <a:pt x="322" y="1546"/>
                    <a:pt x="501" y="1677"/>
                  </a:cubicBezTo>
                  <a:cubicBezTo>
                    <a:pt x="632" y="1784"/>
                    <a:pt x="787" y="1820"/>
                    <a:pt x="917" y="1820"/>
                  </a:cubicBezTo>
                  <a:cubicBezTo>
                    <a:pt x="977" y="1820"/>
                    <a:pt x="1025" y="1820"/>
                    <a:pt x="1084" y="1796"/>
                  </a:cubicBezTo>
                  <a:cubicBezTo>
                    <a:pt x="1263" y="1749"/>
                    <a:pt x="1406" y="1606"/>
                    <a:pt x="1501" y="1392"/>
                  </a:cubicBezTo>
                  <a:cubicBezTo>
                    <a:pt x="1572" y="1189"/>
                    <a:pt x="1584" y="951"/>
                    <a:pt x="1513" y="713"/>
                  </a:cubicBezTo>
                  <a:cubicBezTo>
                    <a:pt x="1389" y="281"/>
                    <a:pt x="1062" y="1"/>
                    <a:pt x="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1094;p64"/>
            <p:cNvSpPr/>
            <p:nvPr/>
          </p:nvSpPr>
          <p:spPr>
            <a:xfrm>
              <a:off x="1012025" y="2210275"/>
              <a:ext cx="39900" cy="45525"/>
            </a:xfrm>
            <a:custGeom>
              <a:avLst/>
              <a:gdLst/>
              <a:ahLst/>
              <a:cxnLst/>
              <a:rect l="l" t="t" r="r" b="b"/>
              <a:pathLst>
                <a:path w="1596" h="1821" extrusionOk="0">
                  <a:moveTo>
                    <a:pt x="727" y="94"/>
                  </a:moveTo>
                  <a:cubicBezTo>
                    <a:pt x="1024" y="94"/>
                    <a:pt x="1322" y="356"/>
                    <a:pt x="1429" y="737"/>
                  </a:cubicBezTo>
                  <a:cubicBezTo>
                    <a:pt x="1489" y="951"/>
                    <a:pt x="1489" y="1177"/>
                    <a:pt x="1417" y="1356"/>
                  </a:cubicBezTo>
                  <a:cubicBezTo>
                    <a:pt x="1346" y="1534"/>
                    <a:pt x="1227" y="1653"/>
                    <a:pt x="1060" y="1701"/>
                  </a:cubicBezTo>
                  <a:cubicBezTo>
                    <a:pt x="1012" y="1715"/>
                    <a:pt x="964" y="1721"/>
                    <a:pt x="915" y="1721"/>
                  </a:cubicBezTo>
                  <a:cubicBezTo>
                    <a:pt x="794" y="1721"/>
                    <a:pt x="674" y="1679"/>
                    <a:pt x="572" y="1594"/>
                  </a:cubicBezTo>
                  <a:cubicBezTo>
                    <a:pt x="405" y="1475"/>
                    <a:pt x="286" y="1284"/>
                    <a:pt x="226" y="1070"/>
                  </a:cubicBezTo>
                  <a:cubicBezTo>
                    <a:pt x="107" y="641"/>
                    <a:pt x="274" y="201"/>
                    <a:pt x="596" y="106"/>
                  </a:cubicBezTo>
                  <a:cubicBezTo>
                    <a:pt x="643" y="94"/>
                    <a:pt x="691" y="94"/>
                    <a:pt x="727" y="94"/>
                  </a:cubicBezTo>
                  <a:close/>
                  <a:moveTo>
                    <a:pt x="730" y="0"/>
                  </a:moveTo>
                  <a:cubicBezTo>
                    <a:pt x="677" y="0"/>
                    <a:pt x="624" y="8"/>
                    <a:pt x="572" y="22"/>
                  </a:cubicBezTo>
                  <a:cubicBezTo>
                    <a:pt x="191" y="117"/>
                    <a:pt x="0" y="618"/>
                    <a:pt x="131" y="1106"/>
                  </a:cubicBezTo>
                  <a:cubicBezTo>
                    <a:pt x="191" y="1344"/>
                    <a:pt x="334" y="1534"/>
                    <a:pt x="500" y="1665"/>
                  </a:cubicBezTo>
                  <a:cubicBezTo>
                    <a:pt x="643" y="1772"/>
                    <a:pt x="786" y="1820"/>
                    <a:pt x="929" y="1820"/>
                  </a:cubicBezTo>
                  <a:cubicBezTo>
                    <a:pt x="988" y="1820"/>
                    <a:pt x="1024" y="1820"/>
                    <a:pt x="1084" y="1784"/>
                  </a:cubicBezTo>
                  <a:cubicBezTo>
                    <a:pt x="1262" y="1749"/>
                    <a:pt x="1417" y="1594"/>
                    <a:pt x="1500" y="1391"/>
                  </a:cubicBezTo>
                  <a:cubicBezTo>
                    <a:pt x="1584" y="1177"/>
                    <a:pt x="1596" y="939"/>
                    <a:pt x="1524" y="701"/>
                  </a:cubicBezTo>
                  <a:cubicBezTo>
                    <a:pt x="1391" y="280"/>
                    <a:pt x="1062" y="0"/>
                    <a:pt x="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1095;p64"/>
            <p:cNvSpPr/>
            <p:nvPr/>
          </p:nvSpPr>
          <p:spPr>
            <a:xfrm>
              <a:off x="1006075" y="2228075"/>
              <a:ext cx="9850" cy="6575"/>
            </a:xfrm>
            <a:custGeom>
              <a:avLst/>
              <a:gdLst/>
              <a:ahLst/>
              <a:cxnLst/>
              <a:rect l="l" t="t" r="r" b="b"/>
              <a:pathLst>
                <a:path w="394" h="263" extrusionOk="0">
                  <a:moveTo>
                    <a:pt x="345" y="1"/>
                  </a:moveTo>
                  <a:lnTo>
                    <a:pt x="0" y="167"/>
                  </a:lnTo>
                  <a:lnTo>
                    <a:pt x="36" y="263"/>
                  </a:lnTo>
                  <a:lnTo>
                    <a:pt x="393" y="96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1096;p64"/>
            <p:cNvSpPr/>
            <p:nvPr/>
          </p:nvSpPr>
          <p:spPr>
            <a:xfrm>
              <a:off x="943550" y="2248325"/>
              <a:ext cx="36350" cy="17875"/>
            </a:xfrm>
            <a:custGeom>
              <a:avLst/>
              <a:gdLst/>
              <a:ahLst/>
              <a:cxnLst/>
              <a:rect l="l" t="t" r="r" b="b"/>
              <a:pathLst>
                <a:path w="1454" h="715" extrusionOk="0">
                  <a:moveTo>
                    <a:pt x="1418" y="0"/>
                  </a:moveTo>
                  <a:lnTo>
                    <a:pt x="1" y="620"/>
                  </a:lnTo>
                  <a:lnTo>
                    <a:pt x="37" y="715"/>
                  </a:lnTo>
                  <a:lnTo>
                    <a:pt x="1453" y="96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1097;p64"/>
            <p:cNvSpPr/>
            <p:nvPr/>
          </p:nvSpPr>
          <p:spPr>
            <a:xfrm>
              <a:off x="904275" y="2255775"/>
              <a:ext cx="52700" cy="46150"/>
            </a:xfrm>
            <a:custGeom>
              <a:avLst/>
              <a:gdLst/>
              <a:ahLst/>
              <a:cxnLst/>
              <a:rect l="l" t="t" r="r" b="b"/>
              <a:pathLst>
                <a:path w="2108" h="1846" extrusionOk="0">
                  <a:moveTo>
                    <a:pt x="1048" y="0"/>
                  </a:moveTo>
                  <a:cubicBezTo>
                    <a:pt x="465" y="0"/>
                    <a:pt x="0" y="405"/>
                    <a:pt x="0" y="917"/>
                  </a:cubicBezTo>
                  <a:cubicBezTo>
                    <a:pt x="0" y="1429"/>
                    <a:pt x="465" y="1846"/>
                    <a:pt x="1048" y="1846"/>
                  </a:cubicBezTo>
                  <a:cubicBezTo>
                    <a:pt x="1631" y="1846"/>
                    <a:pt x="2108" y="1429"/>
                    <a:pt x="2108" y="917"/>
                  </a:cubicBezTo>
                  <a:cubicBezTo>
                    <a:pt x="2108" y="40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1098;p64"/>
            <p:cNvSpPr/>
            <p:nvPr/>
          </p:nvSpPr>
          <p:spPr>
            <a:xfrm>
              <a:off x="914100" y="2265875"/>
              <a:ext cx="35150" cy="17300"/>
            </a:xfrm>
            <a:custGeom>
              <a:avLst/>
              <a:gdLst/>
              <a:ahLst/>
              <a:cxnLst/>
              <a:rect l="l" t="t" r="r" b="b"/>
              <a:pathLst>
                <a:path w="1406" h="692" extrusionOk="0">
                  <a:moveTo>
                    <a:pt x="537" y="1"/>
                  </a:moveTo>
                  <a:cubicBezTo>
                    <a:pt x="314" y="1"/>
                    <a:pt x="129" y="95"/>
                    <a:pt x="0" y="263"/>
                  </a:cubicBezTo>
                  <a:lnTo>
                    <a:pt x="83" y="322"/>
                  </a:lnTo>
                  <a:cubicBezTo>
                    <a:pt x="178" y="180"/>
                    <a:pt x="327" y="106"/>
                    <a:pt x="503" y="106"/>
                  </a:cubicBezTo>
                  <a:cubicBezTo>
                    <a:pt x="548" y="106"/>
                    <a:pt x="595" y="110"/>
                    <a:pt x="643" y="120"/>
                  </a:cubicBezTo>
                  <a:cubicBezTo>
                    <a:pt x="953" y="156"/>
                    <a:pt x="1215" y="394"/>
                    <a:pt x="1298" y="691"/>
                  </a:cubicBezTo>
                  <a:lnTo>
                    <a:pt x="1405" y="668"/>
                  </a:lnTo>
                  <a:cubicBezTo>
                    <a:pt x="1310" y="322"/>
                    <a:pt x="1036" y="72"/>
                    <a:pt x="679" y="13"/>
                  </a:cubicBezTo>
                  <a:cubicBezTo>
                    <a:pt x="630" y="5"/>
                    <a:pt x="583" y="1"/>
                    <a:pt x="537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1099;p64"/>
            <p:cNvSpPr/>
            <p:nvPr/>
          </p:nvSpPr>
          <p:spPr>
            <a:xfrm>
              <a:off x="924800" y="2268575"/>
              <a:ext cx="13125" cy="15200"/>
            </a:xfrm>
            <a:custGeom>
              <a:avLst/>
              <a:gdLst/>
              <a:ahLst/>
              <a:cxnLst/>
              <a:rect l="l" t="t" r="r" b="b"/>
              <a:pathLst>
                <a:path w="525" h="608" extrusionOk="0">
                  <a:moveTo>
                    <a:pt x="441" y="0"/>
                  </a:moveTo>
                  <a:lnTo>
                    <a:pt x="1" y="536"/>
                  </a:lnTo>
                  <a:lnTo>
                    <a:pt x="72" y="607"/>
                  </a:lnTo>
                  <a:lnTo>
                    <a:pt x="525" y="6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1100;p64"/>
            <p:cNvSpPr/>
            <p:nvPr/>
          </p:nvSpPr>
          <p:spPr>
            <a:xfrm>
              <a:off x="1013500" y="2269450"/>
              <a:ext cx="26225" cy="34475"/>
            </a:xfrm>
            <a:custGeom>
              <a:avLst/>
              <a:gdLst/>
              <a:ahLst/>
              <a:cxnLst/>
              <a:rect l="l" t="t" r="r" b="b"/>
              <a:pathLst>
                <a:path w="1049" h="1379" extrusionOk="0">
                  <a:moveTo>
                    <a:pt x="822" y="1"/>
                  </a:moveTo>
                  <a:lnTo>
                    <a:pt x="1" y="334"/>
                  </a:lnTo>
                  <a:cubicBezTo>
                    <a:pt x="1" y="334"/>
                    <a:pt x="185" y="1378"/>
                    <a:pt x="544" y="1378"/>
                  </a:cubicBezTo>
                  <a:cubicBezTo>
                    <a:pt x="572" y="1378"/>
                    <a:pt x="602" y="1372"/>
                    <a:pt x="632" y="1358"/>
                  </a:cubicBezTo>
                  <a:cubicBezTo>
                    <a:pt x="1049" y="1144"/>
                    <a:pt x="822" y="1"/>
                    <a:pt x="822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1101;p64"/>
            <p:cNvSpPr/>
            <p:nvPr/>
          </p:nvSpPr>
          <p:spPr>
            <a:xfrm>
              <a:off x="1015900" y="2286725"/>
              <a:ext cx="19350" cy="17200"/>
            </a:xfrm>
            <a:custGeom>
              <a:avLst/>
              <a:gdLst/>
              <a:ahLst/>
              <a:cxnLst/>
              <a:rect l="l" t="t" r="r" b="b"/>
              <a:pathLst>
                <a:path w="774" h="688" extrusionOk="0">
                  <a:moveTo>
                    <a:pt x="250" y="0"/>
                  </a:moveTo>
                  <a:cubicBezTo>
                    <a:pt x="155" y="0"/>
                    <a:pt x="83" y="12"/>
                    <a:pt x="0" y="24"/>
                  </a:cubicBezTo>
                  <a:cubicBezTo>
                    <a:pt x="84" y="328"/>
                    <a:pt x="232" y="688"/>
                    <a:pt x="446" y="688"/>
                  </a:cubicBezTo>
                  <a:cubicBezTo>
                    <a:pt x="475" y="688"/>
                    <a:pt x="505" y="681"/>
                    <a:pt x="536" y="667"/>
                  </a:cubicBezTo>
                  <a:cubicBezTo>
                    <a:pt x="691" y="596"/>
                    <a:pt x="750" y="358"/>
                    <a:pt x="774" y="119"/>
                  </a:cubicBezTo>
                  <a:cubicBezTo>
                    <a:pt x="619" y="36"/>
                    <a:pt x="441" y="0"/>
                    <a:pt x="250" y="0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1102;p64"/>
            <p:cNvSpPr/>
            <p:nvPr/>
          </p:nvSpPr>
          <p:spPr>
            <a:xfrm>
              <a:off x="969700" y="2221150"/>
              <a:ext cx="32950" cy="9900"/>
            </a:xfrm>
            <a:custGeom>
              <a:avLst/>
              <a:gdLst/>
              <a:ahLst/>
              <a:cxnLst/>
              <a:rect l="l" t="t" r="r" b="b"/>
              <a:pathLst>
                <a:path w="1318" h="396" extrusionOk="0">
                  <a:moveTo>
                    <a:pt x="1002" y="0"/>
                  </a:moveTo>
                  <a:cubicBezTo>
                    <a:pt x="628" y="0"/>
                    <a:pt x="1" y="147"/>
                    <a:pt x="62" y="314"/>
                  </a:cubicBezTo>
                  <a:cubicBezTo>
                    <a:pt x="83" y="371"/>
                    <a:pt x="177" y="395"/>
                    <a:pt x="304" y="395"/>
                  </a:cubicBezTo>
                  <a:cubicBezTo>
                    <a:pt x="673" y="395"/>
                    <a:pt x="1318" y="196"/>
                    <a:pt x="1265" y="63"/>
                  </a:cubicBezTo>
                  <a:cubicBezTo>
                    <a:pt x="1239" y="19"/>
                    <a:pt x="1137" y="0"/>
                    <a:pt x="1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1103;p64"/>
            <p:cNvSpPr/>
            <p:nvPr/>
          </p:nvSpPr>
          <p:spPr>
            <a:xfrm>
              <a:off x="1010550" y="2197475"/>
              <a:ext cx="30700" cy="21025"/>
            </a:xfrm>
            <a:custGeom>
              <a:avLst/>
              <a:gdLst/>
              <a:ahLst/>
              <a:cxnLst/>
              <a:rect l="l" t="t" r="r" b="b"/>
              <a:pathLst>
                <a:path w="1228" h="841" extrusionOk="0">
                  <a:moveTo>
                    <a:pt x="997" y="1"/>
                  </a:moveTo>
                  <a:cubicBezTo>
                    <a:pt x="732" y="1"/>
                    <a:pt x="0" y="723"/>
                    <a:pt x="131" y="832"/>
                  </a:cubicBezTo>
                  <a:cubicBezTo>
                    <a:pt x="140" y="838"/>
                    <a:pt x="152" y="840"/>
                    <a:pt x="166" y="840"/>
                  </a:cubicBezTo>
                  <a:cubicBezTo>
                    <a:pt x="395" y="840"/>
                    <a:pt x="1227" y="168"/>
                    <a:pt x="1059" y="22"/>
                  </a:cubicBezTo>
                  <a:cubicBezTo>
                    <a:pt x="1044" y="8"/>
                    <a:pt x="1022" y="1"/>
                    <a:pt x="9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1104;p64"/>
            <p:cNvSpPr/>
            <p:nvPr/>
          </p:nvSpPr>
          <p:spPr>
            <a:xfrm>
              <a:off x="946525" y="2164075"/>
              <a:ext cx="22050" cy="57475"/>
            </a:xfrm>
            <a:custGeom>
              <a:avLst/>
              <a:gdLst/>
              <a:ahLst/>
              <a:cxnLst/>
              <a:rect l="l" t="t" r="r" b="b"/>
              <a:pathLst>
                <a:path w="882" h="2299" extrusionOk="0">
                  <a:moveTo>
                    <a:pt x="834" y="1"/>
                  </a:moveTo>
                  <a:cubicBezTo>
                    <a:pt x="811" y="37"/>
                    <a:pt x="1" y="477"/>
                    <a:pt x="549" y="2299"/>
                  </a:cubicBezTo>
                  <a:lnTo>
                    <a:pt x="644" y="2263"/>
                  </a:lnTo>
                  <a:cubicBezTo>
                    <a:pt x="108" y="537"/>
                    <a:pt x="870" y="96"/>
                    <a:pt x="882" y="96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1105;p64"/>
            <p:cNvSpPr/>
            <p:nvPr/>
          </p:nvSpPr>
          <p:spPr>
            <a:xfrm>
              <a:off x="1374850" y="2126575"/>
              <a:ext cx="89925" cy="20875"/>
            </a:xfrm>
            <a:custGeom>
              <a:avLst/>
              <a:gdLst/>
              <a:ahLst/>
              <a:cxnLst/>
              <a:rect l="l" t="t" r="r" b="b"/>
              <a:pathLst>
                <a:path w="3597" h="835" extrusionOk="0">
                  <a:moveTo>
                    <a:pt x="442" y="1"/>
                  </a:moveTo>
                  <a:lnTo>
                    <a:pt x="1" y="787"/>
                  </a:lnTo>
                  <a:lnTo>
                    <a:pt x="3597" y="83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1106;p64"/>
            <p:cNvSpPr/>
            <p:nvPr/>
          </p:nvSpPr>
          <p:spPr>
            <a:xfrm>
              <a:off x="639700" y="2417700"/>
              <a:ext cx="332150" cy="473600"/>
            </a:xfrm>
            <a:custGeom>
              <a:avLst/>
              <a:gdLst/>
              <a:ahLst/>
              <a:cxnLst/>
              <a:rect l="l" t="t" r="r" b="b"/>
              <a:pathLst>
                <a:path w="13286" h="18944" extrusionOk="0">
                  <a:moveTo>
                    <a:pt x="8071" y="0"/>
                  </a:moveTo>
                  <a:cubicBezTo>
                    <a:pt x="5975" y="726"/>
                    <a:pt x="4142" y="3191"/>
                    <a:pt x="2916" y="6560"/>
                  </a:cubicBezTo>
                  <a:cubicBezTo>
                    <a:pt x="2308" y="8239"/>
                    <a:pt x="1153" y="11990"/>
                    <a:pt x="499" y="14240"/>
                  </a:cubicBezTo>
                  <a:cubicBezTo>
                    <a:pt x="1" y="15951"/>
                    <a:pt x="267" y="18943"/>
                    <a:pt x="3093" y="18943"/>
                  </a:cubicBezTo>
                  <a:cubicBezTo>
                    <a:pt x="3984" y="18943"/>
                    <a:pt x="5128" y="18646"/>
                    <a:pt x="6583" y="17919"/>
                  </a:cubicBezTo>
                  <a:cubicBezTo>
                    <a:pt x="9214" y="16609"/>
                    <a:pt x="13286" y="14680"/>
                    <a:pt x="13286" y="14680"/>
                  </a:cubicBezTo>
                  <a:cubicBezTo>
                    <a:pt x="13286" y="14680"/>
                    <a:pt x="12322" y="14478"/>
                    <a:pt x="11381" y="8549"/>
                  </a:cubicBezTo>
                  <a:lnTo>
                    <a:pt x="8071" y="10037"/>
                  </a:lnTo>
                  <a:lnTo>
                    <a:pt x="8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1107;p64"/>
            <p:cNvSpPr/>
            <p:nvPr/>
          </p:nvSpPr>
          <p:spPr>
            <a:xfrm>
              <a:off x="744125" y="2630800"/>
              <a:ext cx="180700" cy="84575"/>
            </a:xfrm>
            <a:custGeom>
              <a:avLst/>
              <a:gdLst/>
              <a:ahLst/>
              <a:cxnLst/>
              <a:rect l="l" t="t" r="r" b="b"/>
              <a:pathLst>
                <a:path w="7228" h="3383" extrusionOk="0">
                  <a:moveTo>
                    <a:pt x="7180" y="1"/>
                  </a:moveTo>
                  <a:lnTo>
                    <a:pt x="1" y="3287"/>
                  </a:lnTo>
                  <a:lnTo>
                    <a:pt x="36" y="3382"/>
                  </a:lnTo>
                  <a:lnTo>
                    <a:pt x="7228" y="84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1108;p64"/>
            <p:cNvSpPr/>
            <p:nvPr/>
          </p:nvSpPr>
          <p:spPr>
            <a:xfrm>
              <a:off x="813475" y="2535850"/>
              <a:ext cx="29800" cy="133375"/>
            </a:xfrm>
            <a:custGeom>
              <a:avLst/>
              <a:gdLst/>
              <a:ahLst/>
              <a:cxnLst/>
              <a:rect l="l" t="t" r="r" b="b"/>
              <a:pathLst>
                <a:path w="1192" h="5335" extrusionOk="0">
                  <a:moveTo>
                    <a:pt x="72" y="1"/>
                  </a:moveTo>
                  <a:lnTo>
                    <a:pt x="1" y="60"/>
                  </a:lnTo>
                  <a:lnTo>
                    <a:pt x="1084" y="1739"/>
                  </a:lnTo>
                  <a:lnTo>
                    <a:pt x="1084" y="5335"/>
                  </a:lnTo>
                  <a:lnTo>
                    <a:pt x="1191" y="5335"/>
                  </a:lnTo>
                  <a:lnTo>
                    <a:pt x="1168" y="171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1109;p64"/>
            <p:cNvSpPr/>
            <p:nvPr/>
          </p:nvSpPr>
          <p:spPr>
            <a:xfrm>
              <a:off x="924200" y="2624550"/>
              <a:ext cx="14625" cy="79500"/>
            </a:xfrm>
            <a:custGeom>
              <a:avLst/>
              <a:gdLst/>
              <a:ahLst/>
              <a:cxnLst/>
              <a:rect l="l" t="t" r="r" b="b"/>
              <a:pathLst>
                <a:path w="585" h="3180" extrusionOk="0">
                  <a:moveTo>
                    <a:pt x="584" y="1"/>
                  </a:moveTo>
                  <a:lnTo>
                    <a:pt x="1" y="299"/>
                  </a:lnTo>
                  <a:lnTo>
                    <a:pt x="549" y="318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4"/>
          <p:cNvSpPr txBox="1">
            <a:spLocks noGrp="1"/>
          </p:cNvSpPr>
          <p:nvPr>
            <p:ph type="subTitle" idx="1"/>
          </p:nvPr>
        </p:nvSpPr>
        <p:spPr>
          <a:xfrm>
            <a:off x="5427023" y="2319333"/>
            <a:ext cx="5826177" cy="32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PT" dirty="0" err="1"/>
              <a:t>We</a:t>
            </a:r>
            <a:r>
              <a:rPr lang="pt-PT" dirty="0"/>
              <a:t> are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student</a:t>
            </a:r>
            <a:r>
              <a:rPr lang="pt-PT" dirty="0"/>
              <a:t> </a:t>
            </a:r>
            <a:r>
              <a:rPr lang="pt-PT" dirty="0" err="1"/>
              <a:t>workers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time for meetings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short; </a:t>
            </a:r>
          </a:p>
          <a:p>
            <a:pPr marL="342900" indent="-34290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PT" dirty="0"/>
              <a:t>Some </a:t>
            </a:r>
            <a:r>
              <a:rPr lang="pt-PT" dirty="0" err="1"/>
              <a:t>configuration</a:t>
            </a:r>
            <a:r>
              <a:rPr lang="pt-PT" dirty="0"/>
              <a:t> </a:t>
            </a:r>
            <a:r>
              <a:rPr lang="pt-PT" dirty="0" err="1"/>
              <a:t>problems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base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delayed</a:t>
            </a:r>
            <a:r>
              <a:rPr lang="pt-PT" dirty="0"/>
              <a:t> </a:t>
            </a:r>
            <a:r>
              <a:rPr lang="pt-PT" dirty="0" err="1"/>
              <a:t>part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r>
              <a:rPr lang="pt-PT" dirty="0"/>
              <a:t>.</a:t>
            </a:r>
          </a:p>
        </p:txBody>
      </p:sp>
      <p:sp>
        <p:nvSpPr>
          <p:cNvPr id="1055" name="Google Shape;1055;p64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pt-PT" dirty="0" err="1">
                <a:uFill>
                  <a:noFill/>
                </a:uFill>
              </a:rPr>
              <a:t>Difficulties</a:t>
            </a:r>
            <a:endParaRPr dirty="0"/>
          </a:p>
        </p:txBody>
      </p:sp>
      <p:grpSp>
        <p:nvGrpSpPr>
          <p:cNvPr id="58" name="Google Shape;3999;p122">
            <a:extLst>
              <a:ext uri="{FF2B5EF4-FFF2-40B4-BE49-F238E27FC236}">
                <a16:creationId xmlns:a16="http://schemas.microsoft.com/office/drawing/2014/main" id="{DC98B2EC-01E4-B74A-B0F9-6734AB444BAA}"/>
              </a:ext>
            </a:extLst>
          </p:cNvPr>
          <p:cNvGrpSpPr/>
          <p:nvPr/>
        </p:nvGrpSpPr>
        <p:grpSpPr>
          <a:xfrm>
            <a:off x="1445282" y="2553195"/>
            <a:ext cx="2530901" cy="2537073"/>
            <a:chOff x="2500000" y="1879025"/>
            <a:chExt cx="1283525" cy="1115850"/>
          </a:xfrm>
        </p:grpSpPr>
        <p:sp>
          <p:nvSpPr>
            <p:cNvPr id="59" name="Google Shape;4000;p122">
              <a:extLst>
                <a:ext uri="{FF2B5EF4-FFF2-40B4-BE49-F238E27FC236}">
                  <a16:creationId xmlns:a16="http://schemas.microsoft.com/office/drawing/2014/main" id="{A2B8653F-1B17-5444-ACAE-41596EA2838A}"/>
                </a:ext>
              </a:extLst>
            </p:cNvPr>
            <p:cNvSpPr/>
            <p:nvPr/>
          </p:nvSpPr>
          <p:spPr>
            <a:xfrm>
              <a:off x="3456075" y="1929150"/>
              <a:ext cx="88425" cy="32850"/>
            </a:xfrm>
            <a:custGeom>
              <a:avLst/>
              <a:gdLst/>
              <a:ahLst/>
              <a:cxnLst/>
              <a:rect l="l" t="t" r="r" b="b"/>
              <a:pathLst>
                <a:path w="3537" h="1314" extrusionOk="0">
                  <a:moveTo>
                    <a:pt x="2487" y="1"/>
                  </a:moveTo>
                  <a:cubicBezTo>
                    <a:pt x="1770" y="1"/>
                    <a:pt x="1010" y="41"/>
                    <a:pt x="405" y="159"/>
                  </a:cubicBezTo>
                  <a:cubicBezTo>
                    <a:pt x="239" y="194"/>
                    <a:pt x="60" y="254"/>
                    <a:pt x="36" y="421"/>
                  </a:cubicBezTo>
                  <a:cubicBezTo>
                    <a:pt x="0" y="552"/>
                    <a:pt x="108" y="695"/>
                    <a:pt x="215" y="778"/>
                  </a:cubicBezTo>
                  <a:cubicBezTo>
                    <a:pt x="512" y="992"/>
                    <a:pt x="882" y="1052"/>
                    <a:pt x="1239" y="1111"/>
                  </a:cubicBezTo>
                  <a:cubicBezTo>
                    <a:pt x="1870" y="1207"/>
                    <a:pt x="2489" y="1254"/>
                    <a:pt x="3120" y="1314"/>
                  </a:cubicBezTo>
                  <a:lnTo>
                    <a:pt x="3537" y="28"/>
                  </a:lnTo>
                  <a:cubicBezTo>
                    <a:pt x="3216" y="12"/>
                    <a:pt x="2857" y="1"/>
                    <a:pt x="2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01;p122">
              <a:extLst>
                <a:ext uri="{FF2B5EF4-FFF2-40B4-BE49-F238E27FC236}">
                  <a16:creationId xmlns:a16="http://schemas.microsoft.com/office/drawing/2014/main" id="{2CCFC204-18F4-5447-B973-EFEDF2CF2957}"/>
                </a:ext>
              </a:extLst>
            </p:cNvPr>
            <p:cNvSpPr/>
            <p:nvPr/>
          </p:nvSpPr>
          <p:spPr>
            <a:xfrm>
              <a:off x="3481675" y="2034000"/>
              <a:ext cx="117300" cy="141425"/>
            </a:xfrm>
            <a:custGeom>
              <a:avLst/>
              <a:gdLst/>
              <a:ahLst/>
              <a:cxnLst/>
              <a:rect l="l" t="t" r="r" b="b"/>
              <a:pathLst>
                <a:path w="4692" h="5657" extrusionOk="0">
                  <a:moveTo>
                    <a:pt x="1679" y="1"/>
                  </a:moveTo>
                  <a:lnTo>
                    <a:pt x="0" y="4275"/>
                  </a:lnTo>
                  <a:lnTo>
                    <a:pt x="3548" y="5656"/>
                  </a:lnTo>
                  <a:cubicBezTo>
                    <a:pt x="3548" y="5656"/>
                    <a:pt x="4668" y="2823"/>
                    <a:pt x="4691" y="2739"/>
                  </a:cubicBezTo>
                  <a:lnTo>
                    <a:pt x="1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02;p122">
              <a:extLst>
                <a:ext uri="{FF2B5EF4-FFF2-40B4-BE49-F238E27FC236}">
                  <a16:creationId xmlns:a16="http://schemas.microsoft.com/office/drawing/2014/main" id="{67F4CB25-C648-2A49-80A2-97BF61620AD5}"/>
                </a:ext>
              </a:extLst>
            </p:cNvPr>
            <p:cNvSpPr/>
            <p:nvPr/>
          </p:nvSpPr>
          <p:spPr>
            <a:xfrm>
              <a:off x="3488825" y="1905125"/>
              <a:ext cx="222950" cy="224125"/>
            </a:xfrm>
            <a:custGeom>
              <a:avLst/>
              <a:gdLst/>
              <a:ahLst/>
              <a:cxnLst/>
              <a:rect l="l" t="t" r="r" b="b"/>
              <a:pathLst>
                <a:path w="8918" h="8965" extrusionOk="0">
                  <a:moveTo>
                    <a:pt x="4634" y="0"/>
                  </a:moveTo>
                  <a:cubicBezTo>
                    <a:pt x="3365" y="0"/>
                    <a:pt x="2392" y="661"/>
                    <a:pt x="2036" y="2013"/>
                  </a:cubicBezTo>
                  <a:lnTo>
                    <a:pt x="1596" y="3787"/>
                  </a:lnTo>
                  <a:cubicBezTo>
                    <a:pt x="1596" y="3787"/>
                    <a:pt x="0" y="7406"/>
                    <a:pt x="4155" y="8918"/>
                  </a:cubicBezTo>
                  <a:cubicBezTo>
                    <a:pt x="4155" y="8918"/>
                    <a:pt x="4361" y="8965"/>
                    <a:pt x="4674" y="8965"/>
                  </a:cubicBezTo>
                  <a:cubicBezTo>
                    <a:pt x="5403" y="8965"/>
                    <a:pt x="6712" y="8714"/>
                    <a:pt x="7370" y="7049"/>
                  </a:cubicBezTo>
                  <a:cubicBezTo>
                    <a:pt x="7680" y="6228"/>
                    <a:pt x="8025" y="5358"/>
                    <a:pt x="8454" y="3787"/>
                  </a:cubicBezTo>
                  <a:cubicBezTo>
                    <a:pt x="8918" y="2084"/>
                    <a:pt x="7954" y="929"/>
                    <a:pt x="6191" y="286"/>
                  </a:cubicBezTo>
                  <a:lnTo>
                    <a:pt x="6013" y="227"/>
                  </a:lnTo>
                  <a:cubicBezTo>
                    <a:pt x="5528" y="76"/>
                    <a:pt x="5064" y="0"/>
                    <a:pt x="4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03;p122">
              <a:extLst>
                <a:ext uri="{FF2B5EF4-FFF2-40B4-BE49-F238E27FC236}">
                  <a16:creationId xmlns:a16="http://schemas.microsoft.com/office/drawing/2014/main" id="{B4756FF4-A434-2B4E-829B-4CC3A77B34D6}"/>
                </a:ext>
              </a:extLst>
            </p:cNvPr>
            <p:cNvSpPr/>
            <p:nvPr/>
          </p:nvSpPr>
          <p:spPr>
            <a:xfrm>
              <a:off x="3647775" y="2031100"/>
              <a:ext cx="15200" cy="13000"/>
            </a:xfrm>
            <a:custGeom>
              <a:avLst/>
              <a:gdLst/>
              <a:ahLst/>
              <a:cxnLst/>
              <a:rect l="l" t="t" r="r" b="b"/>
              <a:pathLst>
                <a:path w="608" h="520" extrusionOk="0">
                  <a:moveTo>
                    <a:pt x="314" y="1"/>
                  </a:moveTo>
                  <a:cubicBezTo>
                    <a:pt x="192" y="1"/>
                    <a:pt x="87" y="68"/>
                    <a:pt x="48" y="177"/>
                  </a:cubicBezTo>
                  <a:cubicBezTo>
                    <a:pt x="0" y="307"/>
                    <a:pt x="72" y="462"/>
                    <a:pt x="226" y="510"/>
                  </a:cubicBezTo>
                  <a:cubicBezTo>
                    <a:pt x="251" y="516"/>
                    <a:pt x="276" y="519"/>
                    <a:pt x="301" y="519"/>
                  </a:cubicBezTo>
                  <a:cubicBezTo>
                    <a:pt x="420" y="519"/>
                    <a:pt x="532" y="451"/>
                    <a:pt x="572" y="343"/>
                  </a:cubicBezTo>
                  <a:cubicBezTo>
                    <a:pt x="607" y="212"/>
                    <a:pt x="524" y="57"/>
                    <a:pt x="393" y="10"/>
                  </a:cubicBezTo>
                  <a:cubicBezTo>
                    <a:pt x="366" y="4"/>
                    <a:pt x="340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04;p122">
              <a:extLst>
                <a:ext uri="{FF2B5EF4-FFF2-40B4-BE49-F238E27FC236}">
                  <a16:creationId xmlns:a16="http://schemas.microsoft.com/office/drawing/2014/main" id="{52DBB085-D312-4149-A6DE-4495C1715D0E}"/>
                </a:ext>
              </a:extLst>
            </p:cNvPr>
            <p:cNvSpPr/>
            <p:nvPr/>
          </p:nvSpPr>
          <p:spPr>
            <a:xfrm>
              <a:off x="3586450" y="2008050"/>
              <a:ext cx="15200" cy="12950"/>
            </a:xfrm>
            <a:custGeom>
              <a:avLst/>
              <a:gdLst/>
              <a:ahLst/>
              <a:cxnLst/>
              <a:rect l="l" t="t" r="r" b="b"/>
              <a:pathLst>
                <a:path w="608" h="518" extrusionOk="0">
                  <a:moveTo>
                    <a:pt x="292" y="0"/>
                  </a:moveTo>
                  <a:cubicBezTo>
                    <a:pt x="179" y="0"/>
                    <a:pt x="76" y="69"/>
                    <a:pt x="48" y="182"/>
                  </a:cubicBezTo>
                  <a:cubicBezTo>
                    <a:pt x="0" y="313"/>
                    <a:pt x="72" y="456"/>
                    <a:pt x="227" y="503"/>
                  </a:cubicBezTo>
                  <a:cubicBezTo>
                    <a:pt x="256" y="513"/>
                    <a:pt x="287" y="518"/>
                    <a:pt x="316" y="518"/>
                  </a:cubicBezTo>
                  <a:cubicBezTo>
                    <a:pt x="429" y="518"/>
                    <a:pt x="532" y="450"/>
                    <a:pt x="560" y="337"/>
                  </a:cubicBezTo>
                  <a:cubicBezTo>
                    <a:pt x="608" y="206"/>
                    <a:pt x="524" y="51"/>
                    <a:pt x="381" y="15"/>
                  </a:cubicBezTo>
                  <a:cubicBezTo>
                    <a:pt x="352" y="5"/>
                    <a:pt x="321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05;p122">
              <a:extLst>
                <a:ext uri="{FF2B5EF4-FFF2-40B4-BE49-F238E27FC236}">
                  <a16:creationId xmlns:a16="http://schemas.microsoft.com/office/drawing/2014/main" id="{101DE63C-41B5-F548-BE35-7E7156567962}"/>
                </a:ext>
              </a:extLst>
            </p:cNvPr>
            <p:cNvSpPr/>
            <p:nvPr/>
          </p:nvSpPr>
          <p:spPr>
            <a:xfrm>
              <a:off x="3587350" y="1988875"/>
              <a:ext cx="26500" cy="12125"/>
            </a:xfrm>
            <a:custGeom>
              <a:avLst/>
              <a:gdLst/>
              <a:ahLst/>
              <a:cxnLst/>
              <a:rect l="l" t="t" r="r" b="b"/>
              <a:pathLst>
                <a:path w="1060" h="485" extrusionOk="0">
                  <a:moveTo>
                    <a:pt x="287" y="1"/>
                  </a:moveTo>
                  <a:cubicBezTo>
                    <a:pt x="223" y="1"/>
                    <a:pt x="159" y="7"/>
                    <a:pt x="95" y="20"/>
                  </a:cubicBezTo>
                  <a:cubicBezTo>
                    <a:pt x="36" y="20"/>
                    <a:pt x="0" y="80"/>
                    <a:pt x="24" y="127"/>
                  </a:cubicBezTo>
                  <a:cubicBezTo>
                    <a:pt x="24" y="177"/>
                    <a:pt x="65" y="202"/>
                    <a:pt x="107" y="202"/>
                  </a:cubicBezTo>
                  <a:cubicBezTo>
                    <a:pt x="115" y="202"/>
                    <a:pt x="123" y="201"/>
                    <a:pt x="131" y="199"/>
                  </a:cubicBezTo>
                  <a:cubicBezTo>
                    <a:pt x="182" y="188"/>
                    <a:pt x="234" y="182"/>
                    <a:pt x="285" y="182"/>
                  </a:cubicBezTo>
                  <a:cubicBezTo>
                    <a:pt x="512" y="182"/>
                    <a:pt x="736" y="284"/>
                    <a:pt x="881" y="449"/>
                  </a:cubicBezTo>
                  <a:cubicBezTo>
                    <a:pt x="917" y="472"/>
                    <a:pt x="929" y="484"/>
                    <a:pt x="965" y="484"/>
                  </a:cubicBezTo>
                  <a:cubicBezTo>
                    <a:pt x="976" y="484"/>
                    <a:pt x="1000" y="484"/>
                    <a:pt x="1012" y="472"/>
                  </a:cubicBezTo>
                  <a:cubicBezTo>
                    <a:pt x="1060" y="425"/>
                    <a:pt x="1060" y="377"/>
                    <a:pt x="1036" y="330"/>
                  </a:cubicBezTo>
                  <a:cubicBezTo>
                    <a:pt x="851" y="125"/>
                    <a:pt x="57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06;p122">
              <a:extLst>
                <a:ext uri="{FF2B5EF4-FFF2-40B4-BE49-F238E27FC236}">
                  <a16:creationId xmlns:a16="http://schemas.microsoft.com/office/drawing/2014/main" id="{8EBB9991-36F0-3F4B-AF6F-D423CC8ABA74}"/>
                </a:ext>
              </a:extLst>
            </p:cNvPr>
            <p:cNvSpPr/>
            <p:nvPr/>
          </p:nvSpPr>
          <p:spPr>
            <a:xfrm>
              <a:off x="3654900" y="2012400"/>
              <a:ext cx="26525" cy="11825"/>
            </a:xfrm>
            <a:custGeom>
              <a:avLst/>
              <a:gdLst/>
              <a:ahLst/>
              <a:cxnLst/>
              <a:rect l="l" t="t" r="r" b="b"/>
              <a:pathLst>
                <a:path w="1061" h="473" extrusionOk="0">
                  <a:moveTo>
                    <a:pt x="276" y="0"/>
                  </a:moveTo>
                  <a:cubicBezTo>
                    <a:pt x="212" y="0"/>
                    <a:pt x="148" y="7"/>
                    <a:pt x="84" y="20"/>
                  </a:cubicBezTo>
                  <a:cubicBezTo>
                    <a:pt x="25" y="20"/>
                    <a:pt x="1" y="79"/>
                    <a:pt x="13" y="127"/>
                  </a:cubicBezTo>
                  <a:cubicBezTo>
                    <a:pt x="13" y="176"/>
                    <a:pt x="54" y="201"/>
                    <a:pt x="95" y="201"/>
                  </a:cubicBezTo>
                  <a:cubicBezTo>
                    <a:pt x="104" y="201"/>
                    <a:pt x="112" y="200"/>
                    <a:pt x="120" y="198"/>
                  </a:cubicBezTo>
                  <a:cubicBezTo>
                    <a:pt x="173" y="187"/>
                    <a:pt x="227" y="182"/>
                    <a:pt x="280" y="182"/>
                  </a:cubicBezTo>
                  <a:cubicBezTo>
                    <a:pt x="512" y="182"/>
                    <a:pt x="737" y="284"/>
                    <a:pt x="882" y="448"/>
                  </a:cubicBezTo>
                  <a:cubicBezTo>
                    <a:pt x="906" y="460"/>
                    <a:pt x="918" y="472"/>
                    <a:pt x="953" y="472"/>
                  </a:cubicBezTo>
                  <a:cubicBezTo>
                    <a:pt x="965" y="472"/>
                    <a:pt x="1001" y="460"/>
                    <a:pt x="1013" y="460"/>
                  </a:cubicBezTo>
                  <a:cubicBezTo>
                    <a:pt x="1061" y="424"/>
                    <a:pt x="1061" y="377"/>
                    <a:pt x="1025" y="329"/>
                  </a:cubicBezTo>
                  <a:cubicBezTo>
                    <a:pt x="840" y="125"/>
                    <a:pt x="560" y="0"/>
                    <a:pt x="2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07;p122">
              <a:extLst>
                <a:ext uri="{FF2B5EF4-FFF2-40B4-BE49-F238E27FC236}">
                  <a16:creationId xmlns:a16="http://schemas.microsoft.com/office/drawing/2014/main" id="{3F422BDC-9C27-824F-8739-77DCF141435D}"/>
                </a:ext>
              </a:extLst>
            </p:cNvPr>
            <p:cNvSpPr/>
            <p:nvPr/>
          </p:nvSpPr>
          <p:spPr>
            <a:xfrm>
              <a:off x="3659675" y="1989275"/>
              <a:ext cx="32175" cy="19750"/>
            </a:xfrm>
            <a:custGeom>
              <a:avLst/>
              <a:gdLst/>
              <a:ahLst/>
              <a:cxnLst/>
              <a:rect l="l" t="t" r="r" b="b"/>
              <a:pathLst>
                <a:path w="1287" h="790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0" y="361"/>
                    <a:pt x="96" y="492"/>
                    <a:pt x="238" y="528"/>
                  </a:cubicBezTo>
                  <a:cubicBezTo>
                    <a:pt x="453" y="552"/>
                    <a:pt x="655" y="647"/>
                    <a:pt x="834" y="754"/>
                  </a:cubicBezTo>
                  <a:cubicBezTo>
                    <a:pt x="881" y="778"/>
                    <a:pt x="929" y="790"/>
                    <a:pt x="965" y="790"/>
                  </a:cubicBezTo>
                  <a:cubicBezTo>
                    <a:pt x="1060" y="790"/>
                    <a:pt x="1143" y="754"/>
                    <a:pt x="1203" y="671"/>
                  </a:cubicBezTo>
                  <a:cubicBezTo>
                    <a:pt x="1286" y="540"/>
                    <a:pt x="1251" y="373"/>
                    <a:pt x="1120" y="302"/>
                  </a:cubicBezTo>
                  <a:cubicBezTo>
                    <a:pt x="881" y="159"/>
                    <a:pt x="608" y="64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08;p122">
              <a:extLst>
                <a:ext uri="{FF2B5EF4-FFF2-40B4-BE49-F238E27FC236}">
                  <a16:creationId xmlns:a16="http://schemas.microsoft.com/office/drawing/2014/main" id="{FB2564CB-96A0-D740-BB05-3AE2B8BF9ABD}"/>
                </a:ext>
              </a:extLst>
            </p:cNvPr>
            <p:cNvSpPr/>
            <p:nvPr/>
          </p:nvSpPr>
          <p:spPr>
            <a:xfrm>
              <a:off x="3590925" y="1965450"/>
              <a:ext cx="31850" cy="19775"/>
            </a:xfrm>
            <a:custGeom>
              <a:avLst/>
              <a:gdLst/>
              <a:ahLst/>
              <a:cxnLst/>
              <a:rect l="l" t="t" r="r" b="b"/>
              <a:pathLst>
                <a:path w="1274" h="791" extrusionOk="0">
                  <a:moveTo>
                    <a:pt x="294" y="1"/>
                  </a:moveTo>
                  <a:cubicBezTo>
                    <a:pt x="162" y="1"/>
                    <a:pt x="55" y="82"/>
                    <a:pt x="24" y="219"/>
                  </a:cubicBezTo>
                  <a:cubicBezTo>
                    <a:pt x="0" y="362"/>
                    <a:pt x="83" y="493"/>
                    <a:pt x="238" y="528"/>
                  </a:cubicBezTo>
                  <a:cubicBezTo>
                    <a:pt x="441" y="552"/>
                    <a:pt x="655" y="647"/>
                    <a:pt x="833" y="755"/>
                  </a:cubicBezTo>
                  <a:cubicBezTo>
                    <a:pt x="881" y="778"/>
                    <a:pt x="917" y="790"/>
                    <a:pt x="964" y="790"/>
                  </a:cubicBezTo>
                  <a:cubicBezTo>
                    <a:pt x="1072" y="790"/>
                    <a:pt x="1155" y="755"/>
                    <a:pt x="1203" y="671"/>
                  </a:cubicBezTo>
                  <a:cubicBezTo>
                    <a:pt x="1274" y="540"/>
                    <a:pt x="1250" y="374"/>
                    <a:pt x="1119" y="302"/>
                  </a:cubicBezTo>
                  <a:cubicBezTo>
                    <a:pt x="881" y="159"/>
                    <a:pt x="607" y="64"/>
                    <a:pt x="345" y="5"/>
                  </a:cubicBezTo>
                  <a:cubicBezTo>
                    <a:pt x="328" y="2"/>
                    <a:pt x="311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09;p122">
              <a:extLst>
                <a:ext uri="{FF2B5EF4-FFF2-40B4-BE49-F238E27FC236}">
                  <a16:creationId xmlns:a16="http://schemas.microsoft.com/office/drawing/2014/main" id="{09DEB1B0-BEDF-874E-9DC5-1702930EE09C}"/>
                </a:ext>
              </a:extLst>
            </p:cNvPr>
            <p:cNvSpPr/>
            <p:nvPr/>
          </p:nvSpPr>
          <p:spPr>
            <a:xfrm>
              <a:off x="3498650" y="1988125"/>
              <a:ext cx="43775" cy="49750"/>
            </a:xfrm>
            <a:custGeom>
              <a:avLst/>
              <a:gdLst/>
              <a:ahLst/>
              <a:cxnLst/>
              <a:rect l="l" t="t" r="r" b="b"/>
              <a:pathLst>
                <a:path w="1751" h="1990" extrusionOk="0">
                  <a:moveTo>
                    <a:pt x="935" y="1"/>
                  </a:moveTo>
                  <a:cubicBezTo>
                    <a:pt x="917" y="1"/>
                    <a:pt x="899" y="1"/>
                    <a:pt x="881" y="2"/>
                  </a:cubicBezTo>
                  <a:cubicBezTo>
                    <a:pt x="536" y="38"/>
                    <a:pt x="202" y="324"/>
                    <a:pt x="107" y="657"/>
                  </a:cubicBezTo>
                  <a:cubicBezTo>
                    <a:pt x="0" y="1003"/>
                    <a:pt x="83" y="1407"/>
                    <a:pt x="322" y="1657"/>
                  </a:cubicBezTo>
                  <a:cubicBezTo>
                    <a:pt x="525" y="1871"/>
                    <a:pt x="816" y="1989"/>
                    <a:pt x="1119" y="1989"/>
                  </a:cubicBezTo>
                  <a:cubicBezTo>
                    <a:pt x="1170" y="1989"/>
                    <a:pt x="1222" y="1986"/>
                    <a:pt x="1274" y="1979"/>
                  </a:cubicBezTo>
                  <a:lnTo>
                    <a:pt x="1750" y="431"/>
                  </a:lnTo>
                  <a:cubicBezTo>
                    <a:pt x="1547" y="194"/>
                    <a:pt x="1249" y="1"/>
                    <a:pt x="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10;p122">
              <a:extLst>
                <a:ext uri="{FF2B5EF4-FFF2-40B4-BE49-F238E27FC236}">
                  <a16:creationId xmlns:a16="http://schemas.microsoft.com/office/drawing/2014/main" id="{926C3932-A1B8-F84A-B702-31B778493FA5}"/>
                </a:ext>
              </a:extLst>
            </p:cNvPr>
            <p:cNvSpPr/>
            <p:nvPr/>
          </p:nvSpPr>
          <p:spPr>
            <a:xfrm>
              <a:off x="3512325" y="1999975"/>
              <a:ext cx="18775" cy="18875"/>
            </a:xfrm>
            <a:custGeom>
              <a:avLst/>
              <a:gdLst/>
              <a:ahLst/>
              <a:cxnLst/>
              <a:rect l="l" t="t" r="r" b="b"/>
              <a:pathLst>
                <a:path w="751" h="755" extrusionOk="0">
                  <a:moveTo>
                    <a:pt x="141" y="0"/>
                  </a:moveTo>
                  <a:cubicBezTo>
                    <a:pt x="119" y="0"/>
                    <a:pt x="96" y="2"/>
                    <a:pt x="72" y="5"/>
                  </a:cubicBezTo>
                  <a:cubicBezTo>
                    <a:pt x="48" y="5"/>
                    <a:pt x="1" y="40"/>
                    <a:pt x="1" y="76"/>
                  </a:cubicBezTo>
                  <a:cubicBezTo>
                    <a:pt x="1" y="112"/>
                    <a:pt x="25" y="159"/>
                    <a:pt x="72" y="159"/>
                  </a:cubicBezTo>
                  <a:cubicBezTo>
                    <a:pt x="144" y="159"/>
                    <a:pt x="191" y="159"/>
                    <a:pt x="263" y="171"/>
                  </a:cubicBezTo>
                  <a:cubicBezTo>
                    <a:pt x="298" y="183"/>
                    <a:pt x="310" y="183"/>
                    <a:pt x="346" y="195"/>
                  </a:cubicBezTo>
                  <a:cubicBezTo>
                    <a:pt x="358" y="195"/>
                    <a:pt x="370" y="219"/>
                    <a:pt x="370" y="219"/>
                  </a:cubicBezTo>
                  <a:lnTo>
                    <a:pt x="406" y="243"/>
                  </a:lnTo>
                  <a:lnTo>
                    <a:pt x="465" y="302"/>
                  </a:lnTo>
                  <a:cubicBezTo>
                    <a:pt x="477" y="314"/>
                    <a:pt x="477" y="314"/>
                    <a:pt x="477" y="338"/>
                  </a:cubicBezTo>
                  <a:cubicBezTo>
                    <a:pt x="489" y="350"/>
                    <a:pt x="489" y="362"/>
                    <a:pt x="513" y="362"/>
                  </a:cubicBezTo>
                  <a:cubicBezTo>
                    <a:pt x="525" y="398"/>
                    <a:pt x="537" y="409"/>
                    <a:pt x="548" y="445"/>
                  </a:cubicBezTo>
                  <a:lnTo>
                    <a:pt x="548" y="457"/>
                  </a:lnTo>
                  <a:cubicBezTo>
                    <a:pt x="548" y="457"/>
                    <a:pt x="548" y="469"/>
                    <a:pt x="560" y="469"/>
                  </a:cubicBezTo>
                  <a:cubicBezTo>
                    <a:pt x="560" y="481"/>
                    <a:pt x="584" y="493"/>
                    <a:pt x="584" y="517"/>
                  </a:cubicBezTo>
                  <a:cubicBezTo>
                    <a:pt x="584" y="529"/>
                    <a:pt x="596" y="540"/>
                    <a:pt x="596" y="564"/>
                  </a:cubicBezTo>
                  <a:lnTo>
                    <a:pt x="596" y="576"/>
                  </a:lnTo>
                  <a:lnTo>
                    <a:pt x="596" y="588"/>
                  </a:lnTo>
                  <a:lnTo>
                    <a:pt x="596" y="636"/>
                  </a:lnTo>
                  <a:lnTo>
                    <a:pt x="596" y="648"/>
                  </a:lnTo>
                  <a:lnTo>
                    <a:pt x="596" y="660"/>
                  </a:lnTo>
                  <a:cubicBezTo>
                    <a:pt x="596" y="695"/>
                    <a:pt x="608" y="743"/>
                    <a:pt x="644" y="755"/>
                  </a:cubicBezTo>
                  <a:cubicBezTo>
                    <a:pt x="656" y="743"/>
                    <a:pt x="715" y="707"/>
                    <a:pt x="715" y="671"/>
                  </a:cubicBezTo>
                  <a:cubicBezTo>
                    <a:pt x="751" y="409"/>
                    <a:pt x="584" y="124"/>
                    <a:pt x="322" y="40"/>
                  </a:cubicBezTo>
                  <a:cubicBezTo>
                    <a:pt x="269" y="14"/>
                    <a:pt x="208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11;p122">
              <a:extLst>
                <a:ext uri="{FF2B5EF4-FFF2-40B4-BE49-F238E27FC236}">
                  <a16:creationId xmlns:a16="http://schemas.microsoft.com/office/drawing/2014/main" id="{622E7B10-B74A-3846-8930-A6CFB899140C}"/>
                </a:ext>
              </a:extLst>
            </p:cNvPr>
            <p:cNvSpPr/>
            <p:nvPr/>
          </p:nvSpPr>
          <p:spPr>
            <a:xfrm>
              <a:off x="3548625" y="2093050"/>
              <a:ext cx="43250" cy="35200"/>
            </a:xfrm>
            <a:custGeom>
              <a:avLst/>
              <a:gdLst/>
              <a:ahLst/>
              <a:cxnLst/>
              <a:rect l="l" t="t" r="r" b="b"/>
              <a:pathLst>
                <a:path w="1730" h="1408" extrusionOk="0">
                  <a:moveTo>
                    <a:pt x="88" y="0"/>
                  </a:moveTo>
                  <a:cubicBezTo>
                    <a:pt x="44" y="0"/>
                    <a:pt x="1" y="46"/>
                    <a:pt x="25" y="104"/>
                  </a:cubicBezTo>
                  <a:cubicBezTo>
                    <a:pt x="335" y="747"/>
                    <a:pt x="930" y="1223"/>
                    <a:pt x="1621" y="1401"/>
                  </a:cubicBezTo>
                  <a:cubicBezTo>
                    <a:pt x="1630" y="1406"/>
                    <a:pt x="1640" y="1407"/>
                    <a:pt x="1648" y="1407"/>
                  </a:cubicBezTo>
                  <a:cubicBezTo>
                    <a:pt x="1711" y="1407"/>
                    <a:pt x="1730" y="1302"/>
                    <a:pt x="1656" y="1270"/>
                  </a:cubicBezTo>
                  <a:cubicBezTo>
                    <a:pt x="1001" y="1092"/>
                    <a:pt x="454" y="651"/>
                    <a:pt x="144" y="32"/>
                  </a:cubicBezTo>
                  <a:cubicBezTo>
                    <a:pt x="129" y="10"/>
                    <a:pt x="109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12;p122">
              <a:extLst>
                <a:ext uri="{FF2B5EF4-FFF2-40B4-BE49-F238E27FC236}">
                  <a16:creationId xmlns:a16="http://schemas.microsoft.com/office/drawing/2014/main" id="{68A89F2C-FC15-C64C-8FBF-FEE69B8FF360}"/>
                </a:ext>
              </a:extLst>
            </p:cNvPr>
            <p:cNvSpPr/>
            <p:nvPr/>
          </p:nvSpPr>
          <p:spPr>
            <a:xfrm>
              <a:off x="3623050" y="2021575"/>
              <a:ext cx="17600" cy="41025"/>
            </a:xfrm>
            <a:custGeom>
              <a:avLst/>
              <a:gdLst/>
              <a:ahLst/>
              <a:cxnLst/>
              <a:rect l="l" t="t" r="r" b="b"/>
              <a:pathLst>
                <a:path w="704" h="1641" extrusionOk="0">
                  <a:moveTo>
                    <a:pt x="441" y="1"/>
                  </a:moveTo>
                  <a:cubicBezTo>
                    <a:pt x="413" y="1"/>
                    <a:pt x="387" y="17"/>
                    <a:pt x="382" y="57"/>
                  </a:cubicBezTo>
                  <a:cubicBezTo>
                    <a:pt x="346" y="236"/>
                    <a:pt x="310" y="415"/>
                    <a:pt x="275" y="593"/>
                  </a:cubicBezTo>
                  <a:lnTo>
                    <a:pt x="227" y="855"/>
                  </a:lnTo>
                  <a:cubicBezTo>
                    <a:pt x="215" y="927"/>
                    <a:pt x="203" y="986"/>
                    <a:pt x="251" y="1046"/>
                  </a:cubicBezTo>
                  <a:cubicBezTo>
                    <a:pt x="275" y="1093"/>
                    <a:pt x="334" y="1129"/>
                    <a:pt x="382" y="1141"/>
                  </a:cubicBezTo>
                  <a:cubicBezTo>
                    <a:pt x="418" y="1153"/>
                    <a:pt x="525" y="1165"/>
                    <a:pt x="513" y="1224"/>
                  </a:cubicBezTo>
                  <a:cubicBezTo>
                    <a:pt x="501" y="1260"/>
                    <a:pt x="453" y="1272"/>
                    <a:pt x="441" y="1284"/>
                  </a:cubicBezTo>
                  <a:cubicBezTo>
                    <a:pt x="406" y="1320"/>
                    <a:pt x="370" y="1331"/>
                    <a:pt x="322" y="1367"/>
                  </a:cubicBezTo>
                  <a:cubicBezTo>
                    <a:pt x="227" y="1403"/>
                    <a:pt x="156" y="1462"/>
                    <a:pt x="60" y="1510"/>
                  </a:cubicBezTo>
                  <a:cubicBezTo>
                    <a:pt x="1" y="1550"/>
                    <a:pt x="41" y="1640"/>
                    <a:pt x="105" y="1640"/>
                  </a:cubicBezTo>
                  <a:cubicBezTo>
                    <a:pt x="117" y="1640"/>
                    <a:pt x="130" y="1637"/>
                    <a:pt x="144" y="1629"/>
                  </a:cubicBezTo>
                  <a:cubicBezTo>
                    <a:pt x="227" y="1581"/>
                    <a:pt x="310" y="1522"/>
                    <a:pt x="394" y="1486"/>
                  </a:cubicBezTo>
                  <a:cubicBezTo>
                    <a:pt x="465" y="1439"/>
                    <a:pt x="549" y="1403"/>
                    <a:pt x="608" y="1343"/>
                  </a:cubicBezTo>
                  <a:cubicBezTo>
                    <a:pt x="703" y="1248"/>
                    <a:pt x="668" y="1105"/>
                    <a:pt x="525" y="1046"/>
                  </a:cubicBezTo>
                  <a:cubicBezTo>
                    <a:pt x="489" y="1034"/>
                    <a:pt x="382" y="1022"/>
                    <a:pt x="370" y="974"/>
                  </a:cubicBezTo>
                  <a:cubicBezTo>
                    <a:pt x="346" y="927"/>
                    <a:pt x="382" y="867"/>
                    <a:pt x="382" y="831"/>
                  </a:cubicBezTo>
                  <a:cubicBezTo>
                    <a:pt x="394" y="784"/>
                    <a:pt x="394" y="736"/>
                    <a:pt x="406" y="677"/>
                  </a:cubicBezTo>
                  <a:cubicBezTo>
                    <a:pt x="453" y="486"/>
                    <a:pt x="489" y="296"/>
                    <a:pt x="525" y="81"/>
                  </a:cubicBezTo>
                  <a:cubicBezTo>
                    <a:pt x="525" y="33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231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13;p122">
              <a:extLst>
                <a:ext uri="{FF2B5EF4-FFF2-40B4-BE49-F238E27FC236}">
                  <a16:creationId xmlns:a16="http://schemas.microsoft.com/office/drawing/2014/main" id="{1964A7D3-08B6-D74A-A4C1-ACF5C3971E94}"/>
                </a:ext>
              </a:extLst>
            </p:cNvPr>
            <p:cNvSpPr/>
            <p:nvPr/>
          </p:nvSpPr>
          <p:spPr>
            <a:xfrm>
              <a:off x="3593600" y="2050900"/>
              <a:ext cx="19575" cy="25125"/>
            </a:xfrm>
            <a:custGeom>
              <a:avLst/>
              <a:gdLst/>
              <a:ahLst/>
              <a:cxnLst/>
              <a:rect l="l" t="t" r="r" b="b"/>
              <a:pathLst>
                <a:path w="783" h="1005" extrusionOk="0">
                  <a:moveTo>
                    <a:pt x="104" y="0"/>
                  </a:moveTo>
                  <a:cubicBezTo>
                    <a:pt x="75" y="0"/>
                    <a:pt x="46" y="16"/>
                    <a:pt x="36" y="51"/>
                  </a:cubicBezTo>
                  <a:cubicBezTo>
                    <a:pt x="0" y="277"/>
                    <a:pt x="36" y="504"/>
                    <a:pt x="179" y="682"/>
                  </a:cubicBezTo>
                  <a:cubicBezTo>
                    <a:pt x="298" y="837"/>
                    <a:pt x="476" y="980"/>
                    <a:pt x="679" y="1004"/>
                  </a:cubicBezTo>
                  <a:cubicBezTo>
                    <a:pt x="683" y="1004"/>
                    <a:pt x="686" y="1005"/>
                    <a:pt x="690" y="1005"/>
                  </a:cubicBezTo>
                  <a:cubicBezTo>
                    <a:pt x="754" y="1005"/>
                    <a:pt x="782" y="907"/>
                    <a:pt x="715" y="873"/>
                  </a:cubicBezTo>
                  <a:cubicBezTo>
                    <a:pt x="548" y="849"/>
                    <a:pt x="381" y="742"/>
                    <a:pt x="298" y="599"/>
                  </a:cubicBezTo>
                  <a:cubicBezTo>
                    <a:pt x="191" y="456"/>
                    <a:pt x="143" y="266"/>
                    <a:pt x="179" y="87"/>
                  </a:cubicBezTo>
                  <a:cubicBezTo>
                    <a:pt x="186" y="32"/>
                    <a:pt x="14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14;p122">
              <a:extLst>
                <a:ext uri="{FF2B5EF4-FFF2-40B4-BE49-F238E27FC236}">
                  <a16:creationId xmlns:a16="http://schemas.microsoft.com/office/drawing/2014/main" id="{2C7FA70E-9223-FF46-A2F8-90076CD739E6}"/>
                </a:ext>
              </a:extLst>
            </p:cNvPr>
            <p:cNvSpPr/>
            <p:nvPr/>
          </p:nvSpPr>
          <p:spPr>
            <a:xfrm>
              <a:off x="2727175" y="1969500"/>
              <a:ext cx="464900" cy="460725"/>
            </a:xfrm>
            <a:custGeom>
              <a:avLst/>
              <a:gdLst/>
              <a:ahLst/>
              <a:cxnLst/>
              <a:rect l="l" t="t" r="r" b="b"/>
              <a:pathLst>
                <a:path w="18596" h="18429" extrusionOk="0">
                  <a:moveTo>
                    <a:pt x="4599" y="0"/>
                  </a:moveTo>
                  <a:cubicBezTo>
                    <a:pt x="1966" y="0"/>
                    <a:pt x="0" y="1897"/>
                    <a:pt x="22" y="4045"/>
                  </a:cubicBezTo>
                  <a:cubicBezTo>
                    <a:pt x="22" y="5403"/>
                    <a:pt x="820" y="18428"/>
                    <a:pt x="820" y="18428"/>
                  </a:cubicBezTo>
                  <a:lnTo>
                    <a:pt x="9618" y="17869"/>
                  </a:lnTo>
                  <a:lnTo>
                    <a:pt x="8618" y="9010"/>
                  </a:lnTo>
                  <a:lnTo>
                    <a:pt x="13262" y="16333"/>
                  </a:lnTo>
                  <a:lnTo>
                    <a:pt x="18596" y="9558"/>
                  </a:lnTo>
                  <a:cubicBezTo>
                    <a:pt x="18596" y="9558"/>
                    <a:pt x="8678" y="557"/>
                    <a:pt x="5475" y="69"/>
                  </a:cubicBezTo>
                  <a:cubicBezTo>
                    <a:pt x="5176" y="22"/>
                    <a:pt x="4883" y="0"/>
                    <a:pt x="4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15;p122">
              <a:extLst>
                <a:ext uri="{FF2B5EF4-FFF2-40B4-BE49-F238E27FC236}">
                  <a16:creationId xmlns:a16="http://schemas.microsoft.com/office/drawing/2014/main" id="{B50714A4-38FC-FF4D-A3CE-8335D1B0DC23}"/>
                </a:ext>
              </a:extLst>
            </p:cNvPr>
            <p:cNvSpPr/>
            <p:nvPr/>
          </p:nvSpPr>
          <p:spPr>
            <a:xfrm>
              <a:off x="3175675" y="2078750"/>
              <a:ext cx="452475" cy="374675"/>
            </a:xfrm>
            <a:custGeom>
              <a:avLst/>
              <a:gdLst/>
              <a:ahLst/>
              <a:cxnLst/>
              <a:rect l="l" t="t" r="r" b="b"/>
              <a:pathLst>
                <a:path w="18099" h="14987" extrusionOk="0">
                  <a:moveTo>
                    <a:pt x="7190" y="0"/>
                  </a:moveTo>
                  <a:cubicBezTo>
                    <a:pt x="6838" y="0"/>
                    <a:pt x="6523" y="52"/>
                    <a:pt x="6275" y="176"/>
                  </a:cubicBezTo>
                  <a:cubicBezTo>
                    <a:pt x="4859" y="890"/>
                    <a:pt x="1" y="5664"/>
                    <a:pt x="1" y="5664"/>
                  </a:cubicBezTo>
                  <a:lnTo>
                    <a:pt x="18098" y="14987"/>
                  </a:lnTo>
                  <a:lnTo>
                    <a:pt x="18015" y="4105"/>
                  </a:lnTo>
                  <a:lnTo>
                    <a:pt x="11371" y="1164"/>
                  </a:lnTo>
                  <a:cubicBezTo>
                    <a:pt x="11371" y="1164"/>
                    <a:pt x="8866" y="0"/>
                    <a:pt x="7190" y="0"/>
                  </a:cubicBezTo>
                  <a:close/>
                </a:path>
              </a:pathLst>
            </a:custGeom>
            <a:solidFill>
              <a:srgbClr val="FFA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16;p122">
              <a:extLst>
                <a:ext uri="{FF2B5EF4-FFF2-40B4-BE49-F238E27FC236}">
                  <a16:creationId xmlns:a16="http://schemas.microsoft.com/office/drawing/2014/main" id="{6F20FE1B-9071-764C-AECA-CE2AF94D52FE}"/>
                </a:ext>
              </a:extLst>
            </p:cNvPr>
            <p:cNvSpPr/>
            <p:nvPr/>
          </p:nvSpPr>
          <p:spPr>
            <a:xfrm>
              <a:off x="3518875" y="1919725"/>
              <a:ext cx="80700" cy="97350"/>
            </a:xfrm>
            <a:custGeom>
              <a:avLst/>
              <a:gdLst/>
              <a:ahLst/>
              <a:cxnLst/>
              <a:rect l="l" t="t" r="r" b="b"/>
              <a:pathLst>
                <a:path w="3228" h="3894" extrusionOk="0">
                  <a:moveTo>
                    <a:pt x="1434" y="0"/>
                  </a:moveTo>
                  <a:cubicBezTo>
                    <a:pt x="1355" y="0"/>
                    <a:pt x="1278" y="11"/>
                    <a:pt x="1203" y="36"/>
                  </a:cubicBezTo>
                  <a:cubicBezTo>
                    <a:pt x="929" y="143"/>
                    <a:pt x="810" y="155"/>
                    <a:pt x="703" y="441"/>
                  </a:cubicBezTo>
                  <a:cubicBezTo>
                    <a:pt x="465" y="1000"/>
                    <a:pt x="96" y="1643"/>
                    <a:pt x="1" y="2762"/>
                  </a:cubicBezTo>
                  <a:cubicBezTo>
                    <a:pt x="43" y="2753"/>
                    <a:pt x="83" y="2748"/>
                    <a:pt x="123" y="2748"/>
                  </a:cubicBezTo>
                  <a:cubicBezTo>
                    <a:pt x="384" y="2748"/>
                    <a:pt x="582" y="2946"/>
                    <a:pt x="644" y="3215"/>
                  </a:cubicBezTo>
                  <a:cubicBezTo>
                    <a:pt x="691" y="3393"/>
                    <a:pt x="644" y="3608"/>
                    <a:pt x="751" y="3750"/>
                  </a:cubicBezTo>
                  <a:cubicBezTo>
                    <a:pt x="825" y="3844"/>
                    <a:pt x="929" y="3893"/>
                    <a:pt x="1045" y="3893"/>
                  </a:cubicBezTo>
                  <a:cubicBezTo>
                    <a:pt x="1077" y="3893"/>
                    <a:pt x="1110" y="3889"/>
                    <a:pt x="1144" y="3881"/>
                  </a:cubicBezTo>
                  <a:cubicBezTo>
                    <a:pt x="1275" y="3858"/>
                    <a:pt x="1406" y="3786"/>
                    <a:pt x="1513" y="3679"/>
                  </a:cubicBezTo>
                  <a:cubicBezTo>
                    <a:pt x="1953" y="3262"/>
                    <a:pt x="2049" y="2596"/>
                    <a:pt x="2251" y="2012"/>
                  </a:cubicBezTo>
                  <a:cubicBezTo>
                    <a:pt x="2441" y="1464"/>
                    <a:pt x="2787" y="964"/>
                    <a:pt x="3227" y="583"/>
                  </a:cubicBezTo>
                  <a:cubicBezTo>
                    <a:pt x="2763" y="345"/>
                    <a:pt x="2275" y="167"/>
                    <a:pt x="1763" y="48"/>
                  </a:cubicBezTo>
                  <a:cubicBezTo>
                    <a:pt x="1652" y="20"/>
                    <a:pt x="1542" y="0"/>
                    <a:pt x="1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17;p122">
              <a:extLst>
                <a:ext uri="{FF2B5EF4-FFF2-40B4-BE49-F238E27FC236}">
                  <a16:creationId xmlns:a16="http://schemas.microsoft.com/office/drawing/2014/main" id="{812F986B-FAB7-DF4D-8DF0-8333836DA095}"/>
                </a:ext>
              </a:extLst>
            </p:cNvPr>
            <p:cNvSpPr/>
            <p:nvPr/>
          </p:nvSpPr>
          <p:spPr>
            <a:xfrm>
              <a:off x="3534650" y="1879025"/>
              <a:ext cx="182800" cy="108875"/>
            </a:xfrm>
            <a:custGeom>
              <a:avLst/>
              <a:gdLst/>
              <a:ahLst/>
              <a:cxnLst/>
              <a:rect l="l" t="t" r="r" b="b"/>
              <a:pathLst>
                <a:path w="7312" h="4355" extrusionOk="0">
                  <a:moveTo>
                    <a:pt x="3178" y="1"/>
                  </a:moveTo>
                  <a:cubicBezTo>
                    <a:pt x="2859" y="1"/>
                    <a:pt x="2548" y="35"/>
                    <a:pt x="2263" y="104"/>
                  </a:cubicBezTo>
                  <a:cubicBezTo>
                    <a:pt x="1084" y="378"/>
                    <a:pt x="525" y="937"/>
                    <a:pt x="1" y="2033"/>
                  </a:cubicBezTo>
                  <a:lnTo>
                    <a:pt x="6835" y="4355"/>
                  </a:lnTo>
                  <a:cubicBezTo>
                    <a:pt x="7311" y="3259"/>
                    <a:pt x="6763" y="1854"/>
                    <a:pt x="5906" y="997"/>
                  </a:cubicBezTo>
                  <a:cubicBezTo>
                    <a:pt x="5265" y="338"/>
                    <a:pt x="417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18;p122">
              <a:extLst>
                <a:ext uri="{FF2B5EF4-FFF2-40B4-BE49-F238E27FC236}">
                  <a16:creationId xmlns:a16="http://schemas.microsoft.com/office/drawing/2014/main" id="{15064DBC-52A1-4F4D-A0AE-CA44E7A8C7B8}"/>
                </a:ext>
              </a:extLst>
            </p:cNvPr>
            <p:cNvSpPr/>
            <p:nvPr/>
          </p:nvSpPr>
          <p:spPr>
            <a:xfrm>
              <a:off x="3641800" y="1919075"/>
              <a:ext cx="64925" cy="54400"/>
            </a:xfrm>
            <a:custGeom>
              <a:avLst/>
              <a:gdLst/>
              <a:ahLst/>
              <a:cxnLst/>
              <a:rect l="l" t="t" r="r" b="b"/>
              <a:pathLst>
                <a:path w="2597" h="2176" extrusionOk="0">
                  <a:moveTo>
                    <a:pt x="739" y="0"/>
                  </a:moveTo>
                  <a:cubicBezTo>
                    <a:pt x="508" y="0"/>
                    <a:pt x="272" y="136"/>
                    <a:pt x="168" y="336"/>
                  </a:cubicBezTo>
                  <a:cubicBezTo>
                    <a:pt x="1" y="621"/>
                    <a:pt x="49" y="978"/>
                    <a:pt x="215" y="1252"/>
                  </a:cubicBezTo>
                  <a:cubicBezTo>
                    <a:pt x="331" y="1448"/>
                    <a:pt x="487" y="1631"/>
                    <a:pt x="673" y="1791"/>
                  </a:cubicBezTo>
                  <a:lnTo>
                    <a:pt x="673" y="1791"/>
                  </a:lnTo>
                  <a:lnTo>
                    <a:pt x="608" y="1740"/>
                  </a:lnTo>
                  <a:lnTo>
                    <a:pt x="608" y="1740"/>
                  </a:lnTo>
                  <a:cubicBezTo>
                    <a:pt x="856" y="2025"/>
                    <a:pt x="1234" y="2175"/>
                    <a:pt x="1607" y="2175"/>
                  </a:cubicBezTo>
                  <a:cubicBezTo>
                    <a:pt x="1843" y="2175"/>
                    <a:pt x="2077" y="2115"/>
                    <a:pt x="2275" y="1991"/>
                  </a:cubicBezTo>
                  <a:cubicBezTo>
                    <a:pt x="2382" y="1931"/>
                    <a:pt x="2489" y="1848"/>
                    <a:pt x="2537" y="1740"/>
                  </a:cubicBezTo>
                  <a:cubicBezTo>
                    <a:pt x="2597" y="1633"/>
                    <a:pt x="2597" y="1490"/>
                    <a:pt x="2513" y="1383"/>
                  </a:cubicBezTo>
                  <a:cubicBezTo>
                    <a:pt x="2458" y="1301"/>
                    <a:pt x="2368" y="1268"/>
                    <a:pt x="2270" y="1268"/>
                  </a:cubicBezTo>
                  <a:cubicBezTo>
                    <a:pt x="2240" y="1268"/>
                    <a:pt x="2210" y="1271"/>
                    <a:pt x="2180" y="1276"/>
                  </a:cubicBezTo>
                  <a:cubicBezTo>
                    <a:pt x="2140" y="1280"/>
                    <a:pt x="2101" y="1292"/>
                    <a:pt x="2062" y="1308"/>
                  </a:cubicBezTo>
                  <a:lnTo>
                    <a:pt x="2062" y="1308"/>
                  </a:lnTo>
                  <a:cubicBezTo>
                    <a:pt x="2142" y="1226"/>
                    <a:pt x="2192" y="1112"/>
                    <a:pt x="2192" y="990"/>
                  </a:cubicBezTo>
                  <a:cubicBezTo>
                    <a:pt x="2192" y="788"/>
                    <a:pt x="2025" y="609"/>
                    <a:pt x="1823" y="574"/>
                  </a:cubicBezTo>
                  <a:cubicBezTo>
                    <a:pt x="1806" y="572"/>
                    <a:pt x="1789" y="571"/>
                    <a:pt x="1772" y="571"/>
                  </a:cubicBezTo>
                  <a:cubicBezTo>
                    <a:pt x="1577" y="571"/>
                    <a:pt x="1401" y="696"/>
                    <a:pt x="1346" y="871"/>
                  </a:cubicBezTo>
                  <a:cubicBezTo>
                    <a:pt x="1370" y="562"/>
                    <a:pt x="1263" y="205"/>
                    <a:pt x="989" y="62"/>
                  </a:cubicBezTo>
                  <a:cubicBezTo>
                    <a:pt x="911" y="19"/>
                    <a:pt x="825" y="0"/>
                    <a:pt x="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19;p122">
              <a:extLst>
                <a:ext uri="{FF2B5EF4-FFF2-40B4-BE49-F238E27FC236}">
                  <a16:creationId xmlns:a16="http://schemas.microsoft.com/office/drawing/2014/main" id="{A2336CC2-40AA-5649-8E0A-25484F36364C}"/>
                </a:ext>
              </a:extLst>
            </p:cNvPr>
            <p:cNvSpPr/>
            <p:nvPr/>
          </p:nvSpPr>
          <p:spPr>
            <a:xfrm>
              <a:off x="2861625" y="2105025"/>
              <a:ext cx="36925" cy="54175"/>
            </a:xfrm>
            <a:custGeom>
              <a:avLst/>
              <a:gdLst/>
              <a:ahLst/>
              <a:cxnLst/>
              <a:rect l="l" t="t" r="r" b="b"/>
              <a:pathLst>
                <a:path w="1477" h="2167" extrusionOk="0">
                  <a:moveTo>
                    <a:pt x="99" y="0"/>
                  </a:moveTo>
                  <a:cubicBezTo>
                    <a:pt x="53" y="0"/>
                    <a:pt x="0" y="53"/>
                    <a:pt x="26" y="113"/>
                  </a:cubicBezTo>
                  <a:cubicBezTo>
                    <a:pt x="466" y="779"/>
                    <a:pt x="895" y="1458"/>
                    <a:pt x="1323" y="2137"/>
                  </a:cubicBezTo>
                  <a:cubicBezTo>
                    <a:pt x="1337" y="2157"/>
                    <a:pt x="1357" y="2166"/>
                    <a:pt x="1377" y="2166"/>
                  </a:cubicBezTo>
                  <a:cubicBezTo>
                    <a:pt x="1426" y="2166"/>
                    <a:pt x="1476" y="2113"/>
                    <a:pt x="1442" y="2053"/>
                  </a:cubicBezTo>
                  <a:cubicBezTo>
                    <a:pt x="1014" y="1387"/>
                    <a:pt x="585" y="708"/>
                    <a:pt x="145" y="29"/>
                  </a:cubicBezTo>
                  <a:cubicBezTo>
                    <a:pt x="134" y="9"/>
                    <a:pt x="117" y="0"/>
                    <a:pt x="99" y="0"/>
                  </a:cubicBezTo>
                  <a:close/>
                </a:path>
              </a:pathLst>
            </a:custGeom>
            <a:solidFill>
              <a:srgbClr val="231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20;p122">
              <a:extLst>
                <a:ext uri="{FF2B5EF4-FFF2-40B4-BE49-F238E27FC236}">
                  <a16:creationId xmlns:a16="http://schemas.microsoft.com/office/drawing/2014/main" id="{0ADF9504-F512-8940-A526-FA15A1AC9C87}"/>
                </a:ext>
              </a:extLst>
            </p:cNvPr>
            <p:cNvSpPr/>
            <p:nvPr/>
          </p:nvSpPr>
          <p:spPr>
            <a:xfrm>
              <a:off x="2500000" y="2151875"/>
              <a:ext cx="1098375" cy="843000"/>
            </a:xfrm>
            <a:custGeom>
              <a:avLst/>
              <a:gdLst/>
              <a:ahLst/>
              <a:cxnLst/>
              <a:rect l="l" t="t" r="r" b="b"/>
              <a:pathLst>
                <a:path w="43935" h="3372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lnTo>
                    <a:pt x="1" y="32803"/>
                  </a:lnTo>
                  <a:cubicBezTo>
                    <a:pt x="1" y="33314"/>
                    <a:pt x="405" y="33719"/>
                    <a:pt x="905" y="33719"/>
                  </a:cubicBezTo>
                  <a:lnTo>
                    <a:pt x="43030" y="33719"/>
                  </a:lnTo>
                  <a:cubicBezTo>
                    <a:pt x="43530" y="33719"/>
                    <a:pt x="43935" y="33314"/>
                    <a:pt x="43935" y="32803"/>
                  </a:cubicBezTo>
                  <a:lnTo>
                    <a:pt x="43935" y="620"/>
                  </a:lnTo>
                  <a:cubicBezTo>
                    <a:pt x="43935" y="275"/>
                    <a:pt x="43649" y="1"/>
                    <a:pt x="43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21;p122">
              <a:extLst>
                <a:ext uri="{FF2B5EF4-FFF2-40B4-BE49-F238E27FC236}">
                  <a16:creationId xmlns:a16="http://schemas.microsoft.com/office/drawing/2014/main" id="{80E07FC0-0A6E-0B4E-8123-E5C64918A92A}"/>
                </a:ext>
              </a:extLst>
            </p:cNvPr>
            <p:cNvSpPr/>
            <p:nvPr/>
          </p:nvSpPr>
          <p:spPr>
            <a:xfrm>
              <a:off x="2500000" y="2151875"/>
              <a:ext cx="1098375" cy="84875"/>
            </a:xfrm>
            <a:custGeom>
              <a:avLst/>
              <a:gdLst/>
              <a:ahLst/>
              <a:cxnLst/>
              <a:rect l="l" t="t" r="r" b="b"/>
              <a:pathLst>
                <a:path w="43935" h="3395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lnTo>
                    <a:pt x="1" y="3394"/>
                  </a:lnTo>
                  <a:lnTo>
                    <a:pt x="43935" y="3394"/>
                  </a:lnTo>
                  <a:lnTo>
                    <a:pt x="43935" y="620"/>
                  </a:lnTo>
                  <a:cubicBezTo>
                    <a:pt x="43935" y="275"/>
                    <a:pt x="43649" y="1"/>
                    <a:pt x="43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22;p122">
              <a:extLst>
                <a:ext uri="{FF2B5EF4-FFF2-40B4-BE49-F238E27FC236}">
                  <a16:creationId xmlns:a16="http://schemas.microsoft.com/office/drawing/2014/main" id="{71608938-1F6A-2F4C-ADAA-F4852DB98977}"/>
                </a:ext>
              </a:extLst>
            </p:cNvPr>
            <p:cNvSpPr/>
            <p:nvPr/>
          </p:nvSpPr>
          <p:spPr>
            <a:xfrm>
              <a:off x="2528275" y="2185175"/>
              <a:ext cx="23850" cy="23875"/>
            </a:xfrm>
            <a:custGeom>
              <a:avLst/>
              <a:gdLst/>
              <a:ahLst/>
              <a:cxnLst/>
              <a:rect l="l" t="t" r="r" b="b"/>
              <a:pathLst>
                <a:path w="954" h="955" extrusionOk="0">
                  <a:moveTo>
                    <a:pt x="513" y="1"/>
                  </a:moveTo>
                  <a:cubicBezTo>
                    <a:pt x="501" y="1"/>
                    <a:pt x="489" y="1"/>
                    <a:pt x="477" y="2"/>
                  </a:cubicBezTo>
                  <a:cubicBezTo>
                    <a:pt x="227" y="2"/>
                    <a:pt x="1" y="205"/>
                    <a:pt x="1" y="479"/>
                  </a:cubicBezTo>
                  <a:cubicBezTo>
                    <a:pt x="1" y="729"/>
                    <a:pt x="203" y="955"/>
                    <a:pt x="477" y="955"/>
                  </a:cubicBezTo>
                  <a:cubicBezTo>
                    <a:pt x="727" y="955"/>
                    <a:pt x="953" y="741"/>
                    <a:pt x="953" y="479"/>
                  </a:cubicBezTo>
                  <a:cubicBezTo>
                    <a:pt x="953" y="218"/>
                    <a:pt x="748" y="1"/>
                    <a:pt x="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23;p122">
              <a:extLst>
                <a:ext uri="{FF2B5EF4-FFF2-40B4-BE49-F238E27FC236}">
                  <a16:creationId xmlns:a16="http://schemas.microsoft.com/office/drawing/2014/main" id="{87ED7C70-6D1F-BE42-AEF8-D4ADFF68EFB5}"/>
                </a:ext>
              </a:extLst>
            </p:cNvPr>
            <p:cNvSpPr/>
            <p:nvPr/>
          </p:nvSpPr>
          <p:spPr>
            <a:xfrm>
              <a:off x="2561025" y="2185225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03"/>
                    <a:pt x="0" y="477"/>
                  </a:cubicBezTo>
                  <a:cubicBezTo>
                    <a:pt x="0" y="727"/>
                    <a:pt x="227" y="953"/>
                    <a:pt x="477" y="953"/>
                  </a:cubicBezTo>
                  <a:cubicBezTo>
                    <a:pt x="727" y="953"/>
                    <a:pt x="953" y="739"/>
                    <a:pt x="953" y="477"/>
                  </a:cubicBezTo>
                  <a:cubicBezTo>
                    <a:pt x="953" y="203"/>
                    <a:pt x="727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24;p122">
              <a:extLst>
                <a:ext uri="{FF2B5EF4-FFF2-40B4-BE49-F238E27FC236}">
                  <a16:creationId xmlns:a16="http://schemas.microsoft.com/office/drawing/2014/main" id="{2D014BC1-0394-4A4A-BFE6-F7969CDB82CE}"/>
                </a:ext>
              </a:extLst>
            </p:cNvPr>
            <p:cNvSpPr/>
            <p:nvPr/>
          </p:nvSpPr>
          <p:spPr>
            <a:xfrm>
              <a:off x="2593475" y="2185175"/>
              <a:ext cx="23825" cy="23875"/>
            </a:xfrm>
            <a:custGeom>
              <a:avLst/>
              <a:gdLst/>
              <a:ahLst/>
              <a:cxnLst/>
              <a:rect l="l" t="t" r="r" b="b"/>
              <a:pathLst>
                <a:path w="953" h="955" extrusionOk="0">
                  <a:moveTo>
                    <a:pt x="514" y="1"/>
                  </a:moveTo>
                  <a:cubicBezTo>
                    <a:pt x="502" y="1"/>
                    <a:pt x="489" y="1"/>
                    <a:pt x="476" y="2"/>
                  </a:cubicBezTo>
                  <a:cubicBezTo>
                    <a:pt x="214" y="2"/>
                    <a:pt x="0" y="205"/>
                    <a:pt x="0" y="479"/>
                  </a:cubicBezTo>
                  <a:cubicBezTo>
                    <a:pt x="0" y="729"/>
                    <a:pt x="203" y="955"/>
                    <a:pt x="476" y="955"/>
                  </a:cubicBezTo>
                  <a:cubicBezTo>
                    <a:pt x="726" y="955"/>
                    <a:pt x="953" y="741"/>
                    <a:pt x="953" y="479"/>
                  </a:cubicBezTo>
                  <a:cubicBezTo>
                    <a:pt x="953" y="218"/>
                    <a:pt x="759" y="1"/>
                    <a:pt x="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25;p122">
              <a:extLst>
                <a:ext uri="{FF2B5EF4-FFF2-40B4-BE49-F238E27FC236}">
                  <a16:creationId xmlns:a16="http://schemas.microsoft.com/office/drawing/2014/main" id="{01799A0A-19FB-4A4F-9CD8-96D4A34636D6}"/>
                </a:ext>
              </a:extLst>
            </p:cNvPr>
            <p:cNvSpPr/>
            <p:nvPr/>
          </p:nvSpPr>
          <p:spPr>
            <a:xfrm>
              <a:off x="2928625" y="2443575"/>
              <a:ext cx="325675" cy="326275"/>
            </a:xfrm>
            <a:custGeom>
              <a:avLst/>
              <a:gdLst/>
              <a:ahLst/>
              <a:cxnLst/>
              <a:rect l="l" t="t" r="r" b="b"/>
              <a:pathLst>
                <a:path w="13027" h="13051" extrusionOk="0">
                  <a:moveTo>
                    <a:pt x="6582" y="4114"/>
                  </a:moveTo>
                  <a:cubicBezTo>
                    <a:pt x="7074" y="4114"/>
                    <a:pt x="7567" y="4266"/>
                    <a:pt x="7978" y="4573"/>
                  </a:cubicBezTo>
                  <a:cubicBezTo>
                    <a:pt x="9216" y="5490"/>
                    <a:pt x="9240" y="7323"/>
                    <a:pt x="8037" y="8288"/>
                  </a:cubicBezTo>
                  <a:cubicBezTo>
                    <a:pt x="7617" y="8629"/>
                    <a:pt x="7100" y="8798"/>
                    <a:pt x="6583" y="8798"/>
                  </a:cubicBezTo>
                  <a:cubicBezTo>
                    <a:pt x="6088" y="8798"/>
                    <a:pt x="5593" y="8644"/>
                    <a:pt x="5180" y="8335"/>
                  </a:cubicBezTo>
                  <a:cubicBezTo>
                    <a:pt x="3942" y="7419"/>
                    <a:pt x="3918" y="5585"/>
                    <a:pt x="5120" y="4621"/>
                  </a:cubicBezTo>
                  <a:cubicBezTo>
                    <a:pt x="5542" y="4284"/>
                    <a:pt x="6062" y="4114"/>
                    <a:pt x="6582" y="4114"/>
                  </a:cubicBezTo>
                  <a:close/>
                  <a:moveTo>
                    <a:pt x="7097" y="1"/>
                  </a:moveTo>
                  <a:lnTo>
                    <a:pt x="5680" y="37"/>
                  </a:lnTo>
                  <a:cubicBezTo>
                    <a:pt x="5466" y="49"/>
                    <a:pt x="5263" y="203"/>
                    <a:pt x="5227" y="418"/>
                  </a:cubicBezTo>
                  <a:lnTo>
                    <a:pt x="5025" y="1346"/>
                  </a:lnTo>
                  <a:cubicBezTo>
                    <a:pt x="4573" y="1465"/>
                    <a:pt x="4132" y="1656"/>
                    <a:pt x="3715" y="1906"/>
                  </a:cubicBezTo>
                  <a:lnTo>
                    <a:pt x="2930" y="1454"/>
                  </a:lnTo>
                  <a:cubicBezTo>
                    <a:pt x="2847" y="1396"/>
                    <a:pt x="2755" y="1369"/>
                    <a:pt x="2665" y="1369"/>
                  </a:cubicBezTo>
                  <a:cubicBezTo>
                    <a:pt x="2532" y="1369"/>
                    <a:pt x="2402" y="1426"/>
                    <a:pt x="2310" y="1525"/>
                  </a:cubicBezTo>
                  <a:lnTo>
                    <a:pt x="1358" y="2525"/>
                  </a:lnTo>
                  <a:cubicBezTo>
                    <a:pt x="1191" y="2680"/>
                    <a:pt x="1156" y="2954"/>
                    <a:pt x="1298" y="3144"/>
                  </a:cubicBezTo>
                  <a:lnTo>
                    <a:pt x="1798" y="3918"/>
                  </a:lnTo>
                  <a:cubicBezTo>
                    <a:pt x="1560" y="4335"/>
                    <a:pt x="1394" y="4775"/>
                    <a:pt x="1275" y="5240"/>
                  </a:cubicBezTo>
                  <a:lnTo>
                    <a:pt x="263" y="5490"/>
                  </a:lnTo>
                  <a:cubicBezTo>
                    <a:pt x="108" y="5537"/>
                    <a:pt x="1" y="5668"/>
                    <a:pt x="1" y="5835"/>
                  </a:cubicBezTo>
                  <a:lnTo>
                    <a:pt x="24" y="7478"/>
                  </a:lnTo>
                  <a:cubicBezTo>
                    <a:pt x="48" y="7621"/>
                    <a:pt x="143" y="7776"/>
                    <a:pt x="310" y="7800"/>
                  </a:cubicBezTo>
                  <a:lnTo>
                    <a:pt x="1334" y="8014"/>
                  </a:lnTo>
                  <a:cubicBezTo>
                    <a:pt x="1453" y="8466"/>
                    <a:pt x="1656" y="8907"/>
                    <a:pt x="1906" y="9324"/>
                  </a:cubicBezTo>
                  <a:lnTo>
                    <a:pt x="1417" y="10121"/>
                  </a:lnTo>
                  <a:cubicBezTo>
                    <a:pt x="1298" y="10312"/>
                    <a:pt x="1322" y="10574"/>
                    <a:pt x="1489" y="10717"/>
                  </a:cubicBezTo>
                  <a:lnTo>
                    <a:pt x="2513" y="11717"/>
                  </a:lnTo>
                  <a:cubicBezTo>
                    <a:pt x="2607" y="11810"/>
                    <a:pt x="2727" y="11855"/>
                    <a:pt x="2846" y="11855"/>
                  </a:cubicBezTo>
                  <a:cubicBezTo>
                    <a:pt x="2938" y="11855"/>
                    <a:pt x="3030" y="11828"/>
                    <a:pt x="3108" y="11776"/>
                  </a:cubicBezTo>
                  <a:lnTo>
                    <a:pt x="3894" y="11252"/>
                  </a:lnTo>
                  <a:cubicBezTo>
                    <a:pt x="4311" y="11490"/>
                    <a:pt x="4763" y="11657"/>
                    <a:pt x="5227" y="11776"/>
                  </a:cubicBezTo>
                  <a:lnTo>
                    <a:pt x="5466" y="12741"/>
                  </a:lnTo>
                  <a:cubicBezTo>
                    <a:pt x="5501" y="12931"/>
                    <a:pt x="5668" y="13050"/>
                    <a:pt x="5858" y="13050"/>
                  </a:cubicBezTo>
                  <a:lnTo>
                    <a:pt x="7394" y="13026"/>
                  </a:lnTo>
                  <a:cubicBezTo>
                    <a:pt x="7585" y="13014"/>
                    <a:pt x="7740" y="12872"/>
                    <a:pt x="7787" y="12693"/>
                  </a:cubicBezTo>
                  <a:lnTo>
                    <a:pt x="7990" y="11717"/>
                  </a:lnTo>
                  <a:cubicBezTo>
                    <a:pt x="8454" y="11598"/>
                    <a:pt x="8883" y="11407"/>
                    <a:pt x="9299" y="11145"/>
                  </a:cubicBezTo>
                  <a:lnTo>
                    <a:pt x="10049" y="11598"/>
                  </a:lnTo>
                  <a:cubicBezTo>
                    <a:pt x="10137" y="11651"/>
                    <a:pt x="10239" y="11679"/>
                    <a:pt x="10341" y="11679"/>
                  </a:cubicBezTo>
                  <a:cubicBezTo>
                    <a:pt x="10488" y="11679"/>
                    <a:pt x="10635" y="11622"/>
                    <a:pt x="10740" y="11502"/>
                  </a:cubicBezTo>
                  <a:lnTo>
                    <a:pt x="11633" y="10586"/>
                  </a:lnTo>
                  <a:cubicBezTo>
                    <a:pt x="11812" y="10395"/>
                    <a:pt x="11847" y="10109"/>
                    <a:pt x="11693" y="9883"/>
                  </a:cubicBezTo>
                  <a:lnTo>
                    <a:pt x="11216" y="9157"/>
                  </a:lnTo>
                  <a:cubicBezTo>
                    <a:pt x="11454" y="8740"/>
                    <a:pt x="11621" y="8288"/>
                    <a:pt x="11740" y="7835"/>
                  </a:cubicBezTo>
                  <a:lnTo>
                    <a:pt x="12740" y="7597"/>
                  </a:lnTo>
                  <a:cubicBezTo>
                    <a:pt x="12907" y="7550"/>
                    <a:pt x="13026" y="7395"/>
                    <a:pt x="13026" y="7216"/>
                  </a:cubicBezTo>
                  <a:lnTo>
                    <a:pt x="12990" y="5633"/>
                  </a:lnTo>
                  <a:cubicBezTo>
                    <a:pt x="12990" y="5454"/>
                    <a:pt x="12859" y="5299"/>
                    <a:pt x="12693" y="5275"/>
                  </a:cubicBezTo>
                  <a:lnTo>
                    <a:pt x="11681" y="5061"/>
                  </a:lnTo>
                  <a:cubicBezTo>
                    <a:pt x="11562" y="4597"/>
                    <a:pt x="11371" y="4168"/>
                    <a:pt x="11121" y="3751"/>
                  </a:cubicBezTo>
                  <a:lnTo>
                    <a:pt x="11609" y="2930"/>
                  </a:lnTo>
                  <a:cubicBezTo>
                    <a:pt x="11728" y="2739"/>
                    <a:pt x="11681" y="2501"/>
                    <a:pt x="11538" y="2358"/>
                  </a:cubicBezTo>
                  <a:lnTo>
                    <a:pt x="10490" y="1346"/>
                  </a:lnTo>
                  <a:cubicBezTo>
                    <a:pt x="10394" y="1257"/>
                    <a:pt x="10274" y="1212"/>
                    <a:pt x="10156" y="1212"/>
                  </a:cubicBezTo>
                  <a:cubicBezTo>
                    <a:pt x="10069" y="1212"/>
                    <a:pt x="9982" y="1236"/>
                    <a:pt x="9907" y="1287"/>
                  </a:cubicBezTo>
                  <a:lnTo>
                    <a:pt x="9121" y="1811"/>
                  </a:lnTo>
                  <a:cubicBezTo>
                    <a:pt x="8704" y="1573"/>
                    <a:pt x="8264" y="1406"/>
                    <a:pt x="7799" y="1287"/>
                  </a:cubicBezTo>
                  <a:lnTo>
                    <a:pt x="7573" y="382"/>
                  </a:lnTo>
                  <a:cubicBezTo>
                    <a:pt x="7513" y="156"/>
                    <a:pt x="7323" y="1"/>
                    <a:pt x="7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26;p122">
              <a:extLst>
                <a:ext uri="{FF2B5EF4-FFF2-40B4-BE49-F238E27FC236}">
                  <a16:creationId xmlns:a16="http://schemas.microsoft.com/office/drawing/2014/main" id="{CF1D14DF-7FCE-9D4A-95E8-BF6C6B87041D}"/>
                </a:ext>
              </a:extLst>
            </p:cNvPr>
            <p:cNvSpPr/>
            <p:nvPr/>
          </p:nvSpPr>
          <p:spPr>
            <a:xfrm>
              <a:off x="2824450" y="2294450"/>
              <a:ext cx="197975" cy="198875"/>
            </a:xfrm>
            <a:custGeom>
              <a:avLst/>
              <a:gdLst/>
              <a:ahLst/>
              <a:cxnLst/>
              <a:rect l="l" t="t" r="r" b="b"/>
              <a:pathLst>
                <a:path w="7919" h="7955" extrusionOk="0">
                  <a:moveTo>
                    <a:pt x="3993" y="2504"/>
                  </a:moveTo>
                  <a:cubicBezTo>
                    <a:pt x="4293" y="2504"/>
                    <a:pt x="4592" y="2596"/>
                    <a:pt x="4834" y="2787"/>
                  </a:cubicBezTo>
                  <a:cubicBezTo>
                    <a:pt x="5596" y="3347"/>
                    <a:pt x="5608" y="4466"/>
                    <a:pt x="4882" y="5061"/>
                  </a:cubicBezTo>
                  <a:cubicBezTo>
                    <a:pt x="4630" y="5270"/>
                    <a:pt x="4313" y="5374"/>
                    <a:pt x="3994" y="5374"/>
                  </a:cubicBezTo>
                  <a:cubicBezTo>
                    <a:pt x="3693" y="5374"/>
                    <a:pt x="3392" y="5282"/>
                    <a:pt x="3144" y="5097"/>
                  </a:cubicBezTo>
                  <a:cubicBezTo>
                    <a:pt x="2382" y="4525"/>
                    <a:pt x="2370" y="3406"/>
                    <a:pt x="3096" y="2811"/>
                  </a:cubicBezTo>
                  <a:cubicBezTo>
                    <a:pt x="3354" y="2608"/>
                    <a:pt x="3674" y="2504"/>
                    <a:pt x="3993" y="2504"/>
                  </a:cubicBezTo>
                  <a:close/>
                  <a:moveTo>
                    <a:pt x="4310" y="1"/>
                  </a:moveTo>
                  <a:lnTo>
                    <a:pt x="3453" y="13"/>
                  </a:lnTo>
                  <a:cubicBezTo>
                    <a:pt x="3322" y="13"/>
                    <a:pt x="3203" y="120"/>
                    <a:pt x="3167" y="251"/>
                  </a:cubicBezTo>
                  <a:lnTo>
                    <a:pt x="3048" y="822"/>
                  </a:lnTo>
                  <a:cubicBezTo>
                    <a:pt x="2763" y="894"/>
                    <a:pt x="2501" y="1013"/>
                    <a:pt x="2251" y="1168"/>
                  </a:cubicBezTo>
                  <a:lnTo>
                    <a:pt x="1786" y="870"/>
                  </a:lnTo>
                  <a:cubicBezTo>
                    <a:pt x="1727" y="835"/>
                    <a:pt x="1667" y="819"/>
                    <a:pt x="1610" y="819"/>
                  </a:cubicBezTo>
                  <a:cubicBezTo>
                    <a:pt x="1530" y="819"/>
                    <a:pt x="1456" y="850"/>
                    <a:pt x="1393" y="906"/>
                  </a:cubicBezTo>
                  <a:lnTo>
                    <a:pt x="810" y="1525"/>
                  </a:lnTo>
                  <a:cubicBezTo>
                    <a:pt x="727" y="1620"/>
                    <a:pt x="715" y="1787"/>
                    <a:pt x="786" y="1906"/>
                  </a:cubicBezTo>
                  <a:lnTo>
                    <a:pt x="1096" y="2370"/>
                  </a:lnTo>
                  <a:cubicBezTo>
                    <a:pt x="965" y="2620"/>
                    <a:pt x="858" y="2894"/>
                    <a:pt x="786" y="3168"/>
                  </a:cubicBezTo>
                  <a:lnTo>
                    <a:pt x="155" y="3323"/>
                  </a:lnTo>
                  <a:cubicBezTo>
                    <a:pt x="60" y="3347"/>
                    <a:pt x="0" y="3430"/>
                    <a:pt x="0" y="3525"/>
                  </a:cubicBezTo>
                  <a:lnTo>
                    <a:pt x="12" y="4525"/>
                  </a:lnTo>
                  <a:cubicBezTo>
                    <a:pt x="12" y="4632"/>
                    <a:pt x="72" y="4716"/>
                    <a:pt x="179" y="4740"/>
                  </a:cubicBezTo>
                  <a:lnTo>
                    <a:pt x="798" y="4871"/>
                  </a:lnTo>
                  <a:cubicBezTo>
                    <a:pt x="870" y="5156"/>
                    <a:pt x="989" y="5418"/>
                    <a:pt x="1143" y="5668"/>
                  </a:cubicBezTo>
                  <a:lnTo>
                    <a:pt x="846" y="6168"/>
                  </a:lnTo>
                  <a:cubicBezTo>
                    <a:pt x="774" y="6287"/>
                    <a:pt x="786" y="6430"/>
                    <a:pt x="893" y="6526"/>
                  </a:cubicBezTo>
                  <a:lnTo>
                    <a:pt x="1513" y="7133"/>
                  </a:lnTo>
                  <a:cubicBezTo>
                    <a:pt x="1567" y="7180"/>
                    <a:pt x="1637" y="7208"/>
                    <a:pt x="1709" y="7208"/>
                  </a:cubicBezTo>
                  <a:cubicBezTo>
                    <a:pt x="1763" y="7208"/>
                    <a:pt x="1818" y="7192"/>
                    <a:pt x="1870" y="7157"/>
                  </a:cubicBezTo>
                  <a:lnTo>
                    <a:pt x="2346" y="6847"/>
                  </a:lnTo>
                  <a:cubicBezTo>
                    <a:pt x="2596" y="6978"/>
                    <a:pt x="2870" y="7085"/>
                    <a:pt x="3156" y="7157"/>
                  </a:cubicBezTo>
                  <a:lnTo>
                    <a:pt x="3298" y="7752"/>
                  </a:lnTo>
                  <a:cubicBezTo>
                    <a:pt x="3310" y="7871"/>
                    <a:pt x="3418" y="7954"/>
                    <a:pt x="3537" y="7954"/>
                  </a:cubicBezTo>
                  <a:lnTo>
                    <a:pt x="4477" y="7930"/>
                  </a:lnTo>
                  <a:cubicBezTo>
                    <a:pt x="4596" y="7930"/>
                    <a:pt x="4691" y="7859"/>
                    <a:pt x="4715" y="7740"/>
                  </a:cubicBezTo>
                  <a:lnTo>
                    <a:pt x="4834" y="7145"/>
                  </a:lnTo>
                  <a:cubicBezTo>
                    <a:pt x="5120" y="7073"/>
                    <a:pt x="5382" y="6954"/>
                    <a:pt x="5632" y="6799"/>
                  </a:cubicBezTo>
                  <a:lnTo>
                    <a:pt x="6085" y="7073"/>
                  </a:lnTo>
                  <a:cubicBezTo>
                    <a:pt x="6142" y="7102"/>
                    <a:pt x="6204" y="7117"/>
                    <a:pt x="6265" y="7117"/>
                  </a:cubicBezTo>
                  <a:cubicBezTo>
                    <a:pt x="6355" y="7117"/>
                    <a:pt x="6442" y="7085"/>
                    <a:pt x="6513" y="7014"/>
                  </a:cubicBezTo>
                  <a:lnTo>
                    <a:pt x="7061" y="6442"/>
                  </a:lnTo>
                  <a:cubicBezTo>
                    <a:pt x="7180" y="6323"/>
                    <a:pt x="7204" y="6145"/>
                    <a:pt x="7108" y="6014"/>
                  </a:cubicBezTo>
                  <a:lnTo>
                    <a:pt x="6811" y="5573"/>
                  </a:lnTo>
                  <a:cubicBezTo>
                    <a:pt x="6942" y="5311"/>
                    <a:pt x="7049" y="5049"/>
                    <a:pt x="7120" y="4763"/>
                  </a:cubicBezTo>
                  <a:lnTo>
                    <a:pt x="7739" y="4621"/>
                  </a:lnTo>
                  <a:cubicBezTo>
                    <a:pt x="7835" y="4585"/>
                    <a:pt x="7918" y="4490"/>
                    <a:pt x="7918" y="4394"/>
                  </a:cubicBezTo>
                  <a:lnTo>
                    <a:pt x="7894" y="3430"/>
                  </a:lnTo>
                  <a:cubicBezTo>
                    <a:pt x="7894" y="3299"/>
                    <a:pt x="7823" y="3216"/>
                    <a:pt x="7716" y="3204"/>
                  </a:cubicBezTo>
                  <a:lnTo>
                    <a:pt x="7108" y="3061"/>
                  </a:lnTo>
                  <a:cubicBezTo>
                    <a:pt x="7037" y="2787"/>
                    <a:pt x="6918" y="2513"/>
                    <a:pt x="6763" y="2263"/>
                  </a:cubicBezTo>
                  <a:lnTo>
                    <a:pt x="7061" y="1775"/>
                  </a:lnTo>
                  <a:cubicBezTo>
                    <a:pt x="7144" y="1656"/>
                    <a:pt x="7108" y="1501"/>
                    <a:pt x="7025" y="1418"/>
                  </a:cubicBezTo>
                  <a:lnTo>
                    <a:pt x="6382" y="799"/>
                  </a:lnTo>
                  <a:cubicBezTo>
                    <a:pt x="6322" y="752"/>
                    <a:pt x="6252" y="728"/>
                    <a:pt x="6182" y="728"/>
                  </a:cubicBezTo>
                  <a:cubicBezTo>
                    <a:pt x="6127" y="728"/>
                    <a:pt x="6072" y="743"/>
                    <a:pt x="6025" y="775"/>
                  </a:cubicBezTo>
                  <a:lnTo>
                    <a:pt x="5537" y="1084"/>
                  </a:lnTo>
                  <a:cubicBezTo>
                    <a:pt x="5275" y="953"/>
                    <a:pt x="5013" y="846"/>
                    <a:pt x="4727" y="775"/>
                  </a:cubicBezTo>
                  <a:lnTo>
                    <a:pt x="4596" y="227"/>
                  </a:lnTo>
                  <a:cubicBezTo>
                    <a:pt x="4561" y="84"/>
                    <a:pt x="4441" y="1"/>
                    <a:pt x="4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27;p122">
              <a:extLst>
                <a:ext uri="{FF2B5EF4-FFF2-40B4-BE49-F238E27FC236}">
                  <a16:creationId xmlns:a16="http://schemas.microsoft.com/office/drawing/2014/main" id="{6EBC7FE9-A947-964E-94EB-408099BC8FE0}"/>
                </a:ext>
              </a:extLst>
            </p:cNvPr>
            <p:cNvSpPr/>
            <p:nvPr/>
          </p:nvSpPr>
          <p:spPr>
            <a:xfrm>
              <a:off x="2749150" y="2582900"/>
              <a:ext cx="150025" cy="149425"/>
            </a:xfrm>
            <a:custGeom>
              <a:avLst/>
              <a:gdLst/>
              <a:ahLst/>
              <a:cxnLst/>
              <a:rect l="l" t="t" r="r" b="b"/>
              <a:pathLst>
                <a:path w="6001" h="5977" extrusionOk="0">
                  <a:moveTo>
                    <a:pt x="3018" y="1894"/>
                  </a:moveTo>
                  <a:cubicBezTo>
                    <a:pt x="3207" y="1894"/>
                    <a:pt x="3394" y="1945"/>
                    <a:pt x="3560" y="2048"/>
                  </a:cubicBezTo>
                  <a:cubicBezTo>
                    <a:pt x="4251" y="2465"/>
                    <a:pt x="4263" y="3429"/>
                    <a:pt x="3596" y="3881"/>
                  </a:cubicBezTo>
                  <a:cubicBezTo>
                    <a:pt x="3427" y="3996"/>
                    <a:pt x="3224" y="4053"/>
                    <a:pt x="3022" y="4053"/>
                  </a:cubicBezTo>
                  <a:cubicBezTo>
                    <a:pt x="2825" y="4053"/>
                    <a:pt x="2629" y="3999"/>
                    <a:pt x="2465" y="3893"/>
                  </a:cubicBezTo>
                  <a:cubicBezTo>
                    <a:pt x="1774" y="3477"/>
                    <a:pt x="1762" y="2512"/>
                    <a:pt x="2429" y="2072"/>
                  </a:cubicBezTo>
                  <a:cubicBezTo>
                    <a:pt x="2609" y="1954"/>
                    <a:pt x="2814" y="1894"/>
                    <a:pt x="3018" y="1894"/>
                  </a:cubicBezTo>
                  <a:close/>
                  <a:moveTo>
                    <a:pt x="3262" y="0"/>
                  </a:moveTo>
                  <a:lnTo>
                    <a:pt x="2608" y="12"/>
                  </a:lnTo>
                  <a:cubicBezTo>
                    <a:pt x="2500" y="12"/>
                    <a:pt x="2417" y="83"/>
                    <a:pt x="2405" y="191"/>
                  </a:cubicBezTo>
                  <a:lnTo>
                    <a:pt x="2310" y="607"/>
                  </a:lnTo>
                  <a:cubicBezTo>
                    <a:pt x="2108" y="667"/>
                    <a:pt x="1905" y="750"/>
                    <a:pt x="1715" y="881"/>
                  </a:cubicBezTo>
                  <a:lnTo>
                    <a:pt x="1346" y="619"/>
                  </a:lnTo>
                  <a:cubicBezTo>
                    <a:pt x="1311" y="606"/>
                    <a:pt x="1274" y="600"/>
                    <a:pt x="1237" y="600"/>
                  </a:cubicBezTo>
                  <a:cubicBezTo>
                    <a:pt x="1171" y="600"/>
                    <a:pt x="1106" y="621"/>
                    <a:pt x="1060" y="667"/>
                  </a:cubicBezTo>
                  <a:lnTo>
                    <a:pt x="619" y="1131"/>
                  </a:lnTo>
                  <a:cubicBezTo>
                    <a:pt x="536" y="1203"/>
                    <a:pt x="524" y="1322"/>
                    <a:pt x="584" y="1417"/>
                  </a:cubicBezTo>
                  <a:lnTo>
                    <a:pt x="822" y="1774"/>
                  </a:lnTo>
                  <a:cubicBezTo>
                    <a:pt x="715" y="1965"/>
                    <a:pt x="631" y="2167"/>
                    <a:pt x="584" y="2381"/>
                  </a:cubicBezTo>
                  <a:lnTo>
                    <a:pt x="119" y="2500"/>
                  </a:lnTo>
                  <a:cubicBezTo>
                    <a:pt x="48" y="2524"/>
                    <a:pt x="0" y="2584"/>
                    <a:pt x="0" y="2667"/>
                  </a:cubicBezTo>
                  <a:lnTo>
                    <a:pt x="24" y="3405"/>
                  </a:lnTo>
                  <a:cubicBezTo>
                    <a:pt x="36" y="3477"/>
                    <a:pt x="83" y="3536"/>
                    <a:pt x="155" y="3560"/>
                  </a:cubicBezTo>
                  <a:lnTo>
                    <a:pt x="631" y="3655"/>
                  </a:lnTo>
                  <a:cubicBezTo>
                    <a:pt x="691" y="3870"/>
                    <a:pt x="774" y="4060"/>
                    <a:pt x="893" y="4251"/>
                  </a:cubicBezTo>
                  <a:lnTo>
                    <a:pt x="679" y="4632"/>
                  </a:lnTo>
                  <a:cubicBezTo>
                    <a:pt x="607" y="4715"/>
                    <a:pt x="631" y="4822"/>
                    <a:pt x="703" y="4894"/>
                  </a:cubicBezTo>
                  <a:lnTo>
                    <a:pt x="1179" y="5358"/>
                  </a:lnTo>
                  <a:cubicBezTo>
                    <a:pt x="1219" y="5398"/>
                    <a:pt x="1271" y="5420"/>
                    <a:pt x="1326" y="5420"/>
                  </a:cubicBezTo>
                  <a:cubicBezTo>
                    <a:pt x="1368" y="5420"/>
                    <a:pt x="1412" y="5407"/>
                    <a:pt x="1453" y="5382"/>
                  </a:cubicBezTo>
                  <a:lnTo>
                    <a:pt x="1798" y="5144"/>
                  </a:lnTo>
                  <a:cubicBezTo>
                    <a:pt x="2000" y="5251"/>
                    <a:pt x="2203" y="5346"/>
                    <a:pt x="2417" y="5382"/>
                  </a:cubicBezTo>
                  <a:lnTo>
                    <a:pt x="2512" y="5834"/>
                  </a:lnTo>
                  <a:cubicBezTo>
                    <a:pt x="2536" y="5917"/>
                    <a:pt x="2608" y="5977"/>
                    <a:pt x="2691" y="5977"/>
                  </a:cubicBezTo>
                  <a:lnTo>
                    <a:pt x="3405" y="5965"/>
                  </a:lnTo>
                  <a:cubicBezTo>
                    <a:pt x="3501" y="5965"/>
                    <a:pt x="3572" y="5906"/>
                    <a:pt x="3584" y="5822"/>
                  </a:cubicBezTo>
                  <a:lnTo>
                    <a:pt x="3679" y="5370"/>
                  </a:lnTo>
                  <a:cubicBezTo>
                    <a:pt x="3882" y="5310"/>
                    <a:pt x="4084" y="5227"/>
                    <a:pt x="4274" y="5108"/>
                  </a:cubicBezTo>
                  <a:lnTo>
                    <a:pt x="4620" y="5310"/>
                  </a:lnTo>
                  <a:cubicBezTo>
                    <a:pt x="4663" y="5334"/>
                    <a:pt x="4710" y="5347"/>
                    <a:pt x="4756" y="5347"/>
                  </a:cubicBezTo>
                  <a:cubicBezTo>
                    <a:pt x="4825" y="5347"/>
                    <a:pt x="4891" y="5319"/>
                    <a:pt x="4941" y="5263"/>
                  </a:cubicBezTo>
                  <a:lnTo>
                    <a:pt x="5358" y="4834"/>
                  </a:lnTo>
                  <a:cubicBezTo>
                    <a:pt x="5453" y="4751"/>
                    <a:pt x="5453" y="4608"/>
                    <a:pt x="5394" y="4513"/>
                  </a:cubicBezTo>
                  <a:lnTo>
                    <a:pt x="5167" y="4179"/>
                  </a:lnTo>
                  <a:cubicBezTo>
                    <a:pt x="5275" y="3989"/>
                    <a:pt x="5358" y="3774"/>
                    <a:pt x="5406" y="3572"/>
                  </a:cubicBezTo>
                  <a:lnTo>
                    <a:pt x="5870" y="3453"/>
                  </a:lnTo>
                  <a:cubicBezTo>
                    <a:pt x="5941" y="3441"/>
                    <a:pt x="6001" y="3358"/>
                    <a:pt x="6001" y="3286"/>
                  </a:cubicBezTo>
                  <a:lnTo>
                    <a:pt x="5989" y="2560"/>
                  </a:lnTo>
                  <a:cubicBezTo>
                    <a:pt x="5989" y="2488"/>
                    <a:pt x="5929" y="2405"/>
                    <a:pt x="5858" y="2393"/>
                  </a:cubicBezTo>
                  <a:lnTo>
                    <a:pt x="5394" y="2310"/>
                  </a:lnTo>
                  <a:cubicBezTo>
                    <a:pt x="5334" y="2096"/>
                    <a:pt x="5239" y="1905"/>
                    <a:pt x="5120" y="1715"/>
                  </a:cubicBezTo>
                  <a:lnTo>
                    <a:pt x="5346" y="1334"/>
                  </a:lnTo>
                  <a:cubicBezTo>
                    <a:pt x="5406" y="1250"/>
                    <a:pt x="5394" y="1143"/>
                    <a:pt x="5322" y="1072"/>
                  </a:cubicBezTo>
                  <a:lnTo>
                    <a:pt x="4846" y="607"/>
                  </a:lnTo>
                  <a:cubicBezTo>
                    <a:pt x="4799" y="567"/>
                    <a:pt x="4747" y="545"/>
                    <a:pt x="4695" y="545"/>
                  </a:cubicBezTo>
                  <a:cubicBezTo>
                    <a:pt x="4654" y="545"/>
                    <a:pt x="4613" y="558"/>
                    <a:pt x="4572" y="583"/>
                  </a:cubicBezTo>
                  <a:lnTo>
                    <a:pt x="4203" y="822"/>
                  </a:lnTo>
                  <a:cubicBezTo>
                    <a:pt x="4001" y="714"/>
                    <a:pt x="3798" y="619"/>
                    <a:pt x="3584" y="583"/>
                  </a:cubicBezTo>
                  <a:lnTo>
                    <a:pt x="3489" y="155"/>
                  </a:lnTo>
                  <a:cubicBezTo>
                    <a:pt x="3453" y="72"/>
                    <a:pt x="3370" y="0"/>
                    <a:pt x="3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28;p122">
              <a:extLst>
                <a:ext uri="{FF2B5EF4-FFF2-40B4-BE49-F238E27FC236}">
                  <a16:creationId xmlns:a16="http://schemas.microsoft.com/office/drawing/2014/main" id="{E88F2D07-ED2F-5C44-8919-29A2A81E5818}"/>
                </a:ext>
              </a:extLst>
            </p:cNvPr>
            <p:cNvSpPr/>
            <p:nvPr/>
          </p:nvSpPr>
          <p:spPr>
            <a:xfrm>
              <a:off x="3276875" y="2432275"/>
              <a:ext cx="150050" cy="149450"/>
            </a:xfrm>
            <a:custGeom>
              <a:avLst/>
              <a:gdLst/>
              <a:ahLst/>
              <a:cxnLst/>
              <a:rect l="l" t="t" r="r" b="b"/>
              <a:pathLst>
                <a:path w="6002" h="5978" extrusionOk="0">
                  <a:moveTo>
                    <a:pt x="3023" y="1877"/>
                  </a:moveTo>
                  <a:cubicBezTo>
                    <a:pt x="3248" y="1877"/>
                    <a:pt x="3471" y="1946"/>
                    <a:pt x="3656" y="2084"/>
                  </a:cubicBezTo>
                  <a:cubicBezTo>
                    <a:pt x="4228" y="2513"/>
                    <a:pt x="4240" y="3346"/>
                    <a:pt x="3692" y="3787"/>
                  </a:cubicBezTo>
                  <a:cubicBezTo>
                    <a:pt x="3498" y="3949"/>
                    <a:pt x="3252" y="4033"/>
                    <a:pt x="3007" y="4033"/>
                  </a:cubicBezTo>
                  <a:cubicBezTo>
                    <a:pt x="2785" y="4033"/>
                    <a:pt x="2563" y="3964"/>
                    <a:pt x="2382" y="3822"/>
                  </a:cubicBezTo>
                  <a:cubicBezTo>
                    <a:pt x="1811" y="3394"/>
                    <a:pt x="1799" y="2560"/>
                    <a:pt x="2346" y="2108"/>
                  </a:cubicBezTo>
                  <a:cubicBezTo>
                    <a:pt x="2543" y="1955"/>
                    <a:pt x="2783" y="1877"/>
                    <a:pt x="3023" y="1877"/>
                  </a:cubicBezTo>
                  <a:close/>
                  <a:moveTo>
                    <a:pt x="3263" y="1"/>
                  </a:moveTo>
                  <a:lnTo>
                    <a:pt x="2608" y="12"/>
                  </a:lnTo>
                  <a:cubicBezTo>
                    <a:pt x="2501" y="12"/>
                    <a:pt x="2406" y="84"/>
                    <a:pt x="2394" y="191"/>
                  </a:cubicBezTo>
                  <a:lnTo>
                    <a:pt x="2311" y="608"/>
                  </a:lnTo>
                  <a:cubicBezTo>
                    <a:pt x="2096" y="667"/>
                    <a:pt x="1906" y="751"/>
                    <a:pt x="1715" y="870"/>
                  </a:cubicBezTo>
                  <a:lnTo>
                    <a:pt x="1334" y="620"/>
                  </a:lnTo>
                  <a:cubicBezTo>
                    <a:pt x="1305" y="603"/>
                    <a:pt x="1271" y="595"/>
                    <a:pt x="1236" y="595"/>
                  </a:cubicBezTo>
                  <a:cubicBezTo>
                    <a:pt x="1171" y="595"/>
                    <a:pt x="1102" y="621"/>
                    <a:pt x="1049" y="667"/>
                  </a:cubicBezTo>
                  <a:lnTo>
                    <a:pt x="608" y="1132"/>
                  </a:lnTo>
                  <a:cubicBezTo>
                    <a:pt x="537" y="1203"/>
                    <a:pt x="513" y="1322"/>
                    <a:pt x="572" y="1405"/>
                  </a:cubicBezTo>
                  <a:lnTo>
                    <a:pt x="811" y="1763"/>
                  </a:lnTo>
                  <a:cubicBezTo>
                    <a:pt x="715" y="1965"/>
                    <a:pt x="620" y="2167"/>
                    <a:pt x="572" y="2382"/>
                  </a:cubicBezTo>
                  <a:lnTo>
                    <a:pt x="120" y="2501"/>
                  </a:lnTo>
                  <a:cubicBezTo>
                    <a:pt x="37" y="2525"/>
                    <a:pt x="1" y="2584"/>
                    <a:pt x="1" y="2656"/>
                  </a:cubicBezTo>
                  <a:lnTo>
                    <a:pt x="13" y="3406"/>
                  </a:lnTo>
                  <a:cubicBezTo>
                    <a:pt x="25" y="3477"/>
                    <a:pt x="72" y="3537"/>
                    <a:pt x="144" y="3549"/>
                  </a:cubicBezTo>
                  <a:lnTo>
                    <a:pt x="620" y="3656"/>
                  </a:lnTo>
                  <a:cubicBezTo>
                    <a:pt x="680" y="3870"/>
                    <a:pt x="775" y="4061"/>
                    <a:pt x="894" y="4251"/>
                  </a:cubicBezTo>
                  <a:lnTo>
                    <a:pt x="668" y="4620"/>
                  </a:lnTo>
                  <a:cubicBezTo>
                    <a:pt x="608" y="4715"/>
                    <a:pt x="620" y="4823"/>
                    <a:pt x="703" y="4894"/>
                  </a:cubicBezTo>
                  <a:lnTo>
                    <a:pt x="1180" y="5358"/>
                  </a:lnTo>
                  <a:cubicBezTo>
                    <a:pt x="1220" y="5399"/>
                    <a:pt x="1268" y="5420"/>
                    <a:pt x="1320" y="5420"/>
                  </a:cubicBezTo>
                  <a:cubicBezTo>
                    <a:pt x="1359" y="5420"/>
                    <a:pt x="1400" y="5408"/>
                    <a:pt x="1442" y="5382"/>
                  </a:cubicBezTo>
                  <a:lnTo>
                    <a:pt x="1799" y="5144"/>
                  </a:lnTo>
                  <a:cubicBezTo>
                    <a:pt x="1989" y="5251"/>
                    <a:pt x="2204" y="5335"/>
                    <a:pt x="2406" y="5382"/>
                  </a:cubicBezTo>
                  <a:lnTo>
                    <a:pt x="2513" y="5835"/>
                  </a:lnTo>
                  <a:cubicBezTo>
                    <a:pt x="2525" y="5918"/>
                    <a:pt x="2608" y="5977"/>
                    <a:pt x="2692" y="5977"/>
                  </a:cubicBezTo>
                  <a:lnTo>
                    <a:pt x="3406" y="5966"/>
                  </a:lnTo>
                  <a:cubicBezTo>
                    <a:pt x="3501" y="5966"/>
                    <a:pt x="3573" y="5906"/>
                    <a:pt x="3585" y="5811"/>
                  </a:cubicBezTo>
                  <a:lnTo>
                    <a:pt x="3680" y="5370"/>
                  </a:lnTo>
                  <a:cubicBezTo>
                    <a:pt x="3882" y="5311"/>
                    <a:pt x="4073" y="5215"/>
                    <a:pt x="4275" y="5096"/>
                  </a:cubicBezTo>
                  <a:lnTo>
                    <a:pt x="4609" y="5311"/>
                  </a:lnTo>
                  <a:cubicBezTo>
                    <a:pt x="4652" y="5335"/>
                    <a:pt x="4699" y="5347"/>
                    <a:pt x="4746" y="5347"/>
                  </a:cubicBezTo>
                  <a:cubicBezTo>
                    <a:pt x="4816" y="5347"/>
                    <a:pt x="4885" y="5320"/>
                    <a:pt x="4942" y="5263"/>
                  </a:cubicBezTo>
                  <a:lnTo>
                    <a:pt x="5359" y="4834"/>
                  </a:lnTo>
                  <a:cubicBezTo>
                    <a:pt x="5442" y="4739"/>
                    <a:pt x="5442" y="4608"/>
                    <a:pt x="5383" y="4501"/>
                  </a:cubicBezTo>
                  <a:lnTo>
                    <a:pt x="5168" y="4180"/>
                  </a:lnTo>
                  <a:cubicBezTo>
                    <a:pt x="5263" y="3989"/>
                    <a:pt x="5359" y="3775"/>
                    <a:pt x="5406" y="3572"/>
                  </a:cubicBezTo>
                  <a:lnTo>
                    <a:pt x="5859" y="3453"/>
                  </a:lnTo>
                  <a:cubicBezTo>
                    <a:pt x="5942" y="3430"/>
                    <a:pt x="6002" y="3358"/>
                    <a:pt x="6002" y="3287"/>
                  </a:cubicBezTo>
                  <a:lnTo>
                    <a:pt x="5978" y="2560"/>
                  </a:lnTo>
                  <a:cubicBezTo>
                    <a:pt x="5978" y="2477"/>
                    <a:pt x="5918" y="2406"/>
                    <a:pt x="5847" y="2394"/>
                  </a:cubicBezTo>
                  <a:lnTo>
                    <a:pt x="5383" y="2298"/>
                  </a:lnTo>
                  <a:cubicBezTo>
                    <a:pt x="5323" y="2096"/>
                    <a:pt x="5240" y="1906"/>
                    <a:pt x="5121" y="1703"/>
                  </a:cubicBezTo>
                  <a:lnTo>
                    <a:pt x="5347" y="1334"/>
                  </a:lnTo>
                  <a:cubicBezTo>
                    <a:pt x="5406" y="1239"/>
                    <a:pt x="5383" y="1144"/>
                    <a:pt x="5311" y="1060"/>
                  </a:cubicBezTo>
                  <a:lnTo>
                    <a:pt x="4835" y="608"/>
                  </a:lnTo>
                  <a:cubicBezTo>
                    <a:pt x="4793" y="559"/>
                    <a:pt x="4739" y="535"/>
                    <a:pt x="4685" y="535"/>
                  </a:cubicBezTo>
                  <a:cubicBezTo>
                    <a:pt x="4646" y="535"/>
                    <a:pt x="4608" y="547"/>
                    <a:pt x="4573" y="572"/>
                  </a:cubicBezTo>
                  <a:lnTo>
                    <a:pt x="4192" y="810"/>
                  </a:lnTo>
                  <a:cubicBezTo>
                    <a:pt x="4001" y="715"/>
                    <a:pt x="3799" y="620"/>
                    <a:pt x="3585" y="572"/>
                  </a:cubicBezTo>
                  <a:lnTo>
                    <a:pt x="3478" y="155"/>
                  </a:lnTo>
                  <a:cubicBezTo>
                    <a:pt x="3454" y="72"/>
                    <a:pt x="3358" y="1"/>
                    <a:pt x="3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29;p122">
              <a:extLst>
                <a:ext uri="{FF2B5EF4-FFF2-40B4-BE49-F238E27FC236}">
                  <a16:creationId xmlns:a16="http://schemas.microsoft.com/office/drawing/2014/main" id="{98CF564E-86F0-8245-B9C2-4FDA792B89B0}"/>
                </a:ext>
              </a:extLst>
            </p:cNvPr>
            <p:cNvSpPr/>
            <p:nvPr/>
          </p:nvSpPr>
          <p:spPr>
            <a:xfrm>
              <a:off x="3165550" y="2746900"/>
              <a:ext cx="164350" cy="163725"/>
            </a:xfrm>
            <a:custGeom>
              <a:avLst/>
              <a:gdLst/>
              <a:ahLst/>
              <a:cxnLst/>
              <a:rect l="l" t="t" r="r" b="b"/>
              <a:pathLst>
                <a:path w="6574" h="6549" extrusionOk="0">
                  <a:moveTo>
                    <a:pt x="3345" y="2051"/>
                  </a:moveTo>
                  <a:cubicBezTo>
                    <a:pt x="3592" y="2051"/>
                    <a:pt x="3837" y="2125"/>
                    <a:pt x="4037" y="2274"/>
                  </a:cubicBezTo>
                  <a:cubicBezTo>
                    <a:pt x="4656" y="2739"/>
                    <a:pt x="4680" y="3668"/>
                    <a:pt x="4061" y="4156"/>
                  </a:cubicBezTo>
                  <a:cubicBezTo>
                    <a:pt x="3849" y="4331"/>
                    <a:pt x="3591" y="4418"/>
                    <a:pt x="3332" y="4418"/>
                  </a:cubicBezTo>
                  <a:cubicBezTo>
                    <a:pt x="3082" y="4418"/>
                    <a:pt x="2831" y="4337"/>
                    <a:pt x="2620" y="4179"/>
                  </a:cubicBezTo>
                  <a:cubicBezTo>
                    <a:pt x="2001" y="3727"/>
                    <a:pt x="1977" y="2798"/>
                    <a:pt x="2597" y="2310"/>
                  </a:cubicBezTo>
                  <a:cubicBezTo>
                    <a:pt x="2813" y="2137"/>
                    <a:pt x="3080" y="2051"/>
                    <a:pt x="3345" y="2051"/>
                  </a:cubicBezTo>
                  <a:close/>
                  <a:moveTo>
                    <a:pt x="3585" y="0"/>
                  </a:moveTo>
                  <a:lnTo>
                    <a:pt x="2870" y="12"/>
                  </a:lnTo>
                  <a:cubicBezTo>
                    <a:pt x="2751" y="12"/>
                    <a:pt x="2668" y="108"/>
                    <a:pt x="2632" y="215"/>
                  </a:cubicBezTo>
                  <a:lnTo>
                    <a:pt x="2549" y="667"/>
                  </a:lnTo>
                  <a:cubicBezTo>
                    <a:pt x="2323" y="727"/>
                    <a:pt x="2096" y="834"/>
                    <a:pt x="1894" y="953"/>
                  </a:cubicBezTo>
                  <a:lnTo>
                    <a:pt x="1477" y="703"/>
                  </a:lnTo>
                  <a:cubicBezTo>
                    <a:pt x="1433" y="678"/>
                    <a:pt x="1386" y="666"/>
                    <a:pt x="1341" y="666"/>
                  </a:cubicBezTo>
                  <a:cubicBezTo>
                    <a:pt x="1277" y="666"/>
                    <a:pt x="1216" y="690"/>
                    <a:pt x="1168" y="739"/>
                  </a:cubicBezTo>
                  <a:lnTo>
                    <a:pt x="692" y="1251"/>
                  </a:lnTo>
                  <a:cubicBezTo>
                    <a:pt x="596" y="1322"/>
                    <a:pt x="596" y="1453"/>
                    <a:pt x="656" y="1560"/>
                  </a:cubicBezTo>
                  <a:lnTo>
                    <a:pt x="906" y="1953"/>
                  </a:lnTo>
                  <a:cubicBezTo>
                    <a:pt x="787" y="2155"/>
                    <a:pt x="703" y="2382"/>
                    <a:pt x="644" y="2620"/>
                  </a:cubicBezTo>
                  <a:lnTo>
                    <a:pt x="132" y="2739"/>
                  </a:lnTo>
                  <a:cubicBezTo>
                    <a:pt x="61" y="2763"/>
                    <a:pt x="1" y="2846"/>
                    <a:pt x="1" y="2917"/>
                  </a:cubicBezTo>
                  <a:lnTo>
                    <a:pt x="13" y="3739"/>
                  </a:lnTo>
                  <a:cubicBezTo>
                    <a:pt x="13" y="3810"/>
                    <a:pt x="72" y="3882"/>
                    <a:pt x="156" y="3906"/>
                  </a:cubicBezTo>
                  <a:lnTo>
                    <a:pt x="668" y="4001"/>
                  </a:lnTo>
                  <a:cubicBezTo>
                    <a:pt x="727" y="4227"/>
                    <a:pt x="834" y="4453"/>
                    <a:pt x="953" y="4656"/>
                  </a:cubicBezTo>
                  <a:lnTo>
                    <a:pt x="703" y="5061"/>
                  </a:lnTo>
                  <a:cubicBezTo>
                    <a:pt x="656" y="5144"/>
                    <a:pt x="668" y="5287"/>
                    <a:pt x="739" y="5358"/>
                  </a:cubicBezTo>
                  <a:lnTo>
                    <a:pt x="1263" y="5858"/>
                  </a:lnTo>
                  <a:cubicBezTo>
                    <a:pt x="1305" y="5907"/>
                    <a:pt x="1371" y="5931"/>
                    <a:pt x="1435" y="5931"/>
                  </a:cubicBezTo>
                  <a:cubicBezTo>
                    <a:pt x="1481" y="5931"/>
                    <a:pt x="1526" y="5919"/>
                    <a:pt x="1561" y="5894"/>
                  </a:cubicBezTo>
                  <a:lnTo>
                    <a:pt x="1966" y="5644"/>
                  </a:lnTo>
                  <a:cubicBezTo>
                    <a:pt x="2180" y="5763"/>
                    <a:pt x="2394" y="5846"/>
                    <a:pt x="2632" y="5906"/>
                  </a:cubicBezTo>
                  <a:lnTo>
                    <a:pt x="2751" y="6394"/>
                  </a:lnTo>
                  <a:cubicBezTo>
                    <a:pt x="2787" y="6489"/>
                    <a:pt x="2870" y="6549"/>
                    <a:pt x="2966" y="6549"/>
                  </a:cubicBezTo>
                  <a:lnTo>
                    <a:pt x="3740" y="6537"/>
                  </a:lnTo>
                  <a:cubicBezTo>
                    <a:pt x="3823" y="6537"/>
                    <a:pt x="3918" y="6454"/>
                    <a:pt x="3930" y="6370"/>
                  </a:cubicBezTo>
                  <a:lnTo>
                    <a:pt x="4037" y="5882"/>
                  </a:lnTo>
                  <a:cubicBezTo>
                    <a:pt x="4263" y="5823"/>
                    <a:pt x="4478" y="5715"/>
                    <a:pt x="4692" y="5596"/>
                  </a:cubicBezTo>
                  <a:lnTo>
                    <a:pt x="5061" y="5823"/>
                  </a:lnTo>
                  <a:cubicBezTo>
                    <a:pt x="5105" y="5849"/>
                    <a:pt x="5153" y="5861"/>
                    <a:pt x="5200" y="5861"/>
                  </a:cubicBezTo>
                  <a:cubicBezTo>
                    <a:pt x="5280" y="5861"/>
                    <a:pt x="5358" y="5827"/>
                    <a:pt x="5418" y="5775"/>
                  </a:cubicBezTo>
                  <a:lnTo>
                    <a:pt x="5859" y="5311"/>
                  </a:lnTo>
                  <a:cubicBezTo>
                    <a:pt x="5954" y="5203"/>
                    <a:pt x="5966" y="5061"/>
                    <a:pt x="5895" y="4953"/>
                  </a:cubicBezTo>
                  <a:lnTo>
                    <a:pt x="5656" y="4584"/>
                  </a:lnTo>
                  <a:cubicBezTo>
                    <a:pt x="5776" y="4370"/>
                    <a:pt x="5859" y="4156"/>
                    <a:pt x="5918" y="3918"/>
                  </a:cubicBezTo>
                  <a:lnTo>
                    <a:pt x="6430" y="3798"/>
                  </a:lnTo>
                  <a:cubicBezTo>
                    <a:pt x="6514" y="3775"/>
                    <a:pt x="6573" y="3703"/>
                    <a:pt x="6573" y="3620"/>
                  </a:cubicBezTo>
                  <a:lnTo>
                    <a:pt x="6561" y="2810"/>
                  </a:lnTo>
                  <a:cubicBezTo>
                    <a:pt x="6561" y="2727"/>
                    <a:pt x="6502" y="2644"/>
                    <a:pt x="6418" y="2632"/>
                  </a:cubicBezTo>
                  <a:lnTo>
                    <a:pt x="5906" y="2525"/>
                  </a:lnTo>
                  <a:cubicBezTo>
                    <a:pt x="5847" y="2310"/>
                    <a:pt x="5740" y="2084"/>
                    <a:pt x="5621" y="1870"/>
                  </a:cubicBezTo>
                  <a:lnTo>
                    <a:pt x="5883" y="1453"/>
                  </a:lnTo>
                  <a:cubicBezTo>
                    <a:pt x="5930" y="1370"/>
                    <a:pt x="5906" y="1251"/>
                    <a:pt x="5835" y="1179"/>
                  </a:cubicBezTo>
                  <a:lnTo>
                    <a:pt x="5311" y="667"/>
                  </a:lnTo>
                  <a:cubicBezTo>
                    <a:pt x="5264" y="627"/>
                    <a:pt x="5205" y="605"/>
                    <a:pt x="5146" y="605"/>
                  </a:cubicBezTo>
                  <a:cubicBezTo>
                    <a:pt x="5100" y="605"/>
                    <a:pt x="5055" y="618"/>
                    <a:pt x="5014" y="643"/>
                  </a:cubicBezTo>
                  <a:lnTo>
                    <a:pt x="4609" y="905"/>
                  </a:lnTo>
                  <a:cubicBezTo>
                    <a:pt x="4406" y="786"/>
                    <a:pt x="4180" y="703"/>
                    <a:pt x="3942" y="643"/>
                  </a:cubicBezTo>
                  <a:lnTo>
                    <a:pt x="3823" y="179"/>
                  </a:lnTo>
                  <a:cubicBezTo>
                    <a:pt x="3799" y="72"/>
                    <a:pt x="3704" y="0"/>
                    <a:pt x="3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30;p122">
              <a:extLst>
                <a:ext uri="{FF2B5EF4-FFF2-40B4-BE49-F238E27FC236}">
                  <a16:creationId xmlns:a16="http://schemas.microsoft.com/office/drawing/2014/main" id="{B35A1A4C-2753-BE40-9E4D-86E36AF53E54}"/>
                </a:ext>
              </a:extLst>
            </p:cNvPr>
            <p:cNvSpPr/>
            <p:nvPr/>
          </p:nvSpPr>
          <p:spPr>
            <a:xfrm>
              <a:off x="3039050" y="2184450"/>
              <a:ext cx="376875" cy="375525"/>
            </a:xfrm>
            <a:custGeom>
              <a:avLst/>
              <a:gdLst/>
              <a:ahLst/>
              <a:cxnLst/>
              <a:rect l="l" t="t" r="r" b="b"/>
              <a:pathLst>
                <a:path w="15075" h="15021" extrusionOk="0">
                  <a:moveTo>
                    <a:pt x="4549" y="0"/>
                  </a:moveTo>
                  <a:cubicBezTo>
                    <a:pt x="4273" y="0"/>
                    <a:pt x="4020" y="170"/>
                    <a:pt x="3918" y="448"/>
                  </a:cubicBezTo>
                  <a:lnTo>
                    <a:pt x="2942" y="2984"/>
                  </a:lnTo>
                  <a:cubicBezTo>
                    <a:pt x="2787" y="2948"/>
                    <a:pt x="2619" y="2932"/>
                    <a:pt x="2447" y="2932"/>
                  </a:cubicBezTo>
                  <a:cubicBezTo>
                    <a:pt x="2394" y="2932"/>
                    <a:pt x="2340" y="2934"/>
                    <a:pt x="2287" y="2936"/>
                  </a:cubicBezTo>
                  <a:cubicBezTo>
                    <a:pt x="977" y="3020"/>
                    <a:pt x="1" y="4151"/>
                    <a:pt x="72" y="5449"/>
                  </a:cubicBezTo>
                  <a:cubicBezTo>
                    <a:pt x="120" y="6270"/>
                    <a:pt x="608" y="6973"/>
                    <a:pt x="1287" y="7366"/>
                  </a:cubicBezTo>
                  <a:lnTo>
                    <a:pt x="346" y="9830"/>
                  </a:lnTo>
                  <a:cubicBezTo>
                    <a:pt x="132" y="10378"/>
                    <a:pt x="418" y="11009"/>
                    <a:pt x="965" y="11223"/>
                  </a:cubicBezTo>
                  <a:lnTo>
                    <a:pt x="4001" y="12366"/>
                  </a:lnTo>
                  <a:cubicBezTo>
                    <a:pt x="3989" y="12426"/>
                    <a:pt x="3966" y="12473"/>
                    <a:pt x="3942" y="12533"/>
                  </a:cubicBezTo>
                  <a:cubicBezTo>
                    <a:pt x="3632" y="13557"/>
                    <a:pt x="4216" y="14628"/>
                    <a:pt x="5240" y="14938"/>
                  </a:cubicBezTo>
                  <a:cubicBezTo>
                    <a:pt x="5427" y="14994"/>
                    <a:pt x="5615" y="15020"/>
                    <a:pt x="5800" y="15020"/>
                  </a:cubicBezTo>
                  <a:cubicBezTo>
                    <a:pt x="6603" y="15020"/>
                    <a:pt x="7340" y="14519"/>
                    <a:pt x="7621" y="13735"/>
                  </a:cubicBezTo>
                  <a:lnTo>
                    <a:pt x="9990" y="14628"/>
                  </a:lnTo>
                  <a:cubicBezTo>
                    <a:pt x="10112" y="14673"/>
                    <a:pt x="10237" y="14695"/>
                    <a:pt x="10361" y="14695"/>
                  </a:cubicBezTo>
                  <a:cubicBezTo>
                    <a:pt x="10793" y="14695"/>
                    <a:pt x="11205" y="14432"/>
                    <a:pt x="11371" y="13997"/>
                  </a:cubicBezTo>
                  <a:lnTo>
                    <a:pt x="14907" y="4651"/>
                  </a:lnTo>
                  <a:cubicBezTo>
                    <a:pt x="15074" y="4270"/>
                    <a:pt x="14884" y="3853"/>
                    <a:pt x="14515" y="3722"/>
                  </a:cubicBezTo>
                  <a:lnTo>
                    <a:pt x="11740" y="2675"/>
                  </a:lnTo>
                  <a:lnTo>
                    <a:pt x="8157" y="1317"/>
                  </a:lnTo>
                  <a:lnTo>
                    <a:pt x="4787" y="43"/>
                  </a:lnTo>
                  <a:cubicBezTo>
                    <a:pt x="4708" y="14"/>
                    <a:pt x="4627" y="0"/>
                    <a:pt x="4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31;p122">
              <a:extLst>
                <a:ext uri="{FF2B5EF4-FFF2-40B4-BE49-F238E27FC236}">
                  <a16:creationId xmlns:a16="http://schemas.microsoft.com/office/drawing/2014/main" id="{1F03F118-94C9-3442-8BF1-27D403592063}"/>
                </a:ext>
              </a:extLst>
            </p:cNvPr>
            <p:cNvSpPr/>
            <p:nvPr/>
          </p:nvSpPr>
          <p:spPr>
            <a:xfrm>
              <a:off x="3150375" y="2188925"/>
              <a:ext cx="133375" cy="213400"/>
            </a:xfrm>
            <a:custGeom>
              <a:avLst/>
              <a:gdLst/>
              <a:ahLst/>
              <a:cxnLst/>
              <a:rect l="l" t="t" r="r" b="b"/>
              <a:pathLst>
                <a:path w="5335" h="8536" extrusionOk="0">
                  <a:moveTo>
                    <a:pt x="707" y="1"/>
                  </a:moveTo>
                  <a:cubicBezTo>
                    <a:pt x="698" y="1"/>
                    <a:pt x="689" y="3"/>
                    <a:pt x="679" y="7"/>
                  </a:cubicBezTo>
                  <a:cubicBezTo>
                    <a:pt x="298" y="269"/>
                    <a:pt x="132" y="769"/>
                    <a:pt x="72" y="1198"/>
                  </a:cubicBezTo>
                  <a:cubicBezTo>
                    <a:pt x="1" y="1698"/>
                    <a:pt x="25" y="2210"/>
                    <a:pt x="263" y="2662"/>
                  </a:cubicBezTo>
                  <a:cubicBezTo>
                    <a:pt x="620" y="3305"/>
                    <a:pt x="1215" y="3758"/>
                    <a:pt x="1525" y="4436"/>
                  </a:cubicBezTo>
                  <a:cubicBezTo>
                    <a:pt x="1703" y="4805"/>
                    <a:pt x="1763" y="5234"/>
                    <a:pt x="1608" y="5639"/>
                  </a:cubicBezTo>
                  <a:cubicBezTo>
                    <a:pt x="1453" y="5960"/>
                    <a:pt x="1203" y="6222"/>
                    <a:pt x="977" y="6484"/>
                  </a:cubicBezTo>
                  <a:cubicBezTo>
                    <a:pt x="608" y="6913"/>
                    <a:pt x="215" y="7568"/>
                    <a:pt x="620" y="8103"/>
                  </a:cubicBezTo>
                  <a:cubicBezTo>
                    <a:pt x="844" y="8412"/>
                    <a:pt x="1198" y="8536"/>
                    <a:pt x="1562" y="8536"/>
                  </a:cubicBezTo>
                  <a:cubicBezTo>
                    <a:pt x="1759" y="8536"/>
                    <a:pt x="1960" y="8500"/>
                    <a:pt x="2144" y="8437"/>
                  </a:cubicBezTo>
                  <a:cubicBezTo>
                    <a:pt x="3311" y="8008"/>
                    <a:pt x="4287" y="6901"/>
                    <a:pt x="4763" y="5758"/>
                  </a:cubicBezTo>
                  <a:cubicBezTo>
                    <a:pt x="5335" y="4377"/>
                    <a:pt x="5180" y="2722"/>
                    <a:pt x="4525" y="1376"/>
                  </a:cubicBezTo>
                  <a:cubicBezTo>
                    <a:pt x="4511" y="1354"/>
                    <a:pt x="4490" y="1345"/>
                    <a:pt x="4470" y="1345"/>
                  </a:cubicBezTo>
                  <a:cubicBezTo>
                    <a:pt x="4425" y="1345"/>
                    <a:pt x="4381" y="1394"/>
                    <a:pt x="4406" y="1460"/>
                  </a:cubicBezTo>
                  <a:cubicBezTo>
                    <a:pt x="4954" y="2591"/>
                    <a:pt x="5168" y="3984"/>
                    <a:pt x="4811" y="5198"/>
                  </a:cubicBezTo>
                  <a:cubicBezTo>
                    <a:pt x="4478" y="6365"/>
                    <a:pt x="3692" y="7389"/>
                    <a:pt x="2668" y="8020"/>
                  </a:cubicBezTo>
                  <a:cubicBezTo>
                    <a:pt x="2342" y="8216"/>
                    <a:pt x="1915" y="8411"/>
                    <a:pt x="1512" y="8411"/>
                  </a:cubicBezTo>
                  <a:cubicBezTo>
                    <a:pt x="1253" y="8411"/>
                    <a:pt x="1004" y="8330"/>
                    <a:pt x="798" y="8115"/>
                  </a:cubicBezTo>
                  <a:cubicBezTo>
                    <a:pt x="203" y="7508"/>
                    <a:pt x="941" y="6758"/>
                    <a:pt x="1334" y="6294"/>
                  </a:cubicBezTo>
                  <a:cubicBezTo>
                    <a:pt x="1680" y="5877"/>
                    <a:pt x="1930" y="5424"/>
                    <a:pt x="1834" y="4877"/>
                  </a:cubicBezTo>
                  <a:cubicBezTo>
                    <a:pt x="1727" y="4281"/>
                    <a:pt x="1322" y="3805"/>
                    <a:pt x="953" y="3353"/>
                  </a:cubicBezTo>
                  <a:cubicBezTo>
                    <a:pt x="715" y="3055"/>
                    <a:pt x="441" y="2757"/>
                    <a:pt x="310" y="2400"/>
                  </a:cubicBezTo>
                  <a:cubicBezTo>
                    <a:pt x="203" y="2150"/>
                    <a:pt x="179" y="1865"/>
                    <a:pt x="191" y="1603"/>
                  </a:cubicBezTo>
                  <a:cubicBezTo>
                    <a:pt x="203" y="1091"/>
                    <a:pt x="322" y="424"/>
                    <a:pt x="775" y="126"/>
                  </a:cubicBezTo>
                  <a:cubicBezTo>
                    <a:pt x="827" y="95"/>
                    <a:pt x="770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032;p122">
              <a:extLst>
                <a:ext uri="{FF2B5EF4-FFF2-40B4-BE49-F238E27FC236}">
                  <a16:creationId xmlns:a16="http://schemas.microsoft.com/office/drawing/2014/main" id="{FA087863-D168-FA43-8E67-B5A852CA0A3A}"/>
                </a:ext>
              </a:extLst>
            </p:cNvPr>
            <p:cNvSpPr/>
            <p:nvPr/>
          </p:nvSpPr>
          <p:spPr>
            <a:xfrm>
              <a:off x="3205750" y="2431375"/>
              <a:ext cx="42000" cy="35575"/>
            </a:xfrm>
            <a:custGeom>
              <a:avLst/>
              <a:gdLst/>
              <a:ahLst/>
              <a:cxnLst/>
              <a:rect l="l" t="t" r="r" b="b"/>
              <a:pathLst>
                <a:path w="1680" h="1423" extrusionOk="0">
                  <a:moveTo>
                    <a:pt x="877" y="143"/>
                  </a:moveTo>
                  <a:cubicBezTo>
                    <a:pt x="1098" y="143"/>
                    <a:pt x="1305" y="284"/>
                    <a:pt x="1417" y="477"/>
                  </a:cubicBezTo>
                  <a:cubicBezTo>
                    <a:pt x="1536" y="703"/>
                    <a:pt x="1489" y="965"/>
                    <a:pt x="1298" y="1132"/>
                  </a:cubicBezTo>
                  <a:cubicBezTo>
                    <a:pt x="1180" y="1225"/>
                    <a:pt x="1020" y="1282"/>
                    <a:pt x="861" y="1282"/>
                  </a:cubicBezTo>
                  <a:cubicBezTo>
                    <a:pt x="795" y="1282"/>
                    <a:pt x="730" y="1272"/>
                    <a:pt x="667" y="1251"/>
                  </a:cubicBezTo>
                  <a:cubicBezTo>
                    <a:pt x="453" y="1180"/>
                    <a:pt x="334" y="965"/>
                    <a:pt x="334" y="751"/>
                  </a:cubicBezTo>
                  <a:cubicBezTo>
                    <a:pt x="334" y="489"/>
                    <a:pt x="477" y="239"/>
                    <a:pt x="715" y="167"/>
                  </a:cubicBezTo>
                  <a:cubicBezTo>
                    <a:pt x="724" y="164"/>
                    <a:pt x="732" y="160"/>
                    <a:pt x="739" y="154"/>
                  </a:cubicBezTo>
                  <a:lnTo>
                    <a:pt x="739" y="154"/>
                  </a:lnTo>
                  <a:cubicBezTo>
                    <a:pt x="744" y="156"/>
                    <a:pt x="748" y="156"/>
                    <a:pt x="753" y="156"/>
                  </a:cubicBezTo>
                  <a:cubicBezTo>
                    <a:pt x="756" y="156"/>
                    <a:pt x="759" y="156"/>
                    <a:pt x="762" y="156"/>
                  </a:cubicBezTo>
                  <a:cubicBezTo>
                    <a:pt x="801" y="147"/>
                    <a:pt x="839" y="143"/>
                    <a:pt x="877" y="143"/>
                  </a:cubicBezTo>
                  <a:close/>
                  <a:moveTo>
                    <a:pt x="855" y="0"/>
                  </a:moveTo>
                  <a:cubicBezTo>
                    <a:pt x="812" y="0"/>
                    <a:pt x="769" y="4"/>
                    <a:pt x="727" y="13"/>
                  </a:cubicBezTo>
                  <a:cubicBezTo>
                    <a:pt x="711" y="17"/>
                    <a:pt x="700" y="25"/>
                    <a:pt x="693" y="36"/>
                  </a:cubicBezTo>
                  <a:lnTo>
                    <a:pt x="693" y="36"/>
                  </a:lnTo>
                  <a:cubicBezTo>
                    <a:pt x="692" y="36"/>
                    <a:pt x="692" y="36"/>
                    <a:pt x="691" y="37"/>
                  </a:cubicBezTo>
                  <a:cubicBezTo>
                    <a:pt x="155" y="215"/>
                    <a:pt x="0" y="1072"/>
                    <a:pt x="536" y="1346"/>
                  </a:cubicBezTo>
                  <a:cubicBezTo>
                    <a:pt x="637" y="1399"/>
                    <a:pt x="750" y="1423"/>
                    <a:pt x="863" y="1423"/>
                  </a:cubicBezTo>
                  <a:cubicBezTo>
                    <a:pt x="1029" y="1423"/>
                    <a:pt x="1194" y="1372"/>
                    <a:pt x="1322" y="1287"/>
                  </a:cubicBezTo>
                  <a:cubicBezTo>
                    <a:pt x="1584" y="1120"/>
                    <a:pt x="1679" y="810"/>
                    <a:pt x="1584" y="525"/>
                  </a:cubicBezTo>
                  <a:cubicBezTo>
                    <a:pt x="1458" y="221"/>
                    <a:pt x="1166" y="0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033;p122">
              <a:extLst>
                <a:ext uri="{FF2B5EF4-FFF2-40B4-BE49-F238E27FC236}">
                  <a16:creationId xmlns:a16="http://schemas.microsoft.com/office/drawing/2014/main" id="{FA2185BA-3527-C74C-AF0D-E3859BEA57B1}"/>
                </a:ext>
              </a:extLst>
            </p:cNvPr>
            <p:cNvSpPr/>
            <p:nvPr/>
          </p:nvSpPr>
          <p:spPr>
            <a:xfrm>
              <a:off x="3059525" y="2392325"/>
              <a:ext cx="68550" cy="88650"/>
            </a:xfrm>
            <a:custGeom>
              <a:avLst/>
              <a:gdLst/>
              <a:ahLst/>
              <a:cxnLst/>
              <a:rect l="l" t="t" r="r" b="b"/>
              <a:pathLst>
                <a:path w="2742" h="3546" extrusionOk="0">
                  <a:moveTo>
                    <a:pt x="829" y="1"/>
                  </a:moveTo>
                  <a:cubicBezTo>
                    <a:pt x="557" y="1"/>
                    <a:pt x="284" y="79"/>
                    <a:pt x="39" y="253"/>
                  </a:cubicBezTo>
                  <a:cubicBezTo>
                    <a:pt x="1" y="292"/>
                    <a:pt x="40" y="377"/>
                    <a:pt x="88" y="377"/>
                  </a:cubicBezTo>
                  <a:cubicBezTo>
                    <a:pt x="99" y="377"/>
                    <a:pt x="111" y="372"/>
                    <a:pt x="122" y="360"/>
                  </a:cubicBezTo>
                  <a:cubicBezTo>
                    <a:pt x="346" y="197"/>
                    <a:pt x="593" y="125"/>
                    <a:pt x="838" y="125"/>
                  </a:cubicBezTo>
                  <a:cubicBezTo>
                    <a:pt x="1362" y="125"/>
                    <a:pt x="1879" y="457"/>
                    <a:pt x="2146" y="944"/>
                  </a:cubicBezTo>
                  <a:cubicBezTo>
                    <a:pt x="2575" y="1741"/>
                    <a:pt x="2349" y="2694"/>
                    <a:pt x="1896" y="3444"/>
                  </a:cubicBezTo>
                  <a:cubicBezTo>
                    <a:pt x="1863" y="3494"/>
                    <a:pt x="1912" y="3545"/>
                    <a:pt x="1957" y="3545"/>
                  </a:cubicBezTo>
                  <a:cubicBezTo>
                    <a:pt x="1976" y="3545"/>
                    <a:pt x="1993" y="3536"/>
                    <a:pt x="2004" y="3515"/>
                  </a:cubicBezTo>
                  <a:cubicBezTo>
                    <a:pt x="2504" y="2706"/>
                    <a:pt x="2742" y="1658"/>
                    <a:pt x="2218" y="801"/>
                  </a:cubicBezTo>
                  <a:cubicBezTo>
                    <a:pt x="1916" y="316"/>
                    <a:pt x="1375" y="1"/>
                    <a:pt x="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034;p122">
              <a:extLst>
                <a:ext uri="{FF2B5EF4-FFF2-40B4-BE49-F238E27FC236}">
                  <a16:creationId xmlns:a16="http://schemas.microsoft.com/office/drawing/2014/main" id="{4B6606B6-5A31-2544-A65A-94CD405B58F4}"/>
                </a:ext>
              </a:extLst>
            </p:cNvPr>
            <p:cNvSpPr/>
            <p:nvPr/>
          </p:nvSpPr>
          <p:spPr>
            <a:xfrm>
              <a:off x="3238925" y="2258600"/>
              <a:ext cx="127275" cy="270825"/>
            </a:xfrm>
            <a:custGeom>
              <a:avLst/>
              <a:gdLst/>
              <a:ahLst/>
              <a:cxnLst/>
              <a:rect l="l" t="t" r="r" b="b"/>
              <a:pathLst>
                <a:path w="5091" h="10833" extrusionOk="0">
                  <a:moveTo>
                    <a:pt x="4468" y="0"/>
                  </a:moveTo>
                  <a:cubicBezTo>
                    <a:pt x="4427" y="0"/>
                    <a:pt x="4386" y="35"/>
                    <a:pt x="4400" y="78"/>
                  </a:cubicBezTo>
                  <a:cubicBezTo>
                    <a:pt x="4996" y="1852"/>
                    <a:pt x="5091" y="3816"/>
                    <a:pt x="4388" y="5578"/>
                  </a:cubicBezTo>
                  <a:cubicBezTo>
                    <a:pt x="4079" y="6364"/>
                    <a:pt x="3614" y="7090"/>
                    <a:pt x="3019" y="7686"/>
                  </a:cubicBezTo>
                  <a:cubicBezTo>
                    <a:pt x="2507" y="8198"/>
                    <a:pt x="1900" y="8555"/>
                    <a:pt x="1340" y="8983"/>
                  </a:cubicBezTo>
                  <a:cubicBezTo>
                    <a:pt x="721" y="9436"/>
                    <a:pt x="233" y="9996"/>
                    <a:pt x="31" y="10722"/>
                  </a:cubicBezTo>
                  <a:cubicBezTo>
                    <a:pt x="1" y="10789"/>
                    <a:pt x="41" y="10833"/>
                    <a:pt x="84" y="10833"/>
                  </a:cubicBezTo>
                  <a:cubicBezTo>
                    <a:pt x="110" y="10833"/>
                    <a:pt x="136" y="10817"/>
                    <a:pt x="150" y="10781"/>
                  </a:cubicBezTo>
                  <a:cubicBezTo>
                    <a:pt x="590" y="9281"/>
                    <a:pt x="2162" y="8793"/>
                    <a:pt x="3162" y="7745"/>
                  </a:cubicBezTo>
                  <a:cubicBezTo>
                    <a:pt x="4329" y="6543"/>
                    <a:pt x="4948" y="4900"/>
                    <a:pt x="5007" y="3233"/>
                  </a:cubicBezTo>
                  <a:cubicBezTo>
                    <a:pt x="5055" y="2149"/>
                    <a:pt x="4876" y="1078"/>
                    <a:pt x="4531" y="54"/>
                  </a:cubicBezTo>
                  <a:cubicBezTo>
                    <a:pt x="4522" y="16"/>
                    <a:pt x="4495" y="0"/>
                    <a:pt x="4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035;p122">
              <a:extLst>
                <a:ext uri="{FF2B5EF4-FFF2-40B4-BE49-F238E27FC236}">
                  <a16:creationId xmlns:a16="http://schemas.microsoft.com/office/drawing/2014/main" id="{0C15C0C4-9BEC-2246-B9AC-E47BC688413D}"/>
                </a:ext>
              </a:extLst>
            </p:cNvPr>
            <p:cNvSpPr/>
            <p:nvPr/>
          </p:nvSpPr>
          <p:spPr>
            <a:xfrm>
              <a:off x="3307250" y="2284525"/>
              <a:ext cx="243500" cy="141825"/>
            </a:xfrm>
            <a:custGeom>
              <a:avLst/>
              <a:gdLst/>
              <a:ahLst/>
              <a:cxnLst/>
              <a:rect l="l" t="t" r="r" b="b"/>
              <a:pathLst>
                <a:path w="9740" h="5673" extrusionOk="0">
                  <a:moveTo>
                    <a:pt x="2552" y="0"/>
                  </a:moveTo>
                  <a:cubicBezTo>
                    <a:pt x="2147" y="0"/>
                    <a:pt x="1820" y="74"/>
                    <a:pt x="1524" y="148"/>
                  </a:cubicBezTo>
                  <a:cubicBezTo>
                    <a:pt x="1048" y="267"/>
                    <a:pt x="0" y="791"/>
                    <a:pt x="346" y="1327"/>
                  </a:cubicBezTo>
                  <a:cubicBezTo>
                    <a:pt x="436" y="1466"/>
                    <a:pt x="545" y="1519"/>
                    <a:pt x="677" y="1519"/>
                  </a:cubicBezTo>
                  <a:cubicBezTo>
                    <a:pt x="894" y="1519"/>
                    <a:pt x="1174" y="1377"/>
                    <a:pt x="1536" y="1243"/>
                  </a:cubicBezTo>
                  <a:cubicBezTo>
                    <a:pt x="1757" y="1167"/>
                    <a:pt x="2025" y="1143"/>
                    <a:pt x="2273" y="1143"/>
                  </a:cubicBezTo>
                  <a:cubicBezTo>
                    <a:pt x="2681" y="1143"/>
                    <a:pt x="3036" y="1208"/>
                    <a:pt x="3036" y="1208"/>
                  </a:cubicBezTo>
                  <a:cubicBezTo>
                    <a:pt x="3036" y="1208"/>
                    <a:pt x="1584" y="2291"/>
                    <a:pt x="1643" y="3244"/>
                  </a:cubicBezTo>
                  <a:cubicBezTo>
                    <a:pt x="1643" y="3244"/>
                    <a:pt x="1660" y="3653"/>
                    <a:pt x="2120" y="3653"/>
                  </a:cubicBezTo>
                  <a:cubicBezTo>
                    <a:pt x="2210" y="3653"/>
                    <a:pt x="2315" y="3637"/>
                    <a:pt x="2441" y="3601"/>
                  </a:cubicBezTo>
                  <a:cubicBezTo>
                    <a:pt x="2441" y="3601"/>
                    <a:pt x="2511" y="4257"/>
                    <a:pt x="3056" y="4257"/>
                  </a:cubicBezTo>
                  <a:cubicBezTo>
                    <a:pt x="3147" y="4257"/>
                    <a:pt x="3251" y="4239"/>
                    <a:pt x="3370" y="4196"/>
                  </a:cubicBezTo>
                  <a:cubicBezTo>
                    <a:pt x="3370" y="4196"/>
                    <a:pt x="3858" y="3363"/>
                    <a:pt x="4322" y="2970"/>
                  </a:cubicBezTo>
                  <a:lnTo>
                    <a:pt x="4584" y="2815"/>
                  </a:lnTo>
                  <a:lnTo>
                    <a:pt x="4584" y="2815"/>
                  </a:lnTo>
                  <a:cubicBezTo>
                    <a:pt x="4584" y="2815"/>
                    <a:pt x="4025" y="3970"/>
                    <a:pt x="4144" y="4303"/>
                  </a:cubicBezTo>
                  <a:cubicBezTo>
                    <a:pt x="4235" y="4551"/>
                    <a:pt x="4397" y="4756"/>
                    <a:pt x="4608" y="4756"/>
                  </a:cubicBezTo>
                  <a:cubicBezTo>
                    <a:pt x="4672" y="4756"/>
                    <a:pt x="4739" y="4737"/>
                    <a:pt x="4810" y="4696"/>
                  </a:cubicBezTo>
                  <a:cubicBezTo>
                    <a:pt x="5120" y="4541"/>
                    <a:pt x="5061" y="3946"/>
                    <a:pt x="5418" y="3648"/>
                  </a:cubicBezTo>
                  <a:cubicBezTo>
                    <a:pt x="5418" y="3648"/>
                    <a:pt x="5834" y="4065"/>
                    <a:pt x="6001" y="4244"/>
                  </a:cubicBezTo>
                  <a:cubicBezTo>
                    <a:pt x="6180" y="4422"/>
                    <a:pt x="8740" y="5672"/>
                    <a:pt x="8740" y="5672"/>
                  </a:cubicBezTo>
                  <a:lnTo>
                    <a:pt x="9740" y="2041"/>
                  </a:lnTo>
                  <a:lnTo>
                    <a:pt x="5561" y="1172"/>
                  </a:lnTo>
                  <a:cubicBezTo>
                    <a:pt x="5561" y="1172"/>
                    <a:pt x="4227" y="315"/>
                    <a:pt x="3394" y="100"/>
                  </a:cubicBezTo>
                  <a:cubicBezTo>
                    <a:pt x="3077" y="28"/>
                    <a:pt x="2800" y="0"/>
                    <a:pt x="2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036;p122">
              <a:extLst>
                <a:ext uri="{FF2B5EF4-FFF2-40B4-BE49-F238E27FC236}">
                  <a16:creationId xmlns:a16="http://schemas.microsoft.com/office/drawing/2014/main" id="{15F54CF5-8E24-A44B-9F83-33ACB2283D4A}"/>
                </a:ext>
              </a:extLst>
            </p:cNvPr>
            <p:cNvSpPr/>
            <p:nvPr/>
          </p:nvSpPr>
          <p:spPr>
            <a:xfrm>
              <a:off x="3365350" y="2307550"/>
              <a:ext cx="40750" cy="22800"/>
            </a:xfrm>
            <a:custGeom>
              <a:avLst/>
              <a:gdLst/>
              <a:ahLst/>
              <a:cxnLst/>
              <a:rect l="l" t="t" r="r" b="b"/>
              <a:pathLst>
                <a:path w="1630" h="912" extrusionOk="0">
                  <a:moveTo>
                    <a:pt x="1501" y="0"/>
                  </a:moveTo>
                  <a:cubicBezTo>
                    <a:pt x="917" y="0"/>
                    <a:pt x="338" y="308"/>
                    <a:pt x="34" y="822"/>
                  </a:cubicBezTo>
                  <a:cubicBezTo>
                    <a:pt x="0" y="864"/>
                    <a:pt x="49" y="912"/>
                    <a:pt x="98" y="912"/>
                  </a:cubicBezTo>
                  <a:cubicBezTo>
                    <a:pt x="118" y="912"/>
                    <a:pt x="139" y="903"/>
                    <a:pt x="153" y="882"/>
                  </a:cubicBezTo>
                  <a:cubicBezTo>
                    <a:pt x="433" y="415"/>
                    <a:pt x="964" y="131"/>
                    <a:pt x="1501" y="131"/>
                  </a:cubicBezTo>
                  <a:cubicBezTo>
                    <a:pt x="1512" y="131"/>
                    <a:pt x="1523" y="132"/>
                    <a:pt x="1534" y="132"/>
                  </a:cubicBezTo>
                  <a:cubicBezTo>
                    <a:pt x="1629" y="132"/>
                    <a:pt x="1629" y="1"/>
                    <a:pt x="1534" y="1"/>
                  </a:cubicBezTo>
                  <a:cubicBezTo>
                    <a:pt x="1523" y="1"/>
                    <a:pt x="1512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037;p122">
              <a:extLst>
                <a:ext uri="{FF2B5EF4-FFF2-40B4-BE49-F238E27FC236}">
                  <a16:creationId xmlns:a16="http://schemas.microsoft.com/office/drawing/2014/main" id="{1E91F911-3BA0-FA4F-906A-806912A187AB}"/>
                </a:ext>
              </a:extLst>
            </p:cNvPr>
            <p:cNvSpPr/>
            <p:nvPr/>
          </p:nvSpPr>
          <p:spPr>
            <a:xfrm>
              <a:off x="3369100" y="2321175"/>
              <a:ext cx="52300" cy="55175"/>
            </a:xfrm>
            <a:custGeom>
              <a:avLst/>
              <a:gdLst/>
              <a:ahLst/>
              <a:cxnLst/>
              <a:rect l="l" t="t" r="r" b="b"/>
              <a:pathLst>
                <a:path w="2092" h="2207" extrusionOk="0">
                  <a:moveTo>
                    <a:pt x="1977" y="0"/>
                  </a:moveTo>
                  <a:cubicBezTo>
                    <a:pt x="1970" y="0"/>
                    <a:pt x="1963" y="1"/>
                    <a:pt x="1955" y="3"/>
                  </a:cubicBezTo>
                  <a:cubicBezTo>
                    <a:pt x="1039" y="408"/>
                    <a:pt x="348" y="1194"/>
                    <a:pt x="15" y="2135"/>
                  </a:cubicBezTo>
                  <a:cubicBezTo>
                    <a:pt x="1" y="2177"/>
                    <a:pt x="41" y="2207"/>
                    <a:pt x="81" y="2207"/>
                  </a:cubicBezTo>
                  <a:cubicBezTo>
                    <a:pt x="108" y="2207"/>
                    <a:pt x="136" y="2193"/>
                    <a:pt x="146" y="2159"/>
                  </a:cubicBezTo>
                  <a:cubicBezTo>
                    <a:pt x="467" y="1254"/>
                    <a:pt x="1146" y="515"/>
                    <a:pt x="2027" y="123"/>
                  </a:cubicBezTo>
                  <a:cubicBezTo>
                    <a:pt x="2092" y="101"/>
                    <a:pt x="2048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038;p122">
              <a:extLst>
                <a:ext uri="{FF2B5EF4-FFF2-40B4-BE49-F238E27FC236}">
                  <a16:creationId xmlns:a16="http://schemas.microsoft.com/office/drawing/2014/main" id="{8DDCEEB6-6BA4-D849-8D67-FD8E3FDABC00}"/>
                </a:ext>
              </a:extLst>
            </p:cNvPr>
            <p:cNvSpPr/>
            <p:nvPr/>
          </p:nvSpPr>
          <p:spPr>
            <a:xfrm>
              <a:off x="3520675" y="2181050"/>
              <a:ext cx="262850" cy="351175"/>
            </a:xfrm>
            <a:custGeom>
              <a:avLst/>
              <a:gdLst/>
              <a:ahLst/>
              <a:cxnLst/>
              <a:rect l="l" t="t" r="r" b="b"/>
              <a:pathLst>
                <a:path w="10514" h="14047" extrusionOk="0">
                  <a:moveTo>
                    <a:pt x="4239" y="1"/>
                  </a:moveTo>
                  <a:lnTo>
                    <a:pt x="4239" y="6204"/>
                  </a:lnTo>
                  <a:lnTo>
                    <a:pt x="1500" y="5942"/>
                  </a:lnTo>
                  <a:lnTo>
                    <a:pt x="1084" y="5787"/>
                  </a:lnTo>
                  <a:lnTo>
                    <a:pt x="0" y="10300"/>
                  </a:lnTo>
                  <a:cubicBezTo>
                    <a:pt x="0" y="10300"/>
                    <a:pt x="6049" y="13848"/>
                    <a:pt x="7120" y="14014"/>
                  </a:cubicBezTo>
                  <a:cubicBezTo>
                    <a:pt x="7260" y="14035"/>
                    <a:pt x="7412" y="14046"/>
                    <a:pt x="7572" y="14046"/>
                  </a:cubicBezTo>
                  <a:cubicBezTo>
                    <a:pt x="8789" y="14046"/>
                    <a:pt x="10425" y="13378"/>
                    <a:pt x="10478" y="11062"/>
                  </a:cubicBezTo>
                  <a:cubicBezTo>
                    <a:pt x="10513" y="9061"/>
                    <a:pt x="7561" y="4013"/>
                    <a:pt x="6156" y="1727"/>
                  </a:cubicBezTo>
                  <a:cubicBezTo>
                    <a:pt x="5691" y="977"/>
                    <a:pt x="5025" y="370"/>
                    <a:pt x="4239" y="1"/>
                  </a:cubicBezTo>
                  <a:close/>
                </a:path>
              </a:pathLst>
            </a:custGeom>
            <a:solidFill>
              <a:srgbClr val="FFA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039;p122">
              <a:extLst>
                <a:ext uri="{FF2B5EF4-FFF2-40B4-BE49-F238E27FC236}">
                  <a16:creationId xmlns:a16="http://schemas.microsoft.com/office/drawing/2014/main" id="{337EA00C-CA3F-674B-8296-53B1A7341C64}"/>
                </a:ext>
              </a:extLst>
            </p:cNvPr>
            <p:cNvSpPr/>
            <p:nvPr/>
          </p:nvSpPr>
          <p:spPr>
            <a:xfrm>
              <a:off x="3550800" y="2324200"/>
              <a:ext cx="154150" cy="43650"/>
            </a:xfrm>
            <a:custGeom>
              <a:avLst/>
              <a:gdLst/>
              <a:ahLst/>
              <a:cxnLst/>
              <a:rect l="l" t="t" r="r" b="b"/>
              <a:pathLst>
                <a:path w="6166" h="1746" extrusionOk="0">
                  <a:moveTo>
                    <a:pt x="94" y="1"/>
                  </a:moveTo>
                  <a:cubicBezTo>
                    <a:pt x="20" y="1"/>
                    <a:pt x="1" y="121"/>
                    <a:pt x="69" y="133"/>
                  </a:cubicBezTo>
                  <a:cubicBezTo>
                    <a:pt x="2093" y="585"/>
                    <a:pt x="4093" y="1121"/>
                    <a:pt x="6058" y="1740"/>
                  </a:cubicBezTo>
                  <a:cubicBezTo>
                    <a:pt x="6068" y="1744"/>
                    <a:pt x="6077" y="1746"/>
                    <a:pt x="6085" y="1746"/>
                  </a:cubicBezTo>
                  <a:cubicBezTo>
                    <a:pt x="6148" y="1746"/>
                    <a:pt x="6166" y="1640"/>
                    <a:pt x="6082" y="1609"/>
                  </a:cubicBezTo>
                  <a:cubicBezTo>
                    <a:pt x="4105" y="990"/>
                    <a:pt x="2105" y="454"/>
                    <a:pt x="105" y="2"/>
                  </a:cubicBezTo>
                  <a:cubicBezTo>
                    <a:pt x="101" y="1"/>
                    <a:pt x="98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040;p122">
              <a:extLst>
                <a:ext uri="{FF2B5EF4-FFF2-40B4-BE49-F238E27FC236}">
                  <a16:creationId xmlns:a16="http://schemas.microsoft.com/office/drawing/2014/main" id="{83E099D5-4CE1-AC43-99DD-75BB5C241681}"/>
                </a:ext>
              </a:extLst>
            </p:cNvPr>
            <p:cNvSpPr/>
            <p:nvPr/>
          </p:nvSpPr>
          <p:spPr>
            <a:xfrm>
              <a:off x="3142350" y="2099175"/>
              <a:ext cx="166400" cy="84575"/>
            </a:xfrm>
            <a:custGeom>
              <a:avLst/>
              <a:gdLst/>
              <a:ahLst/>
              <a:cxnLst/>
              <a:rect l="l" t="t" r="r" b="b"/>
              <a:pathLst>
                <a:path w="6656" h="3383" extrusionOk="0">
                  <a:moveTo>
                    <a:pt x="3218" y="1"/>
                  </a:moveTo>
                  <a:cubicBezTo>
                    <a:pt x="3025" y="1"/>
                    <a:pt x="2792" y="109"/>
                    <a:pt x="2524" y="430"/>
                  </a:cubicBezTo>
                  <a:cubicBezTo>
                    <a:pt x="2524" y="430"/>
                    <a:pt x="2223" y="228"/>
                    <a:pt x="1874" y="228"/>
                  </a:cubicBezTo>
                  <a:cubicBezTo>
                    <a:pt x="1594" y="228"/>
                    <a:pt x="1284" y="357"/>
                    <a:pt x="1072" y="823"/>
                  </a:cubicBezTo>
                  <a:cubicBezTo>
                    <a:pt x="1072" y="823"/>
                    <a:pt x="1010" y="808"/>
                    <a:pt x="918" y="808"/>
                  </a:cubicBezTo>
                  <a:cubicBezTo>
                    <a:pt x="698" y="808"/>
                    <a:pt x="305" y="897"/>
                    <a:pt x="179" y="1502"/>
                  </a:cubicBezTo>
                  <a:cubicBezTo>
                    <a:pt x="0" y="2371"/>
                    <a:pt x="810" y="2371"/>
                    <a:pt x="810" y="2371"/>
                  </a:cubicBezTo>
                  <a:cubicBezTo>
                    <a:pt x="810" y="2371"/>
                    <a:pt x="857" y="2970"/>
                    <a:pt x="1496" y="2970"/>
                  </a:cubicBezTo>
                  <a:cubicBezTo>
                    <a:pt x="1572" y="2970"/>
                    <a:pt x="1657" y="2961"/>
                    <a:pt x="1751" y="2942"/>
                  </a:cubicBezTo>
                  <a:cubicBezTo>
                    <a:pt x="1751" y="2942"/>
                    <a:pt x="1971" y="3202"/>
                    <a:pt x="2293" y="3202"/>
                  </a:cubicBezTo>
                  <a:cubicBezTo>
                    <a:pt x="2444" y="3202"/>
                    <a:pt x="2616" y="3145"/>
                    <a:pt x="2798" y="2978"/>
                  </a:cubicBezTo>
                  <a:cubicBezTo>
                    <a:pt x="2798" y="2978"/>
                    <a:pt x="2833" y="3383"/>
                    <a:pt x="3207" y="3383"/>
                  </a:cubicBezTo>
                  <a:cubicBezTo>
                    <a:pt x="3267" y="3383"/>
                    <a:pt x="3337" y="3372"/>
                    <a:pt x="3417" y="3347"/>
                  </a:cubicBezTo>
                  <a:cubicBezTo>
                    <a:pt x="3965" y="3169"/>
                    <a:pt x="4548" y="2145"/>
                    <a:pt x="4548" y="2145"/>
                  </a:cubicBezTo>
                  <a:lnTo>
                    <a:pt x="6656" y="2109"/>
                  </a:lnTo>
                  <a:cubicBezTo>
                    <a:pt x="6656" y="2109"/>
                    <a:pt x="6591" y="1113"/>
                    <a:pt x="5337" y="1113"/>
                  </a:cubicBezTo>
                  <a:cubicBezTo>
                    <a:pt x="5275" y="1113"/>
                    <a:pt x="5211" y="1116"/>
                    <a:pt x="5144" y="1121"/>
                  </a:cubicBezTo>
                  <a:cubicBezTo>
                    <a:pt x="5144" y="1121"/>
                    <a:pt x="5106" y="304"/>
                    <a:pt x="4470" y="304"/>
                  </a:cubicBezTo>
                  <a:cubicBezTo>
                    <a:pt x="4308" y="304"/>
                    <a:pt x="4107" y="357"/>
                    <a:pt x="3858" y="490"/>
                  </a:cubicBezTo>
                  <a:cubicBezTo>
                    <a:pt x="3858" y="490"/>
                    <a:pt x="3627" y="1"/>
                    <a:pt x="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041;p122">
              <a:extLst>
                <a:ext uri="{FF2B5EF4-FFF2-40B4-BE49-F238E27FC236}">
                  <a16:creationId xmlns:a16="http://schemas.microsoft.com/office/drawing/2014/main" id="{F13917E0-59FE-4A40-9A3C-E8B08DC14D6A}"/>
                </a:ext>
              </a:extLst>
            </p:cNvPr>
            <p:cNvSpPr/>
            <p:nvPr/>
          </p:nvSpPr>
          <p:spPr>
            <a:xfrm>
              <a:off x="3251975" y="2120550"/>
              <a:ext cx="20475" cy="35100"/>
            </a:xfrm>
            <a:custGeom>
              <a:avLst/>
              <a:gdLst/>
              <a:ahLst/>
              <a:cxnLst/>
              <a:rect l="l" t="t" r="r" b="b"/>
              <a:pathLst>
                <a:path w="819" h="1404" extrusionOk="0">
                  <a:moveTo>
                    <a:pt x="736" y="0"/>
                  </a:moveTo>
                  <a:cubicBezTo>
                    <a:pt x="702" y="0"/>
                    <a:pt x="667" y="32"/>
                    <a:pt x="687" y="87"/>
                  </a:cubicBezTo>
                  <a:cubicBezTo>
                    <a:pt x="699" y="123"/>
                    <a:pt x="699" y="111"/>
                    <a:pt x="687" y="147"/>
                  </a:cubicBezTo>
                  <a:cubicBezTo>
                    <a:pt x="687" y="170"/>
                    <a:pt x="664" y="182"/>
                    <a:pt x="652" y="218"/>
                  </a:cubicBezTo>
                  <a:cubicBezTo>
                    <a:pt x="640" y="266"/>
                    <a:pt x="616" y="313"/>
                    <a:pt x="592" y="361"/>
                  </a:cubicBezTo>
                  <a:cubicBezTo>
                    <a:pt x="544" y="480"/>
                    <a:pt x="485" y="587"/>
                    <a:pt x="425" y="706"/>
                  </a:cubicBezTo>
                  <a:cubicBezTo>
                    <a:pt x="306" y="897"/>
                    <a:pt x="187" y="1111"/>
                    <a:pt x="44" y="1290"/>
                  </a:cubicBezTo>
                  <a:cubicBezTo>
                    <a:pt x="0" y="1334"/>
                    <a:pt x="41" y="1403"/>
                    <a:pt x="84" y="1403"/>
                  </a:cubicBezTo>
                  <a:cubicBezTo>
                    <a:pt x="100" y="1403"/>
                    <a:pt x="115" y="1395"/>
                    <a:pt x="128" y="1373"/>
                  </a:cubicBezTo>
                  <a:cubicBezTo>
                    <a:pt x="294" y="1182"/>
                    <a:pt x="425" y="980"/>
                    <a:pt x="544" y="754"/>
                  </a:cubicBezTo>
                  <a:lnTo>
                    <a:pt x="723" y="397"/>
                  </a:lnTo>
                  <a:cubicBezTo>
                    <a:pt x="759" y="337"/>
                    <a:pt x="771" y="289"/>
                    <a:pt x="783" y="230"/>
                  </a:cubicBezTo>
                  <a:cubicBezTo>
                    <a:pt x="806" y="206"/>
                    <a:pt x="806" y="182"/>
                    <a:pt x="806" y="158"/>
                  </a:cubicBezTo>
                  <a:cubicBezTo>
                    <a:pt x="818" y="111"/>
                    <a:pt x="806" y="99"/>
                    <a:pt x="783" y="51"/>
                  </a:cubicBezTo>
                  <a:cubicBezTo>
                    <a:pt x="783" y="16"/>
                    <a:pt x="760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042;p122">
              <a:extLst>
                <a:ext uri="{FF2B5EF4-FFF2-40B4-BE49-F238E27FC236}">
                  <a16:creationId xmlns:a16="http://schemas.microsoft.com/office/drawing/2014/main" id="{755037C0-A24E-7244-99C2-C75413CF8D33}"/>
                </a:ext>
              </a:extLst>
            </p:cNvPr>
            <p:cNvSpPr/>
            <p:nvPr/>
          </p:nvSpPr>
          <p:spPr>
            <a:xfrm>
              <a:off x="3210200" y="2109775"/>
              <a:ext cx="32400" cy="67425"/>
            </a:xfrm>
            <a:custGeom>
              <a:avLst/>
              <a:gdLst/>
              <a:ahLst/>
              <a:cxnLst/>
              <a:rect l="l" t="t" r="r" b="b"/>
              <a:pathLst>
                <a:path w="1296" h="2697" extrusionOk="0">
                  <a:moveTo>
                    <a:pt x="1185" y="1"/>
                  </a:moveTo>
                  <a:cubicBezTo>
                    <a:pt x="1170" y="1"/>
                    <a:pt x="1156" y="6"/>
                    <a:pt x="1144" y="18"/>
                  </a:cubicBezTo>
                  <a:cubicBezTo>
                    <a:pt x="418" y="697"/>
                    <a:pt x="1" y="1649"/>
                    <a:pt x="13" y="2625"/>
                  </a:cubicBezTo>
                  <a:cubicBezTo>
                    <a:pt x="13" y="2673"/>
                    <a:pt x="46" y="2697"/>
                    <a:pt x="78" y="2697"/>
                  </a:cubicBezTo>
                  <a:cubicBezTo>
                    <a:pt x="111" y="2697"/>
                    <a:pt x="144" y="2673"/>
                    <a:pt x="144" y="2625"/>
                  </a:cubicBezTo>
                  <a:cubicBezTo>
                    <a:pt x="132" y="1673"/>
                    <a:pt x="537" y="756"/>
                    <a:pt x="1239" y="125"/>
                  </a:cubicBezTo>
                  <a:cubicBezTo>
                    <a:pt x="1296" y="78"/>
                    <a:pt x="1240" y="1"/>
                    <a:pt x="11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043;p122">
              <a:extLst>
                <a:ext uri="{FF2B5EF4-FFF2-40B4-BE49-F238E27FC236}">
                  <a16:creationId xmlns:a16="http://schemas.microsoft.com/office/drawing/2014/main" id="{B3643AEC-2455-CB4F-85E3-F4E038B0D000}"/>
                </a:ext>
              </a:extLst>
            </p:cNvPr>
            <p:cNvSpPr/>
            <p:nvPr/>
          </p:nvSpPr>
          <p:spPr>
            <a:xfrm>
              <a:off x="3184600" y="2109300"/>
              <a:ext cx="23700" cy="62550"/>
            </a:xfrm>
            <a:custGeom>
              <a:avLst/>
              <a:gdLst/>
              <a:ahLst/>
              <a:cxnLst/>
              <a:rect l="l" t="t" r="r" b="b"/>
              <a:pathLst>
                <a:path w="948" h="2502" extrusionOk="0">
                  <a:moveTo>
                    <a:pt x="848" y="0"/>
                  </a:moveTo>
                  <a:cubicBezTo>
                    <a:pt x="827" y="0"/>
                    <a:pt x="804" y="8"/>
                    <a:pt x="787" y="25"/>
                  </a:cubicBezTo>
                  <a:cubicBezTo>
                    <a:pt x="263" y="704"/>
                    <a:pt x="1" y="1573"/>
                    <a:pt x="61" y="2430"/>
                  </a:cubicBezTo>
                  <a:cubicBezTo>
                    <a:pt x="61" y="2478"/>
                    <a:pt x="96" y="2502"/>
                    <a:pt x="130" y="2502"/>
                  </a:cubicBezTo>
                  <a:cubicBezTo>
                    <a:pt x="165" y="2502"/>
                    <a:pt x="197" y="2478"/>
                    <a:pt x="191" y="2430"/>
                  </a:cubicBezTo>
                  <a:cubicBezTo>
                    <a:pt x="132" y="1585"/>
                    <a:pt x="382" y="751"/>
                    <a:pt x="906" y="85"/>
                  </a:cubicBezTo>
                  <a:cubicBezTo>
                    <a:pt x="948" y="43"/>
                    <a:pt x="901" y="0"/>
                    <a:pt x="8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044;p122">
              <a:extLst>
                <a:ext uri="{FF2B5EF4-FFF2-40B4-BE49-F238E27FC236}">
                  <a16:creationId xmlns:a16="http://schemas.microsoft.com/office/drawing/2014/main" id="{BA826AD2-EC4F-A14D-9121-405ACBC178FC}"/>
                </a:ext>
              </a:extLst>
            </p:cNvPr>
            <p:cNvSpPr/>
            <p:nvPr/>
          </p:nvSpPr>
          <p:spPr>
            <a:xfrm>
              <a:off x="3161700" y="2114900"/>
              <a:ext cx="12875" cy="47500"/>
            </a:xfrm>
            <a:custGeom>
              <a:avLst/>
              <a:gdLst/>
              <a:ahLst/>
              <a:cxnLst/>
              <a:rect l="l" t="t" r="r" b="b"/>
              <a:pathLst>
                <a:path w="515" h="1900" extrusionOk="0">
                  <a:moveTo>
                    <a:pt x="434" y="0"/>
                  </a:moveTo>
                  <a:cubicBezTo>
                    <a:pt x="404" y="0"/>
                    <a:pt x="372" y="16"/>
                    <a:pt x="357" y="51"/>
                  </a:cubicBezTo>
                  <a:cubicBezTo>
                    <a:pt x="179" y="635"/>
                    <a:pt x="60" y="1230"/>
                    <a:pt x="0" y="1837"/>
                  </a:cubicBezTo>
                  <a:cubicBezTo>
                    <a:pt x="12" y="1879"/>
                    <a:pt x="51" y="1900"/>
                    <a:pt x="87" y="1900"/>
                  </a:cubicBezTo>
                  <a:cubicBezTo>
                    <a:pt x="122" y="1900"/>
                    <a:pt x="155" y="1879"/>
                    <a:pt x="155" y="1837"/>
                  </a:cubicBezTo>
                  <a:cubicBezTo>
                    <a:pt x="215" y="1242"/>
                    <a:pt x="334" y="670"/>
                    <a:pt x="500" y="87"/>
                  </a:cubicBezTo>
                  <a:cubicBezTo>
                    <a:pt x="514" y="31"/>
                    <a:pt x="476" y="0"/>
                    <a:pt x="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283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77"/>
          <p:cNvSpPr txBox="1">
            <a:spLocks noGrp="1"/>
          </p:cNvSpPr>
          <p:nvPr>
            <p:ph type="title"/>
          </p:nvPr>
        </p:nvSpPr>
        <p:spPr>
          <a:xfrm>
            <a:off x="948633" y="719333"/>
            <a:ext cx="10304400" cy="104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Sprint B planning</a:t>
            </a:r>
            <a:endParaRPr dirty="0"/>
          </a:p>
        </p:txBody>
      </p:sp>
      <p:sp>
        <p:nvSpPr>
          <p:cNvPr id="1906" name="Google Shape;1906;p77"/>
          <p:cNvSpPr/>
          <p:nvPr/>
        </p:nvSpPr>
        <p:spPr>
          <a:xfrm>
            <a:off x="9033339" y="3774939"/>
            <a:ext cx="2210797" cy="1068212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2535" y="0"/>
                </a:moveTo>
                <a:cubicBezTo>
                  <a:pt x="2341" y="0"/>
                  <a:pt x="2221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6" y="3530"/>
                  <a:pt x="1083" y="4463"/>
                  <a:pt x="2272" y="4463"/>
                </a:cubicBezTo>
                <a:cubicBezTo>
                  <a:pt x="2308" y="4463"/>
                  <a:pt x="2345" y="4462"/>
                  <a:pt x="2382" y="4460"/>
                </a:cubicBezTo>
                <a:cubicBezTo>
                  <a:pt x="2384" y="4460"/>
                  <a:pt x="2418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2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7" name="Google Shape;1907;p77"/>
          <p:cNvSpPr/>
          <p:nvPr/>
        </p:nvSpPr>
        <p:spPr>
          <a:xfrm>
            <a:off x="7014352" y="3774939"/>
            <a:ext cx="2210797" cy="1068212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50844" y="0"/>
                </a:moveTo>
                <a:cubicBezTo>
                  <a:pt x="48771" y="0"/>
                  <a:pt x="38252" y="543"/>
                  <a:pt x="26587" y="10770"/>
                </a:cubicBezTo>
                <a:cubicBezTo>
                  <a:pt x="23610" y="13390"/>
                  <a:pt x="14538" y="21331"/>
                  <a:pt x="2227" y="21331"/>
                </a:cubicBezTo>
                <a:cubicBezTo>
                  <a:pt x="988" y="21331"/>
                  <a:pt x="0" y="22331"/>
                  <a:pt x="0" y="23569"/>
                </a:cubicBezTo>
                <a:cubicBezTo>
                  <a:pt x="0" y="24796"/>
                  <a:pt x="988" y="25796"/>
                  <a:pt x="2227" y="25796"/>
                </a:cubicBezTo>
                <a:cubicBezTo>
                  <a:pt x="3786" y="25796"/>
                  <a:pt x="7418" y="25796"/>
                  <a:pt x="12252" y="24296"/>
                </a:cubicBezTo>
                <a:cubicBezTo>
                  <a:pt x="18098" y="22486"/>
                  <a:pt x="23908" y="19057"/>
                  <a:pt x="29528" y="14128"/>
                </a:cubicBezTo>
                <a:cubicBezTo>
                  <a:pt x="35445" y="8949"/>
                  <a:pt x="40970" y="6591"/>
                  <a:pt x="44565" y="5531"/>
                </a:cubicBezTo>
                <a:cubicBezTo>
                  <a:pt x="48005" y="4515"/>
                  <a:pt x="50381" y="4459"/>
                  <a:pt x="50900" y="4459"/>
                </a:cubicBezTo>
                <a:cubicBezTo>
                  <a:pt x="50965" y="4459"/>
                  <a:pt x="51001" y="4460"/>
                  <a:pt x="51007" y="4460"/>
                </a:cubicBezTo>
                <a:cubicBezTo>
                  <a:pt x="51043" y="4462"/>
                  <a:pt x="51079" y="4463"/>
                  <a:pt x="51115" y="4463"/>
                </a:cubicBezTo>
                <a:cubicBezTo>
                  <a:pt x="52294" y="4463"/>
                  <a:pt x="53270" y="3530"/>
                  <a:pt x="53328" y="2341"/>
                </a:cubicBezTo>
                <a:cubicBezTo>
                  <a:pt x="53388" y="1102"/>
                  <a:pt x="52435" y="55"/>
                  <a:pt x="51197" y="7"/>
                </a:cubicBezTo>
                <a:cubicBezTo>
                  <a:pt x="51156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8" name="Google Shape;1908;p77"/>
          <p:cNvSpPr/>
          <p:nvPr/>
        </p:nvSpPr>
        <p:spPr>
          <a:xfrm>
            <a:off x="4990439" y="3774939"/>
            <a:ext cx="2210797" cy="1068212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2535" y="0"/>
                </a:moveTo>
                <a:cubicBezTo>
                  <a:pt x="2341" y="0"/>
                  <a:pt x="2220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5" y="3530"/>
                  <a:pt x="1082" y="4463"/>
                  <a:pt x="2271" y="4463"/>
                </a:cubicBezTo>
                <a:cubicBezTo>
                  <a:pt x="2308" y="4463"/>
                  <a:pt x="2344" y="4462"/>
                  <a:pt x="2381" y="4460"/>
                </a:cubicBezTo>
                <a:cubicBezTo>
                  <a:pt x="2384" y="4460"/>
                  <a:pt x="2417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1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9" name="Google Shape;1909;p77"/>
          <p:cNvSpPr/>
          <p:nvPr/>
        </p:nvSpPr>
        <p:spPr>
          <a:xfrm>
            <a:off x="2971411" y="3774939"/>
            <a:ext cx="2210839" cy="1068212"/>
          </a:xfrm>
          <a:custGeom>
            <a:avLst/>
            <a:gdLst/>
            <a:ahLst/>
            <a:cxnLst/>
            <a:rect l="l" t="t" r="r" b="b"/>
            <a:pathLst>
              <a:path w="53389" h="25796" extrusionOk="0">
                <a:moveTo>
                  <a:pt x="50844" y="0"/>
                </a:moveTo>
                <a:cubicBezTo>
                  <a:pt x="48772" y="0"/>
                  <a:pt x="38253" y="543"/>
                  <a:pt x="26588" y="10770"/>
                </a:cubicBezTo>
                <a:cubicBezTo>
                  <a:pt x="23611" y="13390"/>
                  <a:pt x="14538" y="21331"/>
                  <a:pt x="2227" y="21331"/>
                </a:cubicBezTo>
                <a:cubicBezTo>
                  <a:pt x="989" y="21331"/>
                  <a:pt x="1" y="22331"/>
                  <a:pt x="1" y="23569"/>
                </a:cubicBezTo>
                <a:cubicBezTo>
                  <a:pt x="1" y="24796"/>
                  <a:pt x="989" y="25796"/>
                  <a:pt x="2227" y="25796"/>
                </a:cubicBezTo>
                <a:cubicBezTo>
                  <a:pt x="3787" y="25796"/>
                  <a:pt x="7419" y="25796"/>
                  <a:pt x="12252" y="24296"/>
                </a:cubicBezTo>
                <a:cubicBezTo>
                  <a:pt x="18098" y="22486"/>
                  <a:pt x="23909" y="19057"/>
                  <a:pt x="29528" y="14128"/>
                </a:cubicBezTo>
                <a:cubicBezTo>
                  <a:pt x="35446" y="8949"/>
                  <a:pt x="40970" y="6591"/>
                  <a:pt x="44566" y="5531"/>
                </a:cubicBezTo>
                <a:cubicBezTo>
                  <a:pt x="48006" y="4515"/>
                  <a:pt x="50382" y="4459"/>
                  <a:pt x="50901" y="4459"/>
                </a:cubicBezTo>
                <a:cubicBezTo>
                  <a:pt x="50966" y="4459"/>
                  <a:pt x="51002" y="4460"/>
                  <a:pt x="51007" y="4460"/>
                </a:cubicBezTo>
                <a:cubicBezTo>
                  <a:pt x="51044" y="4462"/>
                  <a:pt x="51080" y="4463"/>
                  <a:pt x="51116" y="4463"/>
                </a:cubicBezTo>
                <a:cubicBezTo>
                  <a:pt x="52294" y="4463"/>
                  <a:pt x="53271" y="3530"/>
                  <a:pt x="53329" y="2341"/>
                </a:cubicBezTo>
                <a:cubicBezTo>
                  <a:pt x="53389" y="1102"/>
                  <a:pt x="52436" y="55"/>
                  <a:pt x="51198" y="7"/>
                </a:cubicBezTo>
                <a:cubicBezTo>
                  <a:pt x="51157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0" name="Google Shape;1910;p77"/>
          <p:cNvSpPr/>
          <p:nvPr/>
        </p:nvSpPr>
        <p:spPr>
          <a:xfrm>
            <a:off x="947000" y="3774939"/>
            <a:ext cx="2211336" cy="1068212"/>
          </a:xfrm>
          <a:custGeom>
            <a:avLst/>
            <a:gdLst/>
            <a:ahLst/>
            <a:cxnLst/>
            <a:rect l="l" t="t" r="r" b="b"/>
            <a:pathLst>
              <a:path w="53401" h="25796" extrusionOk="0">
                <a:moveTo>
                  <a:pt x="2548" y="0"/>
                </a:moveTo>
                <a:cubicBezTo>
                  <a:pt x="2354" y="0"/>
                  <a:pt x="2233" y="5"/>
                  <a:pt x="2192" y="7"/>
                </a:cubicBezTo>
                <a:cubicBezTo>
                  <a:pt x="965" y="55"/>
                  <a:pt x="1" y="1102"/>
                  <a:pt x="60" y="2341"/>
                </a:cubicBezTo>
                <a:cubicBezTo>
                  <a:pt x="118" y="3530"/>
                  <a:pt x="1095" y="4463"/>
                  <a:pt x="2284" y="4463"/>
                </a:cubicBezTo>
                <a:cubicBezTo>
                  <a:pt x="2321" y="4463"/>
                  <a:pt x="2357" y="4462"/>
                  <a:pt x="2394" y="4460"/>
                </a:cubicBezTo>
                <a:cubicBezTo>
                  <a:pt x="2397" y="4460"/>
                  <a:pt x="2430" y="4459"/>
                  <a:pt x="2493" y="4459"/>
                </a:cubicBezTo>
                <a:cubicBezTo>
                  <a:pt x="2996" y="4459"/>
                  <a:pt x="5375" y="4515"/>
                  <a:pt x="8835" y="5531"/>
                </a:cubicBezTo>
                <a:cubicBezTo>
                  <a:pt x="12431" y="6591"/>
                  <a:pt x="17944" y="8949"/>
                  <a:pt x="23861" y="14128"/>
                </a:cubicBezTo>
                <a:cubicBezTo>
                  <a:pt x="29493" y="19057"/>
                  <a:pt x="35303" y="22486"/>
                  <a:pt x="41149" y="24296"/>
                </a:cubicBezTo>
                <a:cubicBezTo>
                  <a:pt x="45983" y="25796"/>
                  <a:pt x="49614" y="25796"/>
                  <a:pt x="51174" y="25796"/>
                </a:cubicBezTo>
                <a:cubicBezTo>
                  <a:pt x="52400" y="25796"/>
                  <a:pt x="53400" y="24796"/>
                  <a:pt x="53400" y="23569"/>
                </a:cubicBezTo>
                <a:cubicBezTo>
                  <a:pt x="53400" y="22331"/>
                  <a:pt x="52400" y="21331"/>
                  <a:pt x="51174" y="21331"/>
                </a:cubicBezTo>
                <a:cubicBezTo>
                  <a:pt x="48126" y="21331"/>
                  <a:pt x="38851" y="21331"/>
                  <a:pt x="26802" y="10770"/>
                </a:cubicBezTo>
                <a:cubicBezTo>
                  <a:pt x="15137" y="543"/>
                  <a:pt x="4628" y="0"/>
                  <a:pt x="25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911" name="Google Shape;1911;p77"/>
          <p:cNvGrpSpPr/>
          <p:nvPr/>
        </p:nvGrpSpPr>
        <p:grpSpPr>
          <a:xfrm>
            <a:off x="4332721" y="3665977"/>
            <a:ext cx="1451231" cy="2294860"/>
            <a:chOff x="3249540" y="2292282"/>
            <a:chExt cx="1088423" cy="1721145"/>
          </a:xfrm>
        </p:grpSpPr>
        <p:sp>
          <p:nvSpPr>
            <p:cNvPr id="1912" name="Google Shape;1912;p77"/>
            <p:cNvSpPr/>
            <p:nvPr/>
          </p:nvSpPr>
          <p:spPr>
            <a:xfrm>
              <a:off x="3648196" y="2292282"/>
              <a:ext cx="291107" cy="291487"/>
            </a:xfrm>
            <a:custGeom>
              <a:avLst/>
              <a:gdLst/>
              <a:ahLst/>
              <a:cxnLst/>
              <a:rect l="l" t="t" r="r" b="b"/>
              <a:pathLst>
                <a:path w="9181" h="9193" extrusionOk="0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3"/>
                    <a:pt x="4585" y="9193"/>
                  </a:cubicBezTo>
                  <a:cubicBezTo>
                    <a:pt x="7121" y="9193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Jaldi"/>
                <a:ea typeface="Jaldi"/>
                <a:cs typeface="Jaldi"/>
                <a:sym typeface="Jaldi"/>
              </a:endParaRPr>
            </a:p>
          </p:txBody>
        </p:sp>
        <p:sp>
          <p:nvSpPr>
            <p:cNvPr id="1913" name="Google Shape;1913;p77"/>
            <p:cNvSpPr/>
            <p:nvPr/>
          </p:nvSpPr>
          <p:spPr>
            <a:xfrm>
              <a:off x="3249540" y="2924624"/>
              <a:ext cx="1088423" cy="1088804"/>
            </a:xfrm>
            <a:custGeom>
              <a:avLst/>
              <a:gdLst/>
              <a:ahLst/>
              <a:cxnLst/>
              <a:rect l="l" t="t" r="r" b="b"/>
              <a:pathLst>
                <a:path w="34327" h="34339" extrusionOk="0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Discuss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solutions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and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start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implementation</a:t>
              </a:r>
              <a:endParaRPr sz="1600" dirty="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endParaRPr>
            </a:p>
          </p:txBody>
        </p:sp>
      </p:grpSp>
      <p:grpSp>
        <p:nvGrpSpPr>
          <p:cNvPr id="1914" name="Google Shape;1914;p77"/>
          <p:cNvGrpSpPr/>
          <p:nvPr/>
        </p:nvGrpSpPr>
        <p:grpSpPr>
          <a:xfrm>
            <a:off x="6403545" y="2657257"/>
            <a:ext cx="1451696" cy="2294859"/>
            <a:chOff x="4802659" y="1535743"/>
            <a:chExt cx="1088772" cy="1721144"/>
          </a:xfrm>
        </p:grpSpPr>
        <p:sp>
          <p:nvSpPr>
            <p:cNvPr id="1915" name="Google Shape;1915;p77"/>
            <p:cNvSpPr/>
            <p:nvPr/>
          </p:nvSpPr>
          <p:spPr>
            <a:xfrm>
              <a:off x="5201315" y="2965400"/>
              <a:ext cx="291455" cy="291487"/>
            </a:xfrm>
            <a:custGeom>
              <a:avLst/>
              <a:gdLst/>
              <a:ahLst/>
              <a:cxnLst/>
              <a:rect l="l" t="t" r="r" b="b"/>
              <a:pathLst>
                <a:path w="9192" h="9193" extrusionOk="0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2"/>
                    <a:pt x="4596" y="9192"/>
                  </a:cubicBezTo>
                  <a:cubicBezTo>
                    <a:pt x="7132" y="9192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Jaldi"/>
                <a:ea typeface="Jaldi"/>
                <a:cs typeface="Jaldi"/>
                <a:sym typeface="Jaldi"/>
              </a:endParaRPr>
            </a:p>
          </p:txBody>
        </p:sp>
        <p:sp>
          <p:nvSpPr>
            <p:cNvPr id="1916" name="Google Shape;1916;p77"/>
            <p:cNvSpPr/>
            <p:nvPr/>
          </p:nvSpPr>
          <p:spPr>
            <a:xfrm>
              <a:off x="4802659" y="1535743"/>
              <a:ext cx="1088772" cy="1088804"/>
            </a:xfrm>
            <a:custGeom>
              <a:avLst/>
              <a:gdLst/>
              <a:ahLst/>
              <a:cxnLst/>
              <a:rect l="l" t="t" r="r" b="b"/>
              <a:pathLst>
                <a:path w="34338" h="34339" extrusionOk="0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38" y="26647"/>
                    <a:pt x="34338" y="17170"/>
                  </a:cubicBezTo>
                  <a:cubicBezTo>
                    <a:pt x="34338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Development</a:t>
              </a:r>
              <a:endParaRPr sz="1600" dirty="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endParaRPr>
            </a:p>
          </p:txBody>
        </p:sp>
      </p:grpSp>
      <p:grpSp>
        <p:nvGrpSpPr>
          <p:cNvPr id="1917" name="Google Shape;1917;p77"/>
          <p:cNvGrpSpPr/>
          <p:nvPr/>
        </p:nvGrpSpPr>
        <p:grpSpPr>
          <a:xfrm>
            <a:off x="8474836" y="3665977"/>
            <a:ext cx="1451189" cy="2294860"/>
            <a:chOff x="6356127" y="2292282"/>
            <a:chExt cx="1088392" cy="1721145"/>
          </a:xfrm>
        </p:grpSpPr>
        <p:sp>
          <p:nvSpPr>
            <p:cNvPr id="1918" name="Google Shape;1918;p77"/>
            <p:cNvSpPr/>
            <p:nvPr/>
          </p:nvSpPr>
          <p:spPr>
            <a:xfrm>
              <a:off x="6754784" y="2292282"/>
              <a:ext cx="291455" cy="291487"/>
            </a:xfrm>
            <a:custGeom>
              <a:avLst/>
              <a:gdLst/>
              <a:ahLst/>
              <a:cxnLst/>
              <a:rect l="l" t="t" r="r" b="b"/>
              <a:pathLst>
                <a:path w="9192" h="9193" extrusionOk="0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3"/>
                    <a:pt x="4596" y="9193"/>
                  </a:cubicBezTo>
                  <a:cubicBezTo>
                    <a:pt x="7132" y="9193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Jaldi"/>
                <a:ea typeface="Jaldi"/>
                <a:cs typeface="Jaldi"/>
                <a:sym typeface="Jaldi"/>
              </a:endParaRPr>
            </a:p>
          </p:txBody>
        </p:sp>
        <p:sp>
          <p:nvSpPr>
            <p:cNvPr id="1919" name="Google Shape;1919;p77"/>
            <p:cNvSpPr/>
            <p:nvPr/>
          </p:nvSpPr>
          <p:spPr>
            <a:xfrm>
              <a:off x="6356127" y="2924624"/>
              <a:ext cx="1088392" cy="1088804"/>
            </a:xfrm>
            <a:custGeom>
              <a:avLst/>
              <a:gdLst/>
              <a:ahLst/>
              <a:cxnLst/>
              <a:rect l="l" t="t" r="r" b="b"/>
              <a:pathLst>
                <a:path w="34326" h="34339" extrusionOk="0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26" y="26647"/>
                    <a:pt x="34326" y="17170"/>
                  </a:cubicBezTo>
                  <a:cubicBezTo>
                    <a:pt x="34326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Finalise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development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and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solve bugs</a:t>
              </a:r>
              <a:endParaRPr sz="1600" dirty="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endParaRPr>
            </a:p>
          </p:txBody>
        </p:sp>
      </p:grpSp>
      <p:grpSp>
        <p:nvGrpSpPr>
          <p:cNvPr id="1920" name="Google Shape;1920;p77"/>
          <p:cNvGrpSpPr/>
          <p:nvPr/>
        </p:nvGrpSpPr>
        <p:grpSpPr>
          <a:xfrm>
            <a:off x="2265951" y="2657257"/>
            <a:ext cx="1451231" cy="2294859"/>
            <a:chOff x="1699464" y="1535743"/>
            <a:chExt cx="1088423" cy="1721144"/>
          </a:xfrm>
        </p:grpSpPr>
        <p:sp>
          <p:nvSpPr>
            <p:cNvPr id="1921" name="Google Shape;1921;p77"/>
            <p:cNvSpPr/>
            <p:nvPr/>
          </p:nvSpPr>
          <p:spPr>
            <a:xfrm>
              <a:off x="2098120" y="2965400"/>
              <a:ext cx="291107" cy="291487"/>
            </a:xfrm>
            <a:custGeom>
              <a:avLst/>
              <a:gdLst/>
              <a:ahLst/>
              <a:cxnLst/>
              <a:rect l="l" t="t" r="r" b="b"/>
              <a:pathLst>
                <a:path w="9181" h="9193" extrusionOk="0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2"/>
                    <a:pt x="4585" y="9192"/>
                  </a:cubicBezTo>
                  <a:cubicBezTo>
                    <a:pt x="7121" y="9192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Jaldi"/>
                <a:ea typeface="Jaldi"/>
                <a:cs typeface="Jaldi"/>
                <a:sym typeface="Jaldi"/>
              </a:endParaRPr>
            </a:p>
          </p:txBody>
        </p:sp>
        <p:sp>
          <p:nvSpPr>
            <p:cNvPr id="1922" name="Google Shape;1922;p77"/>
            <p:cNvSpPr/>
            <p:nvPr/>
          </p:nvSpPr>
          <p:spPr>
            <a:xfrm>
              <a:off x="1699464" y="1535743"/>
              <a:ext cx="1088423" cy="1088804"/>
            </a:xfrm>
            <a:custGeom>
              <a:avLst/>
              <a:gdLst/>
              <a:ahLst/>
              <a:cxnLst/>
              <a:rect l="l" t="t" r="r" b="b"/>
              <a:pathLst>
                <a:path w="34327" h="34339" extrusionOk="0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split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US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across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all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members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and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close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use cases</a:t>
              </a:r>
              <a:endParaRPr sz="1600" dirty="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endParaRPr>
            </a:p>
          </p:txBody>
        </p:sp>
      </p:grpSp>
      <p:sp>
        <p:nvSpPr>
          <p:cNvPr id="1923" name="Google Shape;1923;p77"/>
          <p:cNvSpPr txBox="1"/>
          <p:nvPr/>
        </p:nvSpPr>
        <p:spPr>
          <a:xfrm>
            <a:off x="2113367" y="5126562"/>
            <a:ext cx="17564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1</a:t>
            </a:r>
            <a:endParaRPr sz="2667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4" name="Google Shape;1924;p77"/>
          <p:cNvSpPr txBox="1"/>
          <p:nvPr/>
        </p:nvSpPr>
        <p:spPr>
          <a:xfrm>
            <a:off x="6251612" y="5126562"/>
            <a:ext cx="175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3</a:t>
            </a:r>
            <a:endParaRPr sz="2667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5" name="Google Shape;1925;p77"/>
          <p:cNvSpPr txBox="1"/>
          <p:nvPr/>
        </p:nvSpPr>
        <p:spPr>
          <a:xfrm>
            <a:off x="4182152" y="2760305"/>
            <a:ext cx="17564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2</a:t>
            </a:r>
            <a:endParaRPr sz="2667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6" name="Google Shape;1926;p77"/>
          <p:cNvSpPr txBox="1"/>
          <p:nvPr/>
        </p:nvSpPr>
        <p:spPr>
          <a:xfrm>
            <a:off x="8320600" y="2760305"/>
            <a:ext cx="175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4</a:t>
            </a:r>
            <a:endParaRPr sz="2667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68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Next steps</a:t>
            </a:r>
            <a:endParaRPr dirty="0"/>
          </a:p>
        </p:txBody>
      </p:sp>
      <p:sp>
        <p:nvSpPr>
          <p:cNvPr id="1342" name="Google Shape;1342;p68"/>
          <p:cNvSpPr txBox="1">
            <a:spLocks noGrp="1"/>
          </p:cNvSpPr>
          <p:nvPr>
            <p:ph type="subTitle" idx="1"/>
          </p:nvPr>
        </p:nvSpPr>
        <p:spPr>
          <a:xfrm>
            <a:off x="1163833" y="2967733"/>
            <a:ext cx="4407200" cy="21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jira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US;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Divide US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smaller</a:t>
            </a:r>
            <a:r>
              <a:rPr lang="pt-PT" dirty="0"/>
              <a:t> </a:t>
            </a:r>
            <a:r>
              <a:rPr lang="pt-PT" dirty="0" err="1"/>
              <a:t>tasks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necessary</a:t>
            </a:r>
            <a:r>
              <a:rPr lang="pt-PT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err="1"/>
              <a:t>Distribute</a:t>
            </a:r>
            <a:r>
              <a:rPr lang="pt-PT" dirty="0"/>
              <a:t> </a:t>
            </a:r>
            <a:r>
              <a:rPr lang="pt-PT" dirty="0" err="1"/>
              <a:t>tasks</a:t>
            </a:r>
            <a:r>
              <a:rPr lang="pt-PT" dirty="0"/>
              <a:t> </a:t>
            </a:r>
            <a:r>
              <a:rPr lang="pt-PT" dirty="0" err="1"/>
              <a:t>among</a:t>
            </a:r>
            <a:r>
              <a:rPr lang="pt-PT" dirty="0"/>
              <a:t> </a:t>
            </a:r>
            <a:r>
              <a:rPr lang="pt-PT" dirty="0" err="1"/>
              <a:t>members</a:t>
            </a:r>
            <a:r>
              <a:rPr lang="pt-PT" dirty="0"/>
              <a:t>;</a:t>
            </a:r>
            <a:endParaRPr dirty="0"/>
          </a:p>
        </p:txBody>
      </p:sp>
      <p:grpSp>
        <p:nvGrpSpPr>
          <p:cNvPr id="1343" name="Google Shape;1343;p68"/>
          <p:cNvGrpSpPr/>
          <p:nvPr/>
        </p:nvGrpSpPr>
        <p:grpSpPr>
          <a:xfrm>
            <a:off x="6242826" y="2167713"/>
            <a:ext cx="5098364" cy="3784831"/>
            <a:chOff x="3070600" y="1364875"/>
            <a:chExt cx="1890150" cy="1403175"/>
          </a:xfrm>
        </p:grpSpPr>
        <p:sp>
          <p:nvSpPr>
            <p:cNvPr id="1344" name="Google Shape;1344;p68"/>
            <p:cNvSpPr/>
            <p:nvPr/>
          </p:nvSpPr>
          <p:spPr>
            <a:xfrm>
              <a:off x="3258425" y="1522050"/>
              <a:ext cx="41100" cy="125025"/>
            </a:xfrm>
            <a:custGeom>
              <a:avLst/>
              <a:gdLst/>
              <a:ahLst/>
              <a:cxnLst/>
              <a:rect l="l" t="t" r="r" b="b"/>
              <a:pathLst>
                <a:path w="1644" h="5001" extrusionOk="0">
                  <a:moveTo>
                    <a:pt x="1" y="0"/>
                  </a:moveTo>
                  <a:lnTo>
                    <a:pt x="1" y="5001"/>
                  </a:lnTo>
                  <a:lnTo>
                    <a:pt x="1644" y="5001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3326600" y="1466675"/>
              <a:ext cx="41100" cy="180400"/>
            </a:xfrm>
            <a:custGeom>
              <a:avLst/>
              <a:gdLst/>
              <a:ahLst/>
              <a:cxnLst/>
              <a:rect l="l" t="t" r="r" b="b"/>
              <a:pathLst>
                <a:path w="1644" h="7216" extrusionOk="0">
                  <a:moveTo>
                    <a:pt x="0" y="1"/>
                  </a:moveTo>
                  <a:lnTo>
                    <a:pt x="0" y="7216"/>
                  </a:lnTo>
                  <a:lnTo>
                    <a:pt x="1643" y="7216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3394750" y="1449425"/>
              <a:ext cx="41100" cy="197350"/>
            </a:xfrm>
            <a:custGeom>
              <a:avLst/>
              <a:gdLst/>
              <a:ahLst/>
              <a:cxnLst/>
              <a:rect l="l" t="t" r="r" b="b"/>
              <a:pathLst>
                <a:path w="1644" h="7894" extrusionOk="0">
                  <a:moveTo>
                    <a:pt x="1" y="0"/>
                  </a:moveTo>
                  <a:lnTo>
                    <a:pt x="1" y="7894"/>
                  </a:lnTo>
                  <a:lnTo>
                    <a:pt x="1644" y="789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3531375" y="1428575"/>
              <a:ext cx="40800" cy="218500"/>
            </a:xfrm>
            <a:custGeom>
              <a:avLst/>
              <a:gdLst/>
              <a:ahLst/>
              <a:cxnLst/>
              <a:rect l="l" t="t" r="r" b="b"/>
              <a:pathLst>
                <a:path w="1632" h="8740" extrusionOk="0">
                  <a:moveTo>
                    <a:pt x="1" y="1"/>
                  </a:moveTo>
                  <a:lnTo>
                    <a:pt x="1" y="8740"/>
                  </a:lnTo>
                  <a:lnTo>
                    <a:pt x="1632" y="8740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3599550" y="1509250"/>
              <a:ext cx="40800" cy="137825"/>
            </a:xfrm>
            <a:custGeom>
              <a:avLst/>
              <a:gdLst/>
              <a:ahLst/>
              <a:cxnLst/>
              <a:rect l="l" t="t" r="r" b="b"/>
              <a:pathLst>
                <a:path w="1632" h="5513" extrusionOk="0">
                  <a:moveTo>
                    <a:pt x="0" y="0"/>
                  </a:moveTo>
                  <a:lnTo>
                    <a:pt x="0" y="5513"/>
                  </a:lnTo>
                  <a:lnTo>
                    <a:pt x="1631" y="551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3462925" y="1552100"/>
              <a:ext cx="40800" cy="94675"/>
            </a:xfrm>
            <a:custGeom>
              <a:avLst/>
              <a:gdLst/>
              <a:ahLst/>
              <a:cxnLst/>
              <a:rect l="l" t="t" r="r" b="b"/>
              <a:pathLst>
                <a:path w="1632" h="3787" extrusionOk="0">
                  <a:moveTo>
                    <a:pt x="0" y="1"/>
                  </a:moveTo>
                  <a:lnTo>
                    <a:pt x="0" y="3787"/>
                  </a:lnTo>
                  <a:lnTo>
                    <a:pt x="1631" y="3787"/>
                  </a:lnTo>
                  <a:lnTo>
                    <a:pt x="1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3212000" y="1645875"/>
              <a:ext cx="474775" cy="1800"/>
            </a:xfrm>
            <a:custGeom>
              <a:avLst/>
              <a:gdLst/>
              <a:ahLst/>
              <a:cxnLst/>
              <a:rect l="l" t="t" r="r" b="b"/>
              <a:pathLst>
                <a:path w="18991" h="72" extrusionOk="0">
                  <a:moveTo>
                    <a:pt x="0" y="0"/>
                  </a:moveTo>
                  <a:lnTo>
                    <a:pt x="0" y="72"/>
                  </a:lnTo>
                  <a:lnTo>
                    <a:pt x="18991" y="72"/>
                  </a:lnTo>
                  <a:lnTo>
                    <a:pt x="18991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3157825" y="1383325"/>
              <a:ext cx="583425" cy="326575"/>
            </a:xfrm>
            <a:custGeom>
              <a:avLst/>
              <a:gdLst/>
              <a:ahLst/>
              <a:cxnLst/>
              <a:rect l="l" t="t" r="r" b="b"/>
              <a:pathLst>
                <a:path w="23337" h="13063" extrusionOk="0">
                  <a:moveTo>
                    <a:pt x="22134" y="191"/>
                  </a:moveTo>
                  <a:cubicBezTo>
                    <a:pt x="22694" y="191"/>
                    <a:pt x="23158" y="656"/>
                    <a:pt x="23158" y="1215"/>
                  </a:cubicBezTo>
                  <a:lnTo>
                    <a:pt x="23158" y="11871"/>
                  </a:lnTo>
                  <a:cubicBezTo>
                    <a:pt x="23158" y="12443"/>
                    <a:pt x="22694" y="12895"/>
                    <a:pt x="22134" y="12895"/>
                  </a:cubicBezTo>
                  <a:lnTo>
                    <a:pt x="1203" y="12895"/>
                  </a:lnTo>
                  <a:cubicBezTo>
                    <a:pt x="643" y="12895"/>
                    <a:pt x="179" y="12443"/>
                    <a:pt x="179" y="11871"/>
                  </a:cubicBezTo>
                  <a:lnTo>
                    <a:pt x="179" y="1215"/>
                  </a:lnTo>
                  <a:cubicBezTo>
                    <a:pt x="179" y="656"/>
                    <a:pt x="643" y="191"/>
                    <a:pt x="1203" y="191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7"/>
                    <a:pt x="0" y="1203"/>
                  </a:cubicBezTo>
                  <a:lnTo>
                    <a:pt x="0" y="11860"/>
                  </a:lnTo>
                  <a:cubicBezTo>
                    <a:pt x="0" y="12526"/>
                    <a:pt x="536" y="13062"/>
                    <a:pt x="1203" y="13062"/>
                  </a:cubicBezTo>
                  <a:lnTo>
                    <a:pt x="22134" y="13062"/>
                  </a:lnTo>
                  <a:cubicBezTo>
                    <a:pt x="22789" y="13062"/>
                    <a:pt x="23337" y="12526"/>
                    <a:pt x="23337" y="11871"/>
                  </a:cubicBezTo>
                  <a:lnTo>
                    <a:pt x="23337" y="1203"/>
                  </a:lnTo>
                  <a:cubicBezTo>
                    <a:pt x="23337" y="537"/>
                    <a:pt x="22801" y="1"/>
                    <a:pt x="22134" y="1"/>
                  </a:cubicBez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68"/>
            <p:cNvSpPr/>
            <p:nvPr/>
          </p:nvSpPr>
          <p:spPr>
            <a:xfrm>
              <a:off x="3809700" y="1482750"/>
              <a:ext cx="642950" cy="642975"/>
            </a:xfrm>
            <a:custGeom>
              <a:avLst/>
              <a:gdLst/>
              <a:ahLst/>
              <a:cxnLst/>
              <a:rect l="l" t="t" r="r" b="b"/>
              <a:pathLst>
                <a:path w="25718" h="25719" extrusionOk="0">
                  <a:moveTo>
                    <a:pt x="12859" y="1"/>
                  </a:moveTo>
                  <a:cubicBezTo>
                    <a:pt x="5751" y="1"/>
                    <a:pt x="0" y="5763"/>
                    <a:pt x="0" y="12859"/>
                  </a:cubicBezTo>
                  <a:cubicBezTo>
                    <a:pt x="0" y="19967"/>
                    <a:pt x="5751" y="25718"/>
                    <a:pt x="12859" y="25718"/>
                  </a:cubicBezTo>
                  <a:cubicBezTo>
                    <a:pt x="19955" y="25718"/>
                    <a:pt x="25718" y="19967"/>
                    <a:pt x="25718" y="12859"/>
                  </a:cubicBezTo>
                  <a:cubicBezTo>
                    <a:pt x="25718" y="5763"/>
                    <a:pt x="19955" y="1"/>
                    <a:pt x="12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68"/>
            <p:cNvSpPr/>
            <p:nvPr/>
          </p:nvSpPr>
          <p:spPr>
            <a:xfrm>
              <a:off x="3745100" y="2057225"/>
              <a:ext cx="394425" cy="706375"/>
            </a:xfrm>
            <a:custGeom>
              <a:avLst/>
              <a:gdLst/>
              <a:ahLst/>
              <a:cxnLst/>
              <a:rect l="l" t="t" r="r" b="b"/>
              <a:pathLst>
                <a:path w="15777" h="28255" extrusionOk="0">
                  <a:moveTo>
                    <a:pt x="0" y="1"/>
                  </a:moveTo>
                  <a:lnTo>
                    <a:pt x="0" y="28254"/>
                  </a:lnTo>
                  <a:lnTo>
                    <a:pt x="15776" y="28254"/>
                  </a:lnTo>
                  <a:lnTo>
                    <a:pt x="15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1354;p68"/>
            <p:cNvSpPr/>
            <p:nvPr/>
          </p:nvSpPr>
          <p:spPr>
            <a:xfrm>
              <a:off x="3745400" y="2189375"/>
              <a:ext cx="394125" cy="574225"/>
            </a:xfrm>
            <a:custGeom>
              <a:avLst/>
              <a:gdLst/>
              <a:ahLst/>
              <a:cxnLst/>
              <a:rect l="l" t="t" r="r" b="b"/>
              <a:pathLst>
                <a:path w="15765" h="22969" extrusionOk="0">
                  <a:moveTo>
                    <a:pt x="14478" y="1"/>
                  </a:moveTo>
                  <a:lnTo>
                    <a:pt x="14478" y="5347"/>
                  </a:lnTo>
                  <a:lnTo>
                    <a:pt x="9121" y="5347"/>
                  </a:lnTo>
                  <a:lnTo>
                    <a:pt x="9121" y="10693"/>
                  </a:lnTo>
                  <a:lnTo>
                    <a:pt x="3775" y="10693"/>
                  </a:lnTo>
                  <a:lnTo>
                    <a:pt x="3775" y="16039"/>
                  </a:lnTo>
                  <a:lnTo>
                    <a:pt x="0" y="16039"/>
                  </a:lnTo>
                  <a:lnTo>
                    <a:pt x="0" y="22968"/>
                  </a:lnTo>
                  <a:lnTo>
                    <a:pt x="15764" y="22968"/>
                  </a:lnTo>
                  <a:lnTo>
                    <a:pt x="157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1355;p68"/>
            <p:cNvSpPr/>
            <p:nvPr/>
          </p:nvSpPr>
          <p:spPr>
            <a:xfrm>
              <a:off x="4588050" y="2108125"/>
              <a:ext cx="215450" cy="364050"/>
            </a:xfrm>
            <a:custGeom>
              <a:avLst/>
              <a:gdLst/>
              <a:ahLst/>
              <a:cxnLst/>
              <a:rect l="l" t="t" r="r" b="b"/>
              <a:pathLst>
                <a:path w="8618" h="14562" extrusionOk="0">
                  <a:moveTo>
                    <a:pt x="7073" y="1"/>
                  </a:moveTo>
                  <a:cubicBezTo>
                    <a:pt x="7001" y="1"/>
                    <a:pt x="6926" y="5"/>
                    <a:pt x="6847" y="12"/>
                  </a:cubicBezTo>
                  <a:cubicBezTo>
                    <a:pt x="4490" y="263"/>
                    <a:pt x="2573" y="1906"/>
                    <a:pt x="2632" y="3037"/>
                  </a:cubicBezTo>
                  <a:cubicBezTo>
                    <a:pt x="2692" y="4192"/>
                    <a:pt x="1751" y="5132"/>
                    <a:pt x="870" y="6073"/>
                  </a:cubicBezTo>
                  <a:cubicBezTo>
                    <a:pt x="1" y="7001"/>
                    <a:pt x="299" y="8168"/>
                    <a:pt x="1013" y="8954"/>
                  </a:cubicBezTo>
                  <a:cubicBezTo>
                    <a:pt x="1704" y="9764"/>
                    <a:pt x="1096" y="10966"/>
                    <a:pt x="894" y="12026"/>
                  </a:cubicBezTo>
                  <a:cubicBezTo>
                    <a:pt x="703" y="13097"/>
                    <a:pt x="2049" y="14562"/>
                    <a:pt x="2049" y="14562"/>
                  </a:cubicBezTo>
                  <a:cubicBezTo>
                    <a:pt x="6811" y="11800"/>
                    <a:pt x="5430" y="9966"/>
                    <a:pt x="5430" y="9287"/>
                  </a:cubicBezTo>
                  <a:cubicBezTo>
                    <a:pt x="5430" y="8609"/>
                    <a:pt x="6454" y="7454"/>
                    <a:pt x="6966" y="6704"/>
                  </a:cubicBezTo>
                  <a:cubicBezTo>
                    <a:pt x="7466" y="5954"/>
                    <a:pt x="7228" y="5251"/>
                    <a:pt x="6990" y="4501"/>
                  </a:cubicBezTo>
                  <a:cubicBezTo>
                    <a:pt x="6752" y="3775"/>
                    <a:pt x="7038" y="3572"/>
                    <a:pt x="7752" y="2656"/>
                  </a:cubicBezTo>
                  <a:cubicBezTo>
                    <a:pt x="8435" y="1780"/>
                    <a:pt x="8617" y="1"/>
                    <a:pt x="7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1356;p68"/>
            <p:cNvSpPr/>
            <p:nvPr/>
          </p:nvSpPr>
          <p:spPr>
            <a:xfrm>
              <a:off x="4632400" y="2127475"/>
              <a:ext cx="117900" cy="424475"/>
            </a:xfrm>
            <a:custGeom>
              <a:avLst/>
              <a:gdLst/>
              <a:ahLst/>
              <a:cxnLst/>
              <a:rect l="l" t="t" r="r" b="b"/>
              <a:pathLst>
                <a:path w="4716" h="16979" extrusionOk="0">
                  <a:moveTo>
                    <a:pt x="4585" y="0"/>
                  </a:moveTo>
                  <a:cubicBezTo>
                    <a:pt x="4561" y="12"/>
                    <a:pt x="3501" y="1286"/>
                    <a:pt x="2418" y="4001"/>
                  </a:cubicBezTo>
                  <a:cubicBezTo>
                    <a:pt x="1418" y="6501"/>
                    <a:pt x="191" y="10788"/>
                    <a:pt x="1" y="16979"/>
                  </a:cubicBezTo>
                  <a:lnTo>
                    <a:pt x="180" y="16979"/>
                  </a:lnTo>
                  <a:cubicBezTo>
                    <a:pt x="525" y="5192"/>
                    <a:pt x="4656" y="179"/>
                    <a:pt x="4716" y="120"/>
                  </a:cubicBezTo>
                  <a:lnTo>
                    <a:pt x="4585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4691050" y="2336175"/>
              <a:ext cx="240825" cy="162800"/>
            </a:xfrm>
            <a:custGeom>
              <a:avLst/>
              <a:gdLst/>
              <a:ahLst/>
              <a:cxnLst/>
              <a:rect l="l" t="t" r="r" b="b"/>
              <a:pathLst>
                <a:path w="9633" h="6512" extrusionOk="0">
                  <a:moveTo>
                    <a:pt x="7977" y="1"/>
                  </a:moveTo>
                  <a:cubicBezTo>
                    <a:pt x="7643" y="1"/>
                    <a:pt x="7304" y="76"/>
                    <a:pt x="7013" y="237"/>
                  </a:cubicBezTo>
                  <a:cubicBezTo>
                    <a:pt x="6397" y="572"/>
                    <a:pt x="6038" y="654"/>
                    <a:pt x="5627" y="654"/>
                  </a:cubicBezTo>
                  <a:cubicBezTo>
                    <a:pt x="5394" y="654"/>
                    <a:pt x="5145" y="627"/>
                    <a:pt x="4823" y="606"/>
                  </a:cubicBezTo>
                  <a:cubicBezTo>
                    <a:pt x="4796" y="604"/>
                    <a:pt x="4769" y="603"/>
                    <a:pt x="4743" y="603"/>
                  </a:cubicBezTo>
                  <a:cubicBezTo>
                    <a:pt x="3891" y="603"/>
                    <a:pt x="3268" y="1526"/>
                    <a:pt x="2679" y="2392"/>
                  </a:cubicBezTo>
                  <a:cubicBezTo>
                    <a:pt x="2072" y="3285"/>
                    <a:pt x="1382" y="3261"/>
                    <a:pt x="834" y="4035"/>
                  </a:cubicBezTo>
                  <a:cubicBezTo>
                    <a:pt x="286" y="4821"/>
                    <a:pt x="1" y="6511"/>
                    <a:pt x="1" y="6511"/>
                  </a:cubicBezTo>
                  <a:cubicBezTo>
                    <a:pt x="1048" y="6511"/>
                    <a:pt x="1834" y="6071"/>
                    <a:pt x="2239" y="5726"/>
                  </a:cubicBezTo>
                  <a:cubicBezTo>
                    <a:pt x="2620" y="5404"/>
                    <a:pt x="2929" y="5083"/>
                    <a:pt x="3965" y="5011"/>
                  </a:cubicBezTo>
                  <a:cubicBezTo>
                    <a:pt x="4989" y="4940"/>
                    <a:pt x="5549" y="4547"/>
                    <a:pt x="5751" y="4047"/>
                  </a:cubicBezTo>
                  <a:cubicBezTo>
                    <a:pt x="5942" y="3535"/>
                    <a:pt x="6263" y="3261"/>
                    <a:pt x="7394" y="2916"/>
                  </a:cubicBezTo>
                  <a:cubicBezTo>
                    <a:pt x="8525" y="2570"/>
                    <a:pt x="9633" y="2023"/>
                    <a:pt x="9561" y="1070"/>
                  </a:cubicBezTo>
                  <a:cubicBezTo>
                    <a:pt x="9503" y="405"/>
                    <a:pt x="8753" y="1"/>
                    <a:pt x="7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1358;p68"/>
            <p:cNvSpPr/>
            <p:nvPr/>
          </p:nvSpPr>
          <p:spPr>
            <a:xfrm>
              <a:off x="4657725" y="2364100"/>
              <a:ext cx="233975" cy="193800"/>
            </a:xfrm>
            <a:custGeom>
              <a:avLst/>
              <a:gdLst/>
              <a:ahLst/>
              <a:cxnLst/>
              <a:rect l="l" t="t" r="r" b="b"/>
              <a:pathLst>
                <a:path w="9359" h="7752" extrusionOk="0">
                  <a:moveTo>
                    <a:pt x="9311" y="1"/>
                  </a:moveTo>
                  <a:cubicBezTo>
                    <a:pt x="2060" y="1704"/>
                    <a:pt x="12" y="7633"/>
                    <a:pt x="0" y="7692"/>
                  </a:cubicBezTo>
                  <a:lnTo>
                    <a:pt x="179" y="7752"/>
                  </a:lnTo>
                  <a:cubicBezTo>
                    <a:pt x="191" y="7692"/>
                    <a:pt x="2215" y="1858"/>
                    <a:pt x="9358" y="180"/>
                  </a:cubicBezTo>
                  <a:lnTo>
                    <a:pt x="9311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1359;p68"/>
            <p:cNvSpPr/>
            <p:nvPr/>
          </p:nvSpPr>
          <p:spPr>
            <a:xfrm>
              <a:off x="4548475" y="2512050"/>
              <a:ext cx="199450" cy="251550"/>
            </a:xfrm>
            <a:custGeom>
              <a:avLst/>
              <a:gdLst/>
              <a:ahLst/>
              <a:cxnLst/>
              <a:rect l="l" t="t" r="r" b="b"/>
              <a:pathLst>
                <a:path w="7978" h="10062" extrusionOk="0">
                  <a:moveTo>
                    <a:pt x="0" y="0"/>
                  </a:moveTo>
                  <a:lnTo>
                    <a:pt x="536" y="10061"/>
                  </a:lnTo>
                  <a:lnTo>
                    <a:pt x="7454" y="10061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p68"/>
            <p:cNvSpPr/>
            <p:nvPr/>
          </p:nvSpPr>
          <p:spPr>
            <a:xfrm>
              <a:off x="4548475" y="2512050"/>
              <a:ext cx="133675" cy="251550"/>
            </a:xfrm>
            <a:custGeom>
              <a:avLst/>
              <a:gdLst/>
              <a:ahLst/>
              <a:cxnLst/>
              <a:rect l="l" t="t" r="r" b="b"/>
              <a:pathLst>
                <a:path w="5347" h="10062" extrusionOk="0">
                  <a:moveTo>
                    <a:pt x="0" y="0"/>
                  </a:moveTo>
                  <a:lnTo>
                    <a:pt x="179" y="10061"/>
                  </a:lnTo>
                  <a:lnTo>
                    <a:pt x="2644" y="10061"/>
                  </a:lnTo>
                  <a:lnTo>
                    <a:pt x="5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p68"/>
            <p:cNvSpPr/>
            <p:nvPr/>
          </p:nvSpPr>
          <p:spPr>
            <a:xfrm>
              <a:off x="4556800" y="2540025"/>
              <a:ext cx="183400" cy="4500"/>
            </a:xfrm>
            <a:custGeom>
              <a:avLst/>
              <a:gdLst/>
              <a:ahLst/>
              <a:cxnLst/>
              <a:rect l="l" t="t" r="r" b="b"/>
              <a:pathLst>
                <a:path w="7336" h="180" extrusionOk="0">
                  <a:moveTo>
                    <a:pt x="1" y="1"/>
                  </a:moveTo>
                  <a:lnTo>
                    <a:pt x="1" y="179"/>
                  </a:lnTo>
                  <a:lnTo>
                    <a:pt x="7335" y="179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p68"/>
            <p:cNvSpPr/>
            <p:nvPr/>
          </p:nvSpPr>
          <p:spPr>
            <a:xfrm>
              <a:off x="3790050" y="1962275"/>
              <a:ext cx="801600" cy="801325"/>
            </a:xfrm>
            <a:custGeom>
              <a:avLst/>
              <a:gdLst/>
              <a:ahLst/>
              <a:cxnLst/>
              <a:rect l="l" t="t" r="r" b="b"/>
              <a:pathLst>
                <a:path w="32064" h="32053" extrusionOk="0">
                  <a:moveTo>
                    <a:pt x="26706" y="1"/>
                  </a:moveTo>
                  <a:lnTo>
                    <a:pt x="26706" y="5335"/>
                  </a:lnTo>
                  <a:lnTo>
                    <a:pt x="21372" y="5335"/>
                  </a:lnTo>
                  <a:lnTo>
                    <a:pt x="21372" y="10680"/>
                  </a:lnTo>
                  <a:lnTo>
                    <a:pt x="16026" y="10680"/>
                  </a:lnTo>
                  <a:lnTo>
                    <a:pt x="16026" y="16026"/>
                  </a:lnTo>
                  <a:lnTo>
                    <a:pt x="10680" y="16026"/>
                  </a:lnTo>
                  <a:lnTo>
                    <a:pt x="10680" y="21372"/>
                  </a:lnTo>
                  <a:lnTo>
                    <a:pt x="5334" y="21372"/>
                  </a:lnTo>
                  <a:lnTo>
                    <a:pt x="5334" y="26706"/>
                  </a:lnTo>
                  <a:lnTo>
                    <a:pt x="0" y="26706"/>
                  </a:lnTo>
                  <a:lnTo>
                    <a:pt x="0" y="32052"/>
                  </a:lnTo>
                  <a:lnTo>
                    <a:pt x="32064" y="32052"/>
                  </a:lnTo>
                  <a:lnTo>
                    <a:pt x="3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1363;p68"/>
            <p:cNvSpPr/>
            <p:nvPr/>
          </p:nvSpPr>
          <p:spPr>
            <a:xfrm>
              <a:off x="4072525" y="2497175"/>
              <a:ext cx="475675" cy="4175"/>
            </a:xfrm>
            <a:custGeom>
              <a:avLst/>
              <a:gdLst/>
              <a:ahLst/>
              <a:cxnLst/>
              <a:rect l="l" t="t" r="r" b="b"/>
              <a:pathLst>
                <a:path w="19027" h="167" extrusionOk="0">
                  <a:moveTo>
                    <a:pt x="0" y="0"/>
                  </a:moveTo>
                  <a:lnTo>
                    <a:pt x="0" y="167"/>
                  </a:lnTo>
                  <a:lnTo>
                    <a:pt x="19027" y="167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1364;p68"/>
            <p:cNvSpPr/>
            <p:nvPr/>
          </p:nvSpPr>
          <p:spPr>
            <a:xfrm>
              <a:off x="4206175" y="2361125"/>
              <a:ext cx="342325" cy="3900"/>
            </a:xfrm>
            <a:custGeom>
              <a:avLst/>
              <a:gdLst/>
              <a:ahLst/>
              <a:cxnLst/>
              <a:rect l="l" t="t" r="r" b="b"/>
              <a:pathLst>
                <a:path w="136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3692" y="156"/>
                  </a:lnTo>
                  <a:lnTo>
                    <a:pt x="136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1365;p68"/>
            <p:cNvSpPr/>
            <p:nvPr/>
          </p:nvSpPr>
          <p:spPr>
            <a:xfrm>
              <a:off x="3917150" y="2633500"/>
              <a:ext cx="631050" cy="3875"/>
            </a:xfrm>
            <a:custGeom>
              <a:avLst/>
              <a:gdLst/>
              <a:ahLst/>
              <a:cxnLst/>
              <a:rect l="l" t="t" r="r" b="b"/>
              <a:pathLst>
                <a:path w="25242" h="155" extrusionOk="0">
                  <a:moveTo>
                    <a:pt x="0" y="0"/>
                  </a:moveTo>
                  <a:lnTo>
                    <a:pt x="0" y="155"/>
                  </a:lnTo>
                  <a:lnTo>
                    <a:pt x="25242" y="155"/>
                  </a:lnTo>
                  <a:lnTo>
                    <a:pt x="252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1366;p68"/>
            <p:cNvSpPr/>
            <p:nvPr/>
          </p:nvSpPr>
          <p:spPr>
            <a:xfrm>
              <a:off x="4335650" y="2227475"/>
              <a:ext cx="212850" cy="4200"/>
            </a:xfrm>
            <a:custGeom>
              <a:avLst/>
              <a:gdLst/>
              <a:ahLst/>
              <a:cxnLst/>
              <a:rect l="l" t="t" r="r" b="b"/>
              <a:pathLst>
                <a:path w="8514" h="168" extrusionOk="0">
                  <a:moveTo>
                    <a:pt x="0" y="1"/>
                  </a:moveTo>
                  <a:lnTo>
                    <a:pt x="0" y="168"/>
                  </a:lnTo>
                  <a:lnTo>
                    <a:pt x="8513" y="168"/>
                  </a:lnTo>
                  <a:lnTo>
                    <a:pt x="8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p68"/>
            <p:cNvSpPr/>
            <p:nvPr/>
          </p:nvSpPr>
          <p:spPr>
            <a:xfrm>
              <a:off x="4470775" y="2093850"/>
              <a:ext cx="77725" cy="4175"/>
            </a:xfrm>
            <a:custGeom>
              <a:avLst/>
              <a:gdLst/>
              <a:ahLst/>
              <a:cxnLst/>
              <a:rect l="l" t="t" r="r" b="b"/>
              <a:pathLst>
                <a:path w="3109" h="167" extrusionOk="0">
                  <a:moveTo>
                    <a:pt x="1" y="0"/>
                  </a:moveTo>
                  <a:lnTo>
                    <a:pt x="1" y="167"/>
                  </a:lnTo>
                  <a:lnTo>
                    <a:pt x="3108" y="167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p68"/>
            <p:cNvSpPr/>
            <p:nvPr/>
          </p:nvSpPr>
          <p:spPr>
            <a:xfrm>
              <a:off x="3279575" y="2552525"/>
              <a:ext cx="145275" cy="215225"/>
            </a:xfrm>
            <a:custGeom>
              <a:avLst/>
              <a:gdLst/>
              <a:ahLst/>
              <a:cxnLst/>
              <a:rect l="l" t="t" r="r" b="b"/>
              <a:pathLst>
                <a:path w="5811" h="8609" extrusionOk="0">
                  <a:moveTo>
                    <a:pt x="5548" y="155"/>
                  </a:moveTo>
                  <a:lnTo>
                    <a:pt x="1167" y="8442"/>
                  </a:lnTo>
                  <a:lnTo>
                    <a:pt x="214" y="8442"/>
                  </a:lnTo>
                  <a:lnTo>
                    <a:pt x="3036" y="155"/>
                  </a:lnTo>
                  <a:close/>
                  <a:moveTo>
                    <a:pt x="2929" y="1"/>
                  </a:moveTo>
                  <a:lnTo>
                    <a:pt x="0" y="8609"/>
                  </a:lnTo>
                  <a:lnTo>
                    <a:pt x="1262" y="8609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3318250" y="2554600"/>
              <a:ext cx="103325" cy="105700"/>
            </a:xfrm>
            <a:custGeom>
              <a:avLst/>
              <a:gdLst/>
              <a:ahLst/>
              <a:cxnLst/>
              <a:rect l="l" t="t" r="r" b="b"/>
              <a:pathLst>
                <a:path w="4133" h="4228" extrusionOk="0">
                  <a:moveTo>
                    <a:pt x="1442" y="1"/>
                  </a:moveTo>
                  <a:lnTo>
                    <a:pt x="1" y="4228"/>
                  </a:lnTo>
                  <a:lnTo>
                    <a:pt x="3073" y="2001"/>
                  </a:lnTo>
                  <a:lnTo>
                    <a:pt x="4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3440300" y="2552525"/>
              <a:ext cx="145275" cy="215225"/>
            </a:xfrm>
            <a:custGeom>
              <a:avLst/>
              <a:gdLst/>
              <a:ahLst/>
              <a:cxnLst/>
              <a:rect l="l" t="t" r="r" b="b"/>
              <a:pathLst>
                <a:path w="5811" h="8609" extrusionOk="0">
                  <a:moveTo>
                    <a:pt x="5549" y="155"/>
                  </a:moveTo>
                  <a:lnTo>
                    <a:pt x="1167" y="8442"/>
                  </a:lnTo>
                  <a:lnTo>
                    <a:pt x="215" y="8442"/>
                  </a:lnTo>
                  <a:lnTo>
                    <a:pt x="3037" y="155"/>
                  </a:lnTo>
                  <a:close/>
                  <a:moveTo>
                    <a:pt x="2929" y="1"/>
                  </a:moveTo>
                  <a:lnTo>
                    <a:pt x="0" y="8609"/>
                  </a:lnTo>
                  <a:lnTo>
                    <a:pt x="1263" y="8609"/>
                  </a:lnTo>
                  <a:lnTo>
                    <a:pt x="5811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3479000" y="2554600"/>
              <a:ext cx="103300" cy="105700"/>
            </a:xfrm>
            <a:custGeom>
              <a:avLst/>
              <a:gdLst/>
              <a:ahLst/>
              <a:cxnLst/>
              <a:rect l="l" t="t" r="r" b="b"/>
              <a:pathLst>
                <a:path w="4132" h="4228" extrusionOk="0">
                  <a:moveTo>
                    <a:pt x="1441" y="1"/>
                  </a:moveTo>
                  <a:lnTo>
                    <a:pt x="0" y="4228"/>
                  </a:lnTo>
                  <a:lnTo>
                    <a:pt x="3072" y="2001"/>
                  </a:lnTo>
                  <a:lnTo>
                    <a:pt x="4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3290575" y="2052475"/>
              <a:ext cx="748025" cy="711125"/>
            </a:xfrm>
            <a:custGeom>
              <a:avLst/>
              <a:gdLst/>
              <a:ahLst/>
              <a:cxnLst/>
              <a:rect l="l" t="t" r="r" b="b"/>
              <a:pathLst>
                <a:path w="29921" h="28445" extrusionOk="0">
                  <a:moveTo>
                    <a:pt x="1798" y="0"/>
                  </a:moveTo>
                  <a:cubicBezTo>
                    <a:pt x="798" y="0"/>
                    <a:pt x="1" y="810"/>
                    <a:pt x="1" y="1810"/>
                  </a:cubicBezTo>
                  <a:lnTo>
                    <a:pt x="1" y="16216"/>
                  </a:lnTo>
                  <a:cubicBezTo>
                    <a:pt x="1" y="19086"/>
                    <a:pt x="2322" y="21408"/>
                    <a:pt x="5192" y="21408"/>
                  </a:cubicBezTo>
                  <a:lnTo>
                    <a:pt x="8597" y="21408"/>
                  </a:lnTo>
                  <a:cubicBezTo>
                    <a:pt x="10442" y="21408"/>
                    <a:pt x="12109" y="22491"/>
                    <a:pt x="12871" y="24170"/>
                  </a:cubicBezTo>
                  <a:lnTo>
                    <a:pt x="14764" y="28444"/>
                  </a:lnTo>
                  <a:lnTo>
                    <a:pt x="29921" y="28444"/>
                  </a:lnTo>
                  <a:lnTo>
                    <a:pt x="25706" y="18931"/>
                  </a:lnTo>
                  <a:cubicBezTo>
                    <a:pt x="24158" y="15454"/>
                    <a:pt x="20706" y="13204"/>
                    <a:pt x="16896" y="13204"/>
                  </a:cubicBezTo>
                  <a:lnTo>
                    <a:pt x="13669" y="13204"/>
                  </a:lnTo>
                  <a:cubicBezTo>
                    <a:pt x="13038" y="13204"/>
                    <a:pt x="12526" y="12704"/>
                    <a:pt x="12526" y="12073"/>
                  </a:cubicBezTo>
                  <a:lnTo>
                    <a:pt x="12526" y="1810"/>
                  </a:lnTo>
                  <a:cubicBezTo>
                    <a:pt x="12526" y="810"/>
                    <a:pt x="11728" y="0"/>
                    <a:pt x="10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p68"/>
            <p:cNvSpPr/>
            <p:nvPr/>
          </p:nvSpPr>
          <p:spPr>
            <a:xfrm>
              <a:off x="3332250" y="2088775"/>
              <a:ext cx="382500" cy="675700"/>
            </a:xfrm>
            <a:custGeom>
              <a:avLst/>
              <a:gdLst/>
              <a:ahLst/>
              <a:cxnLst/>
              <a:rect l="l" t="t" r="r" b="b"/>
              <a:pathLst>
                <a:path w="15300" h="27028" extrusionOk="0">
                  <a:moveTo>
                    <a:pt x="0" y="1"/>
                  </a:moveTo>
                  <a:lnTo>
                    <a:pt x="0" y="14895"/>
                  </a:lnTo>
                  <a:cubicBezTo>
                    <a:pt x="0" y="16753"/>
                    <a:pt x="1524" y="18253"/>
                    <a:pt x="3370" y="18253"/>
                  </a:cubicBezTo>
                  <a:lnTo>
                    <a:pt x="8168" y="18253"/>
                  </a:lnTo>
                  <a:cubicBezTo>
                    <a:pt x="10049" y="18253"/>
                    <a:pt x="11752" y="19360"/>
                    <a:pt x="12514" y="21087"/>
                  </a:cubicBezTo>
                  <a:lnTo>
                    <a:pt x="15157" y="27028"/>
                  </a:lnTo>
                  <a:lnTo>
                    <a:pt x="15300" y="26980"/>
                  </a:lnTo>
                  <a:lnTo>
                    <a:pt x="12669" y="21039"/>
                  </a:lnTo>
                  <a:cubicBezTo>
                    <a:pt x="11871" y="19253"/>
                    <a:pt x="10121" y="18110"/>
                    <a:pt x="8168" y="18110"/>
                  </a:cubicBezTo>
                  <a:lnTo>
                    <a:pt x="3370" y="18110"/>
                  </a:lnTo>
                  <a:cubicBezTo>
                    <a:pt x="1596" y="18110"/>
                    <a:pt x="167" y="16681"/>
                    <a:pt x="167" y="1490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4473175" y="2646000"/>
              <a:ext cx="161650" cy="117600"/>
            </a:xfrm>
            <a:custGeom>
              <a:avLst/>
              <a:gdLst/>
              <a:ahLst/>
              <a:cxnLst/>
              <a:rect l="l" t="t" r="r" b="b"/>
              <a:pathLst>
                <a:path w="6466" h="4704" extrusionOk="0">
                  <a:moveTo>
                    <a:pt x="0" y="0"/>
                  </a:moveTo>
                  <a:lnTo>
                    <a:pt x="679" y="2750"/>
                  </a:lnTo>
                  <a:cubicBezTo>
                    <a:pt x="679" y="2750"/>
                    <a:pt x="488" y="3846"/>
                    <a:pt x="488" y="4703"/>
                  </a:cubicBezTo>
                  <a:lnTo>
                    <a:pt x="6465" y="4703"/>
                  </a:lnTo>
                  <a:cubicBezTo>
                    <a:pt x="6465" y="4703"/>
                    <a:pt x="5918" y="2929"/>
                    <a:pt x="3155" y="2536"/>
                  </a:cubicBezTo>
                  <a:lnTo>
                    <a:pt x="2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4249925" y="2646000"/>
              <a:ext cx="133975" cy="117600"/>
            </a:xfrm>
            <a:custGeom>
              <a:avLst/>
              <a:gdLst/>
              <a:ahLst/>
              <a:cxnLst/>
              <a:rect l="l" t="t" r="r" b="b"/>
              <a:pathLst>
                <a:path w="5359" h="4704" extrusionOk="0">
                  <a:moveTo>
                    <a:pt x="2513" y="0"/>
                  </a:moveTo>
                  <a:lnTo>
                    <a:pt x="2870" y="2536"/>
                  </a:lnTo>
                  <a:lnTo>
                    <a:pt x="1453" y="3072"/>
                  </a:lnTo>
                  <a:cubicBezTo>
                    <a:pt x="893" y="3274"/>
                    <a:pt x="429" y="3703"/>
                    <a:pt x="191" y="4263"/>
                  </a:cubicBezTo>
                  <a:lnTo>
                    <a:pt x="0" y="4703"/>
                  </a:lnTo>
                  <a:lnTo>
                    <a:pt x="5358" y="4703"/>
                  </a:lnTo>
                  <a:cubicBezTo>
                    <a:pt x="5311" y="3977"/>
                    <a:pt x="4834" y="2715"/>
                    <a:pt x="4834" y="2715"/>
                  </a:cubicBezTo>
                  <a:lnTo>
                    <a:pt x="4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68"/>
            <p:cNvSpPr/>
            <p:nvPr/>
          </p:nvSpPr>
          <p:spPr>
            <a:xfrm>
              <a:off x="4249325" y="2709700"/>
              <a:ext cx="133975" cy="54175"/>
            </a:xfrm>
            <a:custGeom>
              <a:avLst/>
              <a:gdLst/>
              <a:ahLst/>
              <a:cxnLst/>
              <a:rect l="l" t="t" r="r" b="b"/>
              <a:pathLst>
                <a:path w="5359" h="2167" extrusionOk="0">
                  <a:moveTo>
                    <a:pt x="2882" y="0"/>
                  </a:moveTo>
                  <a:lnTo>
                    <a:pt x="1465" y="536"/>
                  </a:lnTo>
                  <a:cubicBezTo>
                    <a:pt x="894" y="738"/>
                    <a:pt x="453" y="1179"/>
                    <a:pt x="203" y="1726"/>
                  </a:cubicBezTo>
                  <a:lnTo>
                    <a:pt x="1" y="2167"/>
                  </a:lnTo>
                  <a:lnTo>
                    <a:pt x="5358" y="2167"/>
                  </a:lnTo>
                  <a:cubicBezTo>
                    <a:pt x="5323" y="1441"/>
                    <a:pt x="4846" y="179"/>
                    <a:pt x="4846" y="179"/>
                  </a:cubicBezTo>
                  <a:lnTo>
                    <a:pt x="3632" y="595"/>
                  </a:lnTo>
                  <a:cubicBezTo>
                    <a:pt x="3346" y="119"/>
                    <a:pt x="288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68"/>
            <p:cNvSpPr/>
            <p:nvPr/>
          </p:nvSpPr>
          <p:spPr>
            <a:xfrm>
              <a:off x="4485375" y="2709675"/>
              <a:ext cx="149450" cy="54200"/>
            </a:xfrm>
            <a:custGeom>
              <a:avLst/>
              <a:gdLst/>
              <a:ahLst/>
              <a:cxnLst/>
              <a:rect l="l" t="t" r="r" b="b"/>
              <a:pathLst>
                <a:path w="5978" h="2168" extrusionOk="0">
                  <a:moveTo>
                    <a:pt x="2629" y="0"/>
                  </a:moveTo>
                  <a:cubicBezTo>
                    <a:pt x="2490" y="0"/>
                    <a:pt x="2005" y="45"/>
                    <a:pt x="1727" y="715"/>
                  </a:cubicBezTo>
                  <a:lnTo>
                    <a:pt x="191" y="227"/>
                  </a:lnTo>
                  <a:cubicBezTo>
                    <a:pt x="191" y="227"/>
                    <a:pt x="0" y="1311"/>
                    <a:pt x="0" y="2168"/>
                  </a:cubicBezTo>
                  <a:lnTo>
                    <a:pt x="5977" y="2168"/>
                  </a:lnTo>
                  <a:cubicBezTo>
                    <a:pt x="5977" y="2168"/>
                    <a:pt x="5430" y="406"/>
                    <a:pt x="2667" y="1"/>
                  </a:cubicBezTo>
                  <a:cubicBezTo>
                    <a:pt x="2664" y="1"/>
                    <a:pt x="2651" y="0"/>
                    <a:pt x="2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p68"/>
            <p:cNvSpPr/>
            <p:nvPr/>
          </p:nvSpPr>
          <p:spPr>
            <a:xfrm>
              <a:off x="4249325" y="2748675"/>
              <a:ext cx="133975" cy="14925"/>
            </a:xfrm>
            <a:custGeom>
              <a:avLst/>
              <a:gdLst/>
              <a:ahLst/>
              <a:cxnLst/>
              <a:rect l="l" t="t" r="r" b="b"/>
              <a:pathLst>
                <a:path w="5359" h="597" extrusionOk="0">
                  <a:moveTo>
                    <a:pt x="274" y="1"/>
                  </a:moveTo>
                  <a:cubicBezTo>
                    <a:pt x="239" y="48"/>
                    <a:pt x="227" y="108"/>
                    <a:pt x="203" y="156"/>
                  </a:cubicBezTo>
                  <a:lnTo>
                    <a:pt x="1" y="596"/>
                  </a:lnTo>
                  <a:lnTo>
                    <a:pt x="5358" y="596"/>
                  </a:lnTo>
                  <a:cubicBezTo>
                    <a:pt x="5347" y="417"/>
                    <a:pt x="5323" y="215"/>
                    <a:pt x="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p68"/>
            <p:cNvSpPr/>
            <p:nvPr/>
          </p:nvSpPr>
          <p:spPr>
            <a:xfrm>
              <a:off x="4485075" y="2748675"/>
              <a:ext cx="149450" cy="14925"/>
            </a:xfrm>
            <a:custGeom>
              <a:avLst/>
              <a:gdLst/>
              <a:ahLst/>
              <a:cxnLst/>
              <a:rect l="l" t="t" r="r" b="b"/>
              <a:pathLst>
                <a:path w="5978" h="597" extrusionOk="0">
                  <a:moveTo>
                    <a:pt x="36" y="1"/>
                  </a:moveTo>
                  <a:cubicBezTo>
                    <a:pt x="12" y="191"/>
                    <a:pt x="0" y="406"/>
                    <a:pt x="0" y="596"/>
                  </a:cubicBezTo>
                  <a:lnTo>
                    <a:pt x="5977" y="596"/>
                  </a:lnTo>
                  <a:cubicBezTo>
                    <a:pt x="5977" y="596"/>
                    <a:pt x="5906" y="346"/>
                    <a:pt x="5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p68"/>
            <p:cNvSpPr/>
            <p:nvPr/>
          </p:nvSpPr>
          <p:spPr>
            <a:xfrm>
              <a:off x="4237425" y="2200400"/>
              <a:ext cx="328625" cy="467950"/>
            </a:xfrm>
            <a:custGeom>
              <a:avLst/>
              <a:gdLst/>
              <a:ahLst/>
              <a:cxnLst/>
              <a:rect l="l" t="t" r="r" b="b"/>
              <a:pathLst>
                <a:path w="13145" h="18718" extrusionOk="0">
                  <a:moveTo>
                    <a:pt x="8454" y="1"/>
                  </a:moveTo>
                  <a:lnTo>
                    <a:pt x="0" y="834"/>
                  </a:lnTo>
                  <a:lnTo>
                    <a:pt x="1596" y="18717"/>
                  </a:lnTo>
                  <a:lnTo>
                    <a:pt x="5834" y="18717"/>
                  </a:lnTo>
                  <a:lnTo>
                    <a:pt x="4370" y="3953"/>
                  </a:lnTo>
                  <a:lnTo>
                    <a:pt x="4930" y="3894"/>
                  </a:lnTo>
                  <a:lnTo>
                    <a:pt x="8811" y="18717"/>
                  </a:lnTo>
                  <a:lnTo>
                    <a:pt x="13145" y="18717"/>
                  </a:lnTo>
                  <a:lnTo>
                    <a:pt x="8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4400825" y="2202475"/>
              <a:ext cx="63425" cy="60750"/>
            </a:xfrm>
            <a:custGeom>
              <a:avLst/>
              <a:gdLst/>
              <a:ahLst/>
              <a:cxnLst/>
              <a:rect l="l" t="t" r="r" b="b"/>
              <a:pathLst>
                <a:path w="2537" h="2430" extrusionOk="0">
                  <a:moveTo>
                    <a:pt x="72" y="1"/>
                  </a:moveTo>
                  <a:lnTo>
                    <a:pt x="1" y="13"/>
                  </a:lnTo>
                  <a:cubicBezTo>
                    <a:pt x="1" y="48"/>
                    <a:pt x="525" y="2430"/>
                    <a:pt x="2513" y="2430"/>
                  </a:cubicBezTo>
                  <a:cubicBezTo>
                    <a:pt x="2513" y="2430"/>
                    <a:pt x="2537" y="2430"/>
                    <a:pt x="2537" y="2418"/>
                  </a:cubicBezTo>
                  <a:lnTo>
                    <a:pt x="2537" y="2334"/>
                  </a:lnTo>
                  <a:lnTo>
                    <a:pt x="2513" y="2334"/>
                  </a:lnTo>
                  <a:cubicBezTo>
                    <a:pt x="584" y="2334"/>
                    <a:pt x="72" y="37"/>
                    <a:pt x="72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68"/>
            <p:cNvSpPr/>
            <p:nvPr/>
          </p:nvSpPr>
          <p:spPr>
            <a:xfrm>
              <a:off x="4238025" y="2204875"/>
              <a:ext cx="206600" cy="68650"/>
            </a:xfrm>
            <a:custGeom>
              <a:avLst/>
              <a:gdLst/>
              <a:ahLst/>
              <a:cxnLst/>
              <a:rect l="l" t="t" r="r" b="b"/>
              <a:pathLst>
                <a:path w="8264" h="2746" extrusionOk="0">
                  <a:moveTo>
                    <a:pt x="8263" y="0"/>
                  </a:moveTo>
                  <a:lnTo>
                    <a:pt x="8263" y="0"/>
                  </a:lnTo>
                  <a:cubicBezTo>
                    <a:pt x="8184" y="7"/>
                    <a:pt x="8106" y="16"/>
                    <a:pt x="8028" y="28"/>
                  </a:cubicBezTo>
                  <a:lnTo>
                    <a:pt x="8028" y="28"/>
                  </a:lnTo>
                  <a:lnTo>
                    <a:pt x="8263" y="0"/>
                  </a:lnTo>
                  <a:close/>
                  <a:moveTo>
                    <a:pt x="8028" y="28"/>
                  </a:moveTo>
                  <a:lnTo>
                    <a:pt x="0" y="965"/>
                  </a:lnTo>
                  <a:lnTo>
                    <a:pt x="155" y="2703"/>
                  </a:lnTo>
                  <a:cubicBezTo>
                    <a:pt x="415" y="2732"/>
                    <a:pt x="666" y="2746"/>
                    <a:pt x="907" y="2746"/>
                  </a:cubicBezTo>
                  <a:cubicBezTo>
                    <a:pt x="4097" y="2746"/>
                    <a:pt x="5765" y="366"/>
                    <a:pt x="8028" y="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p68"/>
            <p:cNvSpPr/>
            <p:nvPr/>
          </p:nvSpPr>
          <p:spPr>
            <a:xfrm>
              <a:off x="4335350" y="2220350"/>
              <a:ext cx="21450" cy="77700"/>
            </a:xfrm>
            <a:custGeom>
              <a:avLst/>
              <a:gdLst/>
              <a:ahLst/>
              <a:cxnLst/>
              <a:rect l="l" t="t" r="r" b="b"/>
              <a:pathLst>
                <a:path w="858" h="3108" extrusionOk="0">
                  <a:moveTo>
                    <a:pt x="72" y="0"/>
                  </a:moveTo>
                  <a:lnTo>
                    <a:pt x="1" y="24"/>
                  </a:lnTo>
                  <a:lnTo>
                    <a:pt x="786" y="3108"/>
                  </a:lnTo>
                  <a:lnTo>
                    <a:pt x="858" y="309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p68"/>
            <p:cNvSpPr/>
            <p:nvPr/>
          </p:nvSpPr>
          <p:spPr>
            <a:xfrm>
              <a:off x="4321350" y="2223025"/>
              <a:ext cx="28325" cy="49725"/>
            </a:xfrm>
            <a:custGeom>
              <a:avLst/>
              <a:gdLst/>
              <a:ahLst/>
              <a:cxnLst/>
              <a:rect l="l" t="t" r="r" b="b"/>
              <a:pathLst>
                <a:path w="1133" h="1989" extrusionOk="0">
                  <a:moveTo>
                    <a:pt x="72" y="0"/>
                  </a:moveTo>
                  <a:lnTo>
                    <a:pt x="1" y="12"/>
                  </a:lnTo>
                  <a:lnTo>
                    <a:pt x="334" y="1382"/>
                  </a:lnTo>
                  <a:cubicBezTo>
                    <a:pt x="430" y="1739"/>
                    <a:pt x="751" y="1989"/>
                    <a:pt x="1132" y="1989"/>
                  </a:cubicBezTo>
                  <a:lnTo>
                    <a:pt x="1132" y="1917"/>
                  </a:lnTo>
                  <a:cubicBezTo>
                    <a:pt x="787" y="1917"/>
                    <a:pt x="501" y="1691"/>
                    <a:pt x="418" y="137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4313025" y="2274825"/>
              <a:ext cx="82775" cy="10425"/>
            </a:xfrm>
            <a:custGeom>
              <a:avLst/>
              <a:gdLst/>
              <a:ahLst/>
              <a:cxnLst/>
              <a:rect l="l" t="t" r="r" b="b"/>
              <a:pathLst>
                <a:path w="3311" h="417" extrusionOk="0">
                  <a:moveTo>
                    <a:pt x="3299" y="0"/>
                  </a:moveTo>
                  <a:lnTo>
                    <a:pt x="1" y="345"/>
                  </a:lnTo>
                  <a:lnTo>
                    <a:pt x="12" y="417"/>
                  </a:lnTo>
                  <a:lnTo>
                    <a:pt x="3311" y="83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4448750" y="2633775"/>
              <a:ext cx="117300" cy="34575"/>
            </a:xfrm>
            <a:custGeom>
              <a:avLst/>
              <a:gdLst/>
              <a:ahLst/>
              <a:cxnLst/>
              <a:rect l="l" t="t" r="r" b="b"/>
              <a:pathLst>
                <a:path w="4692" h="1383" extrusionOk="0">
                  <a:moveTo>
                    <a:pt x="1" y="1"/>
                  </a:moveTo>
                  <a:lnTo>
                    <a:pt x="358" y="1382"/>
                  </a:lnTo>
                  <a:lnTo>
                    <a:pt x="4692" y="1382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4274325" y="2633775"/>
              <a:ext cx="108975" cy="34575"/>
            </a:xfrm>
            <a:custGeom>
              <a:avLst/>
              <a:gdLst/>
              <a:ahLst/>
              <a:cxnLst/>
              <a:rect l="l" t="t" r="r" b="b"/>
              <a:pathLst>
                <a:path w="4359" h="1383" extrusionOk="0">
                  <a:moveTo>
                    <a:pt x="1" y="1"/>
                  </a:moveTo>
                  <a:lnTo>
                    <a:pt x="120" y="1382"/>
                  </a:lnTo>
                  <a:lnTo>
                    <a:pt x="4358" y="1382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4251125" y="2223025"/>
              <a:ext cx="43775" cy="411075"/>
            </a:xfrm>
            <a:custGeom>
              <a:avLst/>
              <a:gdLst/>
              <a:ahLst/>
              <a:cxnLst/>
              <a:rect l="l" t="t" r="r" b="b"/>
              <a:pathLst>
                <a:path w="1751" h="16443" extrusionOk="0">
                  <a:moveTo>
                    <a:pt x="0" y="0"/>
                  </a:moveTo>
                  <a:lnTo>
                    <a:pt x="1679" y="16443"/>
                  </a:lnTo>
                  <a:lnTo>
                    <a:pt x="1750" y="1643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4447575" y="2259925"/>
              <a:ext cx="96450" cy="374175"/>
            </a:xfrm>
            <a:custGeom>
              <a:avLst/>
              <a:gdLst/>
              <a:ahLst/>
              <a:cxnLst/>
              <a:rect l="l" t="t" r="r" b="b"/>
              <a:pathLst>
                <a:path w="3858" h="14967" extrusionOk="0">
                  <a:moveTo>
                    <a:pt x="72" y="1"/>
                  </a:moveTo>
                  <a:lnTo>
                    <a:pt x="0" y="13"/>
                  </a:lnTo>
                  <a:lnTo>
                    <a:pt x="3786" y="14967"/>
                  </a:lnTo>
                  <a:lnTo>
                    <a:pt x="3858" y="1494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p68"/>
            <p:cNvSpPr/>
            <p:nvPr/>
          </p:nvSpPr>
          <p:spPr>
            <a:xfrm>
              <a:off x="4231475" y="1709150"/>
              <a:ext cx="131875" cy="127250"/>
            </a:xfrm>
            <a:custGeom>
              <a:avLst/>
              <a:gdLst/>
              <a:ahLst/>
              <a:cxnLst/>
              <a:rect l="l" t="t" r="r" b="b"/>
              <a:pathLst>
                <a:path w="5275" h="5090" extrusionOk="0">
                  <a:moveTo>
                    <a:pt x="1673" y="0"/>
                  </a:moveTo>
                  <a:cubicBezTo>
                    <a:pt x="1371" y="0"/>
                    <a:pt x="1052" y="119"/>
                    <a:pt x="762" y="434"/>
                  </a:cubicBezTo>
                  <a:cubicBezTo>
                    <a:pt x="0" y="1255"/>
                    <a:pt x="346" y="2339"/>
                    <a:pt x="1524" y="2863"/>
                  </a:cubicBezTo>
                  <a:cubicBezTo>
                    <a:pt x="2703" y="3375"/>
                    <a:pt x="3465" y="4553"/>
                    <a:pt x="3465" y="4553"/>
                  </a:cubicBezTo>
                  <a:lnTo>
                    <a:pt x="4108" y="5089"/>
                  </a:lnTo>
                  <a:cubicBezTo>
                    <a:pt x="4108" y="5089"/>
                    <a:pt x="4751" y="4184"/>
                    <a:pt x="4989" y="3720"/>
                  </a:cubicBezTo>
                  <a:cubicBezTo>
                    <a:pt x="5227" y="3256"/>
                    <a:pt x="5275" y="2529"/>
                    <a:pt x="4263" y="1994"/>
                  </a:cubicBezTo>
                  <a:cubicBezTo>
                    <a:pt x="3263" y="1458"/>
                    <a:pt x="3179" y="1196"/>
                    <a:pt x="2893" y="696"/>
                  </a:cubicBezTo>
                  <a:cubicBezTo>
                    <a:pt x="2710" y="382"/>
                    <a:pt x="2217" y="0"/>
                    <a:pt x="16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p68"/>
            <p:cNvSpPr/>
            <p:nvPr/>
          </p:nvSpPr>
          <p:spPr>
            <a:xfrm>
              <a:off x="4138900" y="2039075"/>
              <a:ext cx="118500" cy="296425"/>
            </a:xfrm>
            <a:custGeom>
              <a:avLst/>
              <a:gdLst/>
              <a:ahLst/>
              <a:cxnLst/>
              <a:rect l="l" t="t" r="r" b="b"/>
              <a:pathLst>
                <a:path w="4740" h="11857" extrusionOk="0">
                  <a:moveTo>
                    <a:pt x="2203" y="0"/>
                  </a:moveTo>
                  <a:lnTo>
                    <a:pt x="2203" y="24"/>
                  </a:lnTo>
                  <a:lnTo>
                    <a:pt x="2072" y="2477"/>
                  </a:lnTo>
                  <a:cubicBezTo>
                    <a:pt x="2072" y="2477"/>
                    <a:pt x="822" y="3870"/>
                    <a:pt x="822" y="8489"/>
                  </a:cubicBezTo>
                  <a:lnTo>
                    <a:pt x="239" y="9859"/>
                  </a:lnTo>
                  <a:lnTo>
                    <a:pt x="12" y="11168"/>
                  </a:lnTo>
                  <a:cubicBezTo>
                    <a:pt x="0" y="11276"/>
                    <a:pt x="72" y="11371"/>
                    <a:pt x="191" y="11371"/>
                  </a:cubicBezTo>
                  <a:lnTo>
                    <a:pt x="239" y="11371"/>
                  </a:lnTo>
                  <a:lnTo>
                    <a:pt x="822" y="11823"/>
                  </a:lnTo>
                  <a:cubicBezTo>
                    <a:pt x="849" y="11845"/>
                    <a:pt x="880" y="11856"/>
                    <a:pt x="911" y="11856"/>
                  </a:cubicBezTo>
                  <a:cubicBezTo>
                    <a:pt x="949" y="11856"/>
                    <a:pt x="986" y="11839"/>
                    <a:pt x="1012" y="11799"/>
                  </a:cubicBezTo>
                  <a:cubicBezTo>
                    <a:pt x="1060" y="11764"/>
                    <a:pt x="1072" y="11680"/>
                    <a:pt x="1036" y="11633"/>
                  </a:cubicBezTo>
                  <a:lnTo>
                    <a:pt x="834" y="11168"/>
                  </a:lnTo>
                  <a:cubicBezTo>
                    <a:pt x="834" y="11168"/>
                    <a:pt x="1560" y="10966"/>
                    <a:pt x="2036" y="10704"/>
                  </a:cubicBezTo>
                  <a:cubicBezTo>
                    <a:pt x="2144" y="10645"/>
                    <a:pt x="2215" y="10537"/>
                    <a:pt x="2215" y="10406"/>
                  </a:cubicBezTo>
                  <a:cubicBezTo>
                    <a:pt x="2227" y="10192"/>
                    <a:pt x="2227" y="9859"/>
                    <a:pt x="2048" y="9680"/>
                  </a:cubicBezTo>
                  <a:cubicBezTo>
                    <a:pt x="2048" y="9680"/>
                    <a:pt x="2227" y="8978"/>
                    <a:pt x="1894" y="8609"/>
                  </a:cubicBezTo>
                  <a:lnTo>
                    <a:pt x="4406" y="3846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4192475" y="2039675"/>
              <a:ext cx="65200" cy="46750"/>
            </a:xfrm>
            <a:custGeom>
              <a:avLst/>
              <a:gdLst/>
              <a:ahLst/>
              <a:cxnLst/>
              <a:rect l="l" t="t" r="r" b="b"/>
              <a:pathLst>
                <a:path w="2608" h="1870" extrusionOk="0">
                  <a:moveTo>
                    <a:pt x="60" y="0"/>
                  </a:moveTo>
                  <a:lnTo>
                    <a:pt x="1" y="1262"/>
                  </a:lnTo>
                  <a:lnTo>
                    <a:pt x="2453" y="1869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4160925" y="228077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1179" y="0"/>
                  </a:moveTo>
                  <a:lnTo>
                    <a:pt x="0" y="512"/>
                  </a:lnTo>
                  <a:lnTo>
                    <a:pt x="24" y="596"/>
                  </a:lnTo>
                  <a:lnTo>
                    <a:pt x="1203" y="7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4183250" y="2284350"/>
              <a:ext cx="3000" cy="25025"/>
            </a:xfrm>
            <a:custGeom>
              <a:avLst/>
              <a:gdLst/>
              <a:ahLst/>
              <a:cxnLst/>
              <a:rect l="l" t="t" r="r" b="b"/>
              <a:pathLst>
                <a:path w="120" h="1001" extrusionOk="0">
                  <a:moveTo>
                    <a:pt x="0" y="0"/>
                  </a:moveTo>
                  <a:lnTo>
                    <a:pt x="48" y="1000"/>
                  </a:lnTo>
                  <a:lnTo>
                    <a:pt x="120" y="100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4173125" y="2288500"/>
              <a:ext cx="2700" cy="25325"/>
            </a:xfrm>
            <a:custGeom>
              <a:avLst/>
              <a:gdLst/>
              <a:ahLst/>
              <a:cxnLst/>
              <a:rect l="l" t="t" r="r" b="b"/>
              <a:pathLst>
                <a:path w="108" h="1013" extrusionOk="0">
                  <a:moveTo>
                    <a:pt x="36" y="1"/>
                  </a:moveTo>
                  <a:lnTo>
                    <a:pt x="1" y="1013"/>
                  </a:lnTo>
                  <a:lnTo>
                    <a:pt x="72" y="1013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4159150" y="2292675"/>
              <a:ext cx="6850" cy="25925"/>
            </a:xfrm>
            <a:custGeom>
              <a:avLst/>
              <a:gdLst/>
              <a:ahLst/>
              <a:cxnLst/>
              <a:rect l="l" t="t" r="r" b="b"/>
              <a:pathLst>
                <a:path w="274" h="1037" extrusionOk="0">
                  <a:moveTo>
                    <a:pt x="202" y="0"/>
                  </a:moveTo>
                  <a:lnTo>
                    <a:pt x="0" y="1024"/>
                  </a:lnTo>
                  <a:lnTo>
                    <a:pt x="71" y="1036"/>
                  </a:lnTo>
                  <a:lnTo>
                    <a:pt x="274" y="1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4124025" y="2268825"/>
              <a:ext cx="58575" cy="78225"/>
            </a:xfrm>
            <a:custGeom>
              <a:avLst/>
              <a:gdLst/>
              <a:ahLst/>
              <a:cxnLst/>
              <a:rect l="l" t="t" r="r" b="b"/>
              <a:pathLst>
                <a:path w="2343" h="3129" extrusionOk="0">
                  <a:moveTo>
                    <a:pt x="160" y="0"/>
                  </a:moveTo>
                  <a:cubicBezTo>
                    <a:pt x="129" y="0"/>
                    <a:pt x="98" y="8"/>
                    <a:pt x="72" y="26"/>
                  </a:cubicBezTo>
                  <a:cubicBezTo>
                    <a:pt x="12" y="73"/>
                    <a:pt x="0" y="181"/>
                    <a:pt x="48" y="252"/>
                  </a:cubicBezTo>
                  <a:lnTo>
                    <a:pt x="1929" y="2859"/>
                  </a:lnTo>
                  <a:cubicBezTo>
                    <a:pt x="1953" y="2871"/>
                    <a:pt x="1953" y="2883"/>
                    <a:pt x="1965" y="2883"/>
                  </a:cubicBezTo>
                  <a:lnTo>
                    <a:pt x="2250" y="3109"/>
                  </a:lnTo>
                  <a:cubicBezTo>
                    <a:pt x="2264" y="3123"/>
                    <a:pt x="2278" y="3129"/>
                    <a:pt x="2290" y="3129"/>
                  </a:cubicBezTo>
                  <a:cubicBezTo>
                    <a:pt x="2320" y="3129"/>
                    <a:pt x="2342" y="3092"/>
                    <a:pt x="2334" y="3050"/>
                  </a:cubicBezTo>
                  <a:lnTo>
                    <a:pt x="2215" y="2705"/>
                  </a:lnTo>
                  <a:cubicBezTo>
                    <a:pt x="2215" y="2705"/>
                    <a:pt x="2203" y="2693"/>
                    <a:pt x="2191" y="2657"/>
                  </a:cubicBezTo>
                  <a:lnTo>
                    <a:pt x="298" y="61"/>
                  </a:lnTo>
                  <a:cubicBezTo>
                    <a:pt x="268" y="24"/>
                    <a:pt x="214" y="0"/>
                    <a:pt x="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4178475" y="1894400"/>
              <a:ext cx="313775" cy="353675"/>
            </a:xfrm>
            <a:custGeom>
              <a:avLst/>
              <a:gdLst/>
              <a:ahLst/>
              <a:cxnLst/>
              <a:rect l="l" t="t" r="r" b="b"/>
              <a:pathLst>
                <a:path w="12551" h="14147" extrusionOk="0">
                  <a:moveTo>
                    <a:pt x="7299" y="1"/>
                  </a:moveTo>
                  <a:lnTo>
                    <a:pt x="3799" y="358"/>
                  </a:lnTo>
                  <a:lnTo>
                    <a:pt x="2644" y="1108"/>
                  </a:lnTo>
                  <a:cubicBezTo>
                    <a:pt x="1620" y="1763"/>
                    <a:pt x="894" y="2811"/>
                    <a:pt x="620" y="4001"/>
                  </a:cubicBezTo>
                  <a:lnTo>
                    <a:pt x="1" y="6847"/>
                  </a:lnTo>
                  <a:lnTo>
                    <a:pt x="1977" y="6847"/>
                  </a:lnTo>
                  <a:lnTo>
                    <a:pt x="2096" y="13884"/>
                  </a:lnTo>
                  <a:cubicBezTo>
                    <a:pt x="2096" y="13884"/>
                    <a:pt x="2983" y="14146"/>
                    <a:pt x="4161" y="14146"/>
                  </a:cubicBezTo>
                  <a:cubicBezTo>
                    <a:pt x="4989" y="14146"/>
                    <a:pt x="5961" y="14016"/>
                    <a:pt x="6871" y="13574"/>
                  </a:cubicBezTo>
                  <a:cubicBezTo>
                    <a:pt x="9062" y="12502"/>
                    <a:pt x="11038" y="12371"/>
                    <a:pt x="11038" y="12371"/>
                  </a:cubicBezTo>
                  <a:lnTo>
                    <a:pt x="10133" y="7157"/>
                  </a:lnTo>
                  <a:lnTo>
                    <a:pt x="12550" y="6109"/>
                  </a:lnTo>
                  <a:lnTo>
                    <a:pt x="10943" y="2858"/>
                  </a:lnTo>
                  <a:cubicBezTo>
                    <a:pt x="10609" y="2192"/>
                    <a:pt x="10086" y="1644"/>
                    <a:pt x="9443" y="1263"/>
                  </a:cubicBezTo>
                  <a:cubicBezTo>
                    <a:pt x="8681" y="834"/>
                    <a:pt x="7716" y="275"/>
                    <a:pt x="7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4176400" y="2053050"/>
              <a:ext cx="51525" cy="12525"/>
            </a:xfrm>
            <a:custGeom>
              <a:avLst/>
              <a:gdLst/>
              <a:ahLst/>
              <a:cxnLst/>
              <a:rect l="l" t="t" r="r" b="b"/>
              <a:pathLst>
                <a:path w="2061" h="501" extrusionOk="0">
                  <a:moveTo>
                    <a:pt x="96" y="1"/>
                  </a:moveTo>
                  <a:lnTo>
                    <a:pt x="1" y="501"/>
                  </a:lnTo>
                  <a:lnTo>
                    <a:pt x="2060" y="501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4367800" y="1998875"/>
              <a:ext cx="29500" cy="72975"/>
            </a:xfrm>
            <a:custGeom>
              <a:avLst/>
              <a:gdLst/>
              <a:ahLst/>
              <a:cxnLst/>
              <a:rect l="l" t="t" r="r" b="b"/>
              <a:pathLst>
                <a:path w="1180" h="2919" extrusionOk="0">
                  <a:moveTo>
                    <a:pt x="72" y="1"/>
                  </a:moveTo>
                  <a:lnTo>
                    <a:pt x="0" y="25"/>
                  </a:lnTo>
                  <a:lnTo>
                    <a:pt x="1108" y="2918"/>
                  </a:lnTo>
                  <a:lnTo>
                    <a:pt x="1179" y="288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4367800" y="1933100"/>
              <a:ext cx="47650" cy="41400"/>
            </a:xfrm>
            <a:custGeom>
              <a:avLst/>
              <a:gdLst/>
              <a:ahLst/>
              <a:cxnLst/>
              <a:rect l="l" t="t" r="r" b="b"/>
              <a:pathLst>
                <a:path w="1906" h="1656" extrusionOk="0">
                  <a:moveTo>
                    <a:pt x="1893" y="1"/>
                  </a:moveTo>
                  <a:cubicBezTo>
                    <a:pt x="977" y="96"/>
                    <a:pt x="369" y="632"/>
                    <a:pt x="0" y="1620"/>
                  </a:cubicBezTo>
                  <a:lnTo>
                    <a:pt x="72" y="1656"/>
                  </a:lnTo>
                  <a:cubicBezTo>
                    <a:pt x="429" y="691"/>
                    <a:pt x="1024" y="179"/>
                    <a:pt x="1905" y="72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4227000" y="1979250"/>
              <a:ext cx="1825" cy="86325"/>
            </a:xfrm>
            <a:custGeom>
              <a:avLst/>
              <a:gdLst/>
              <a:ahLst/>
              <a:cxnLst/>
              <a:rect l="l" t="t" r="r" b="b"/>
              <a:pathLst>
                <a:path w="73" h="3453" extrusionOk="0">
                  <a:moveTo>
                    <a:pt x="1" y="0"/>
                  </a:moveTo>
                  <a:lnTo>
                    <a:pt x="1" y="3453"/>
                  </a:lnTo>
                  <a:lnTo>
                    <a:pt x="72" y="345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4374050" y="2012575"/>
              <a:ext cx="42575" cy="109875"/>
            </a:xfrm>
            <a:custGeom>
              <a:avLst/>
              <a:gdLst/>
              <a:ahLst/>
              <a:cxnLst/>
              <a:rect l="l" t="t" r="r" b="b"/>
              <a:pathLst>
                <a:path w="1703" h="4395" extrusionOk="0">
                  <a:moveTo>
                    <a:pt x="0" y="1"/>
                  </a:moveTo>
                  <a:lnTo>
                    <a:pt x="715" y="4132"/>
                  </a:lnTo>
                  <a:lnTo>
                    <a:pt x="1703" y="4394"/>
                  </a:lnTo>
                  <a:lnTo>
                    <a:pt x="1703" y="43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4230875" y="2193550"/>
              <a:ext cx="223575" cy="54525"/>
            </a:xfrm>
            <a:custGeom>
              <a:avLst/>
              <a:gdLst/>
              <a:ahLst/>
              <a:cxnLst/>
              <a:rect l="l" t="t" r="r" b="b"/>
              <a:pathLst>
                <a:path w="8943" h="2181" extrusionOk="0">
                  <a:moveTo>
                    <a:pt x="8851" y="1"/>
                  </a:moveTo>
                  <a:cubicBezTo>
                    <a:pt x="6428" y="1"/>
                    <a:pt x="4556" y="1782"/>
                    <a:pt x="1862" y="1782"/>
                  </a:cubicBezTo>
                  <a:cubicBezTo>
                    <a:pt x="1284" y="1782"/>
                    <a:pt x="668" y="1700"/>
                    <a:pt x="0" y="1501"/>
                  </a:cubicBezTo>
                  <a:lnTo>
                    <a:pt x="0" y="1918"/>
                  </a:lnTo>
                  <a:cubicBezTo>
                    <a:pt x="0" y="1918"/>
                    <a:pt x="887" y="2180"/>
                    <a:pt x="2065" y="2180"/>
                  </a:cubicBezTo>
                  <a:cubicBezTo>
                    <a:pt x="2893" y="2180"/>
                    <a:pt x="3865" y="2050"/>
                    <a:pt x="4775" y="1608"/>
                  </a:cubicBezTo>
                  <a:cubicBezTo>
                    <a:pt x="6978" y="536"/>
                    <a:pt x="8942" y="405"/>
                    <a:pt x="8942" y="405"/>
                  </a:cubicBezTo>
                  <a:lnTo>
                    <a:pt x="8871" y="1"/>
                  </a:lnTo>
                  <a:cubicBezTo>
                    <a:pt x="8864" y="1"/>
                    <a:pt x="8857" y="1"/>
                    <a:pt x="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4250225" y="2031625"/>
              <a:ext cx="125625" cy="122950"/>
            </a:xfrm>
            <a:custGeom>
              <a:avLst/>
              <a:gdLst/>
              <a:ahLst/>
              <a:cxnLst/>
              <a:rect l="l" t="t" r="r" b="b"/>
              <a:pathLst>
                <a:path w="5025" h="4918" extrusionOk="0">
                  <a:moveTo>
                    <a:pt x="429" y="1"/>
                  </a:moveTo>
                  <a:cubicBezTo>
                    <a:pt x="179" y="1"/>
                    <a:pt x="0" y="239"/>
                    <a:pt x="60" y="477"/>
                  </a:cubicBezTo>
                  <a:lnTo>
                    <a:pt x="1096" y="4632"/>
                  </a:lnTo>
                  <a:cubicBezTo>
                    <a:pt x="1143" y="4799"/>
                    <a:pt x="1298" y="4918"/>
                    <a:pt x="1477" y="4918"/>
                  </a:cubicBezTo>
                  <a:lnTo>
                    <a:pt x="4596" y="4918"/>
                  </a:lnTo>
                  <a:cubicBezTo>
                    <a:pt x="4834" y="4918"/>
                    <a:pt x="5025" y="4680"/>
                    <a:pt x="4965" y="4442"/>
                  </a:cubicBezTo>
                  <a:lnTo>
                    <a:pt x="3929" y="286"/>
                  </a:lnTo>
                  <a:cubicBezTo>
                    <a:pt x="3882" y="120"/>
                    <a:pt x="3739" y="1"/>
                    <a:pt x="3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4257675" y="203877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96"/>
                  </a:moveTo>
                  <a:cubicBezTo>
                    <a:pt x="298" y="96"/>
                    <a:pt x="357" y="143"/>
                    <a:pt x="357" y="227"/>
                  </a:cubicBezTo>
                  <a:cubicBezTo>
                    <a:pt x="357" y="298"/>
                    <a:pt x="298" y="358"/>
                    <a:pt x="226" y="358"/>
                  </a:cubicBezTo>
                  <a:cubicBezTo>
                    <a:pt x="143" y="358"/>
                    <a:pt x="83" y="298"/>
                    <a:pt x="83" y="227"/>
                  </a:cubicBezTo>
                  <a:cubicBezTo>
                    <a:pt x="83" y="143"/>
                    <a:pt x="143" y="96"/>
                    <a:pt x="226" y="96"/>
                  </a:cubicBezTo>
                  <a:close/>
                  <a:moveTo>
                    <a:pt x="226" y="0"/>
                  </a:moveTo>
                  <a:cubicBezTo>
                    <a:pt x="107" y="0"/>
                    <a:pt x="0" y="108"/>
                    <a:pt x="0" y="227"/>
                  </a:cubicBezTo>
                  <a:cubicBezTo>
                    <a:pt x="0" y="346"/>
                    <a:pt x="107" y="441"/>
                    <a:pt x="226" y="441"/>
                  </a:cubicBezTo>
                  <a:cubicBezTo>
                    <a:pt x="333" y="441"/>
                    <a:pt x="441" y="346"/>
                    <a:pt x="441" y="227"/>
                  </a:cubicBezTo>
                  <a:cubicBezTo>
                    <a:pt x="441" y="108"/>
                    <a:pt x="333" y="0"/>
                    <a:pt x="226" y="0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4264200" y="1894125"/>
              <a:ext cx="108075" cy="26550"/>
            </a:xfrm>
            <a:custGeom>
              <a:avLst/>
              <a:gdLst/>
              <a:ahLst/>
              <a:cxnLst/>
              <a:rect l="l" t="t" r="r" b="b"/>
              <a:pathLst>
                <a:path w="4323" h="1062" extrusionOk="0">
                  <a:moveTo>
                    <a:pt x="3870" y="0"/>
                  </a:moveTo>
                  <a:lnTo>
                    <a:pt x="370" y="369"/>
                  </a:lnTo>
                  <a:lnTo>
                    <a:pt x="1" y="607"/>
                  </a:lnTo>
                  <a:cubicBezTo>
                    <a:pt x="344" y="927"/>
                    <a:pt x="960" y="1061"/>
                    <a:pt x="1629" y="1061"/>
                  </a:cubicBezTo>
                  <a:cubicBezTo>
                    <a:pt x="2678" y="1061"/>
                    <a:pt x="3858" y="732"/>
                    <a:pt x="4323" y="274"/>
                  </a:cubicBezTo>
                  <a:cubicBezTo>
                    <a:pt x="4144" y="179"/>
                    <a:pt x="3990" y="71"/>
                    <a:pt x="3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4248725" y="2049200"/>
              <a:ext cx="276675" cy="141850"/>
            </a:xfrm>
            <a:custGeom>
              <a:avLst/>
              <a:gdLst/>
              <a:ahLst/>
              <a:cxnLst/>
              <a:rect l="l" t="t" r="r" b="b"/>
              <a:pathLst>
                <a:path w="11067" h="5674" extrusionOk="0">
                  <a:moveTo>
                    <a:pt x="9609" y="0"/>
                  </a:moveTo>
                  <a:lnTo>
                    <a:pt x="6073" y="1346"/>
                  </a:lnTo>
                  <a:lnTo>
                    <a:pt x="6478" y="2369"/>
                  </a:lnTo>
                  <a:lnTo>
                    <a:pt x="2668" y="1846"/>
                  </a:lnTo>
                  <a:lnTo>
                    <a:pt x="2323" y="1488"/>
                  </a:lnTo>
                  <a:cubicBezTo>
                    <a:pt x="1977" y="1143"/>
                    <a:pt x="1561" y="893"/>
                    <a:pt x="1096" y="774"/>
                  </a:cubicBezTo>
                  <a:lnTo>
                    <a:pt x="644" y="655"/>
                  </a:lnTo>
                  <a:lnTo>
                    <a:pt x="584" y="822"/>
                  </a:lnTo>
                  <a:lnTo>
                    <a:pt x="1513" y="1560"/>
                  </a:lnTo>
                  <a:lnTo>
                    <a:pt x="120" y="1488"/>
                  </a:lnTo>
                  <a:cubicBezTo>
                    <a:pt x="48" y="1488"/>
                    <a:pt x="1" y="1548"/>
                    <a:pt x="13" y="1619"/>
                  </a:cubicBezTo>
                  <a:lnTo>
                    <a:pt x="168" y="2155"/>
                  </a:lnTo>
                  <a:cubicBezTo>
                    <a:pt x="251" y="2489"/>
                    <a:pt x="525" y="2739"/>
                    <a:pt x="846" y="2810"/>
                  </a:cubicBezTo>
                  <a:lnTo>
                    <a:pt x="1525" y="2977"/>
                  </a:lnTo>
                  <a:cubicBezTo>
                    <a:pt x="1751" y="3036"/>
                    <a:pt x="1965" y="3131"/>
                    <a:pt x="2156" y="3262"/>
                  </a:cubicBezTo>
                  <a:cubicBezTo>
                    <a:pt x="2811" y="3727"/>
                    <a:pt x="4620" y="4882"/>
                    <a:pt x="6978" y="5525"/>
                  </a:cubicBezTo>
                  <a:cubicBezTo>
                    <a:pt x="7365" y="5627"/>
                    <a:pt x="7722" y="5673"/>
                    <a:pt x="8049" y="5673"/>
                  </a:cubicBezTo>
                  <a:cubicBezTo>
                    <a:pt x="10234" y="5673"/>
                    <a:pt x="11066" y="3598"/>
                    <a:pt x="10538" y="2262"/>
                  </a:cubicBezTo>
                  <a:cubicBezTo>
                    <a:pt x="9776" y="381"/>
                    <a:pt x="9609" y="0"/>
                    <a:pt x="9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4410350" y="2107225"/>
              <a:ext cx="38725" cy="5975"/>
            </a:xfrm>
            <a:custGeom>
              <a:avLst/>
              <a:gdLst/>
              <a:ahLst/>
              <a:cxnLst/>
              <a:rect l="l" t="t" r="r" b="b"/>
              <a:pathLst>
                <a:path w="1549" h="239" extrusionOk="0">
                  <a:moveTo>
                    <a:pt x="13" y="1"/>
                  </a:moveTo>
                  <a:lnTo>
                    <a:pt x="1" y="84"/>
                  </a:lnTo>
                  <a:lnTo>
                    <a:pt x="1549" y="239"/>
                  </a:lnTo>
                  <a:lnTo>
                    <a:pt x="1549" y="156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4249325" y="2091750"/>
              <a:ext cx="22350" cy="5400"/>
            </a:xfrm>
            <a:custGeom>
              <a:avLst/>
              <a:gdLst/>
              <a:ahLst/>
              <a:cxnLst/>
              <a:rect l="l" t="t" r="r" b="b"/>
              <a:pathLst>
                <a:path w="894" h="216" extrusionOk="0">
                  <a:moveTo>
                    <a:pt x="13" y="1"/>
                  </a:moveTo>
                  <a:lnTo>
                    <a:pt x="1" y="72"/>
                  </a:lnTo>
                  <a:lnTo>
                    <a:pt x="882" y="215"/>
                  </a:lnTo>
                  <a:lnTo>
                    <a:pt x="894" y="132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4251700" y="2099800"/>
              <a:ext cx="21775" cy="5375"/>
            </a:xfrm>
            <a:custGeom>
              <a:avLst/>
              <a:gdLst/>
              <a:ahLst/>
              <a:cxnLst/>
              <a:rect l="l" t="t" r="r" b="b"/>
              <a:pathLst>
                <a:path w="871" h="215" extrusionOk="0">
                  <a:moveTo>
                    <a:pt x="13" y="0"/>
                  </a:moveTo>
                  <a:lnTo>
                    <a:pt x="1" y="84"/>
                  </a:lnTo>
                  <a:lnTo>
                    <a:pt x="870" y="215"/>
                  </a:lnTo>
                  <a:lnTo>
                    <a:pt x="870" y="14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p68"/>
            <p:cNvSpPr/>
            <p:nvPr/>
          </p:nvSpPr>
          <p:spPr>
            <a:xfrm>
              <a:off x="4254975" y="2108125"/>
              <a:ext cx="21475" cy="5075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13" y="1"/>
                  </a:moveTo>
                  <a:lnTo>
                    <a:pt x="1" y="72"/>
                  </a:lnTo>
                  <a:lnTo>
                    <a:pt x="846" y="203"/>
                  </a:lnTo>
                  <a:lnTo>
                    <a:pt x="858" y="132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p68"/>
            <p:cNvSpPr/>
            <p:nvPr/>
          </p:nvSpPr>
          <p:spPr>
            <a:xfrm>
              <a:off x="4407975" y="2048900"/>
              <a:ext cx="88725" cy="36925"/>
            </a:xfrm>
            <a:custGeom>
              <a:avLst/>
              <a:gdLst/>
              <a:ahLst/>
              <a:cxnLst/>
              <a:rect l="l" t="t" r="r" b="b"/>
              <a:pathLst>
                <a:path w="3549" h="1477" extrusionOk="0">
                  <a:moveTo>
                    <a:pt x="3215" y="0"/>
                  </a:moveTo>
                  <a:lnTo>
                    <a:pt x="1" y="1477"/>
                  </a:lnTo>
                  <a:lnTo>
                    <a:pt x="3549" y="822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p68"/>
            <p:cNvSpPr/>
            <p:nvPr/>
          </p:nvSpPr>
          <p:spPr>
            <a:xfrm>
              <a:off x="4396375" y="2031625"/>
              <a:ext cx="101225" cy="56275"/>
            </a:xfrm>
            <a:custGeom>
              <a:avLst/>
              <a:gdLst/>
              <a:ahLst/>
              <a:cxnLst/>
              <a:rect l="l" t="t" r="r" b="b"/>
              <a:pathLst>
                <a:path w="4049" h="2251" extrusionOk="0">
                  <a:moveTo>
                    <a:pt x="3739" y="1"/>
                  </a:moveTo>
                  <a:lnTo>
                    <a:pt x="0" y="1584"/>
                  </a:lnTo>
                  <a:lnTo>
                    <a:pt x="238" y="2251"/>
                  </a:lnTo>
                  <a:lnTo>
                    <a:pt x="4048" y="679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4219850" y="1780100"/>
              <a:ext cx="142025" cy="129600"/>
            </a:xfrm>
            <a:custGeom>
              <a:avLst/>
              <a:gdLst/>
              <a:ahLst/>
              <a:cxnLst/>
              <a:rect l="l" t="t" r="r" b="b"/>
              <a:pathLst>
                <a:path w="5681" h="5184" extrusionOk="0">
                  <a:moveTo>
                    <a:pt x="2001" y="1"/>
                  </a:moveTo>
                  <a:cubicBezTo>
                    <a:pt x="2001" y="1"/>
                    <a:pt x="1" y="3156"/>
                    <a:pt x="2632" y="3347"/>
                  </a:cubicBezTo>
                  <a:lnTo>
                    <a:pt x="2716" y="3966"/>
                  </a:lnTo>
                  <a:cubicBezTo>
                    <a:pt x="2763" y="4311"/>
                    <a:pt x="2632" y="4632"/>
                    <a:pt x="2346" y="4823"/>
                  </a:cubicBezTo>
                  <a:lnTo>
                    <a:pt x="2180" y="4942"/>
                  </a:lnTo>
                  <a:cubicBezTo>
                    <a:pt x="2180" y="4942"/>
                    <a:pt x="2681" y="5183"/>
                    <a:pt x="3478" y="5183"/>
                  </a:cubicBezTo>
                  <a:cubicBezTo>
                    <a:pt x="4075" y="5183"/>
                    <a:pt x="4838" y="5047"/>
                    <a:pt x="5680" y="4573"/>
                  </a:cubicBezTo>
                  <a:lnTo>
                    <a:pt x="5216" y="4263"/>
                  </a:lnTo>
                  <a:cubicBezTo>
                    <a:pt x="5037" y="4144"/>
                    <a:pt x="4918" y="3966"/>
                    <a:pt x="4871" y="3751"/>
                  </a:cubicBezTo>
                  <a:lnTo>
                    <a:pt x="4442" y="1584"/>
                  </a:lnTo>
                  <a:cubicBezTo>
                    <a:pt x="4442" y="1584"/>
                    <a:pt x="3930" y="1513"/>
                    <a:pt x="3918" y="513"/>
                  </a:cubicBezTo>
                  <a:cubicBezTo>
                    <a:pt x="2882" y="382"/>
                    <a:pt x="2001" y="1"/>
                    <a:pt x="2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4317200" y="1810950"/>
              <a:ext cx="36925" cy="35150"/>
            </a:xfrm>
            <a:custGeom>
              <a:avLst/>
              <a:gdLst/>
              <a:ahLst/>
              <a:cxnLst/>
              <a:rect l="l" t="t" r="r" b="b"/>
              <a:pathLst>
                <a:path w="1477" h="1406" extrusionOk="0">
                  <a:moveTo>
                    <a:pt x="891" y="1"/>
                  </a:moveTo>
                  <a:cubicBezTo>
                    <a:pt x="675" y="1"/>
                    <a:pt x="439" y="119"/>
                    <a:pt x="262" y="327"/>
                  </a:cubicBezTo>
                  <a:cubicBezTo>
                    <a:pt x="0" y="660"/>
                    <a:pt x="0" y="1089"/>
                    <a:pt x="250" y="1303"/>
                  </a:cubicBezTo>
                  <a:cubicBezTo>
                    <a:pt x="345" y="1373"/>
                    <a:pt x="456" y="1406"/>
                    <a:pt x="573" y="1406"/>
                  </a:cubicBezTo>
                  <a:cubicBezTo>
                    <a:pt x="793" y="1406"/>
                    <a:pt x="1031" y="1287"/>
                    <a:pt x="1203" y="1077"/>
                  </a:cubicBezTo>
                  <a:cubicBezTo>
                    <a:pt x="1477" y="731"/>
                    <a:pt x="1477" y="303"/>
                    <a:pt x="1215" y="112"/>
                  </a:cubicBezTo>
                  <a:cubicBezTo>
                    <a:pt x="1122" y="36"/>
                    <a:pt x="1010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p68"/>
            <p:cNvSpPr/>
            <p:nvPr/>
          </p:nvSpPr>
          <p:spPr>
            <a:xfrm>
              <a:off x="4288025" y="1854225"/>
              <a:ext cx="24725" cy="10750"/>
            </a:xfrm>
            <a:custGeom>
              <a:avLst/>
              <a:gdLst/>
              <a:ahLst/>
              <a:cxnLst/>
              <a:rect l="l" t="t" r="r" b="b"/>
              <a:pathLst>
                <a:path w="989" h="430" extrusionOk="0">
                  <a:moveTo>
                    <a:pt x="929" y="1"/>
                  </a:moveTo>
                  <a:cubicBezTo>
                    <a:pt x="778" y="151"/>
                    <a:pt x="357" y="358"/>
                    <a:pt x="27" y="358"/>
                  </a:cubicBezTo>
                  <a:cubicBezTo>
                    <a:pt x="18" y="358"/>
                    <a:pt x="9" y="358"/>
                    <a:pt x="0" y="358"/>
                  </a:cubicBezTo>
                  <a:lnTo>
                    <a:pt x="0" y="429"/>
                  </a:lnTo>
                  <a:lnTo>
                    <a:pt x="36" y="429"/>
                  </a:lnTo>
                  <a:cubicBezTo>
                    <a:pt x="381" y="429"/>
                    <a:pt x="810" y="215"/>
                    <a:pt x="989" y="60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4323750" y="1818550"/>
              <a:ext cx="23225" cy="13375"/>
            </a:xfrm>
            <a:custGeom>
              <a:avLst/>
              <a:gdLst/>
              <a:ahLst/>
              <a:cxnLst/>
              <a:rect l="l" t="t" r="r" b="b"/>
              <a:pathLst>
                <a:path w="929" h="535" extrusionOk="0">
                  <a:moveTo>
                    <a:pt x="622" y="1"/>
                  </a:moveTo>
                  <a:cubicBezTo>
                    <a:pt x="591" y="1"/>
                    <a:pt x="558" y="4"/>
                    <a:pt x="524" y="11"/>
                  </a:cubicBezTo>
                  <a:cubicBezTo>
                    <a:pt x="274" y="58"/>
                    <a:pt x="36" y="296"/>
                    <a:pt x="0" y="523"/>
                  </a:cubicBezTo>
                  <a:lnTo>
                    <a:pt x="72" y="535"/>
                  </a:lnTo>
                  <a:cubicBezTo>
                    <a:pt x="107" y="344"/>
                    <a:pt x="322" y="130"/>
                    <a:pt x="536" y="94"/>
                  </a:cubicBezTo>
                  <a:cubicBezTo>
                    <a:pt x="567" y="87"/>
                    <a:pt x="600" y="82"/>
                    <a:pt x="634" y="82"/>
                  </a:cubicBezTo>
                  <a:cubicBezTo>
                    <a:pt x="716" y="82"/>
                    <a:pt x="802" y="112"/>
                    <a:pt x="869" y="213"/>
                  </a:cubicBezTo>
                  <a:lnTo>
                    <a:pt x="929" y="166"/>
                  </a:lnTo>
                  <a:cubicBezTo>
                    <a:pt x="852" y="60"/>
                    <a:pt x="752" y="1"/>
                    <a:pt x="622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4329700" y="1822375"/>
              <a:ext cx="9550" cy="10750"/>
            </a:xfrm>
            <a:custGeom>
              <a:avLst/>
              <a:gdLst/>
              <a:ahLst/>
              <a:cxnLst/>
              <a:rect l="l" t="t" r="r" b="b"/>
              <a:pathLst>
                <a:path w="382" h="430" extrusionOk="0">
                  <a:moveTo>
                    <a:pt x="60" y="1"/>
                  </a:moveTo>
                  <a:lnTo>
                    <a:pt x="0" y="36"/>
                  </a:lnTo>
                  <a:lnTo>
                    <a:pt x="322" y="429"/>
                  </a:lnTo>
                  <a:lnTo>
                    <a:pt x="381" y="39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4267200" y="1796750"/>
              <a:ext cx="10125" cy="14700"/>
            </a:xfrm>
            <a:custGeom>
              <a:avLst/>
              <a:gdLst/>
              <a:ahLst/>
              <a:cxnLst/>
              <a:rect l="l" t="t" r="r" b="b"/>
              <a:pathLst>
                <a:path w="405" h="588" extrusionOk="0">
                  <a:moveTo>
                    <a:pt x="287" y="1"/>
                  </a:moveTo>
                  <a:cubicBezTo>
                    <a:pt x="215" y="1"/>
                    <a:pt x="116" y="105"/>
                    <a:pt x="60" y="264"/>
                  </a:cubicBezTo>
                  <a:cubicBezTo>
                    <a:pt x="0" y="430"/>
                    <a:pt x="36" y="561"/>
                    <a:pt x="107" y="585"/>
                  </a:cubicBezTo>
                  <a:cubicBezTo>
                    <a:pt x="113" y="587"/>
                    <a:pt x="119" y="587"/>
                    <a:pt x="126" y="587"/>
                  </a:cubicBezTo>
                  <a:cubicBezTo>
                    <a:pt x="170" y="587"/>
                    <a:pt x="222" y="551"/>
                    <a:pt x="274" y="478"/>
                  </a:cubicBezTo>
                  <a:lnTo>
                    <a:pt x="226" y="371"/>
                  </a:lnTo>
                  <a:lnTo>
                    <a:pt x="298" y="430"/>
                  </a:lnTo>
                  <a:lnTo>
                    <a:pt x="345" y="335"/>
                  </a:lnTo>
                  <a:cubicBezTo>
                    <a:pt x="405" y="168"/>
                    <a:pt x="381" y="37"/>
                    <a:pt x="298" y="2"/>
                  </a:cubicBezTo>
                  <a:cubicBezTo>
                    <a:pt x="294" y="1"/>
                    <a:pt x="290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4288025" y="1802100"/>
              <a:ext cx="10150" cy="14700"/>
            </a:xfrm>
            <a:custGeom>
              <a:avLst/>
              <a:gdLst/>
              <a:ahLst/>
              <a:cxnLst/>
              <a:rect l="l" t="t" r="r" b="b"/>
              <a:pathLst>
                <a:path w="406" h="588" extrusionOk="0">
                  <a:moveTo>
                    <a:pt x="286" y="1"/>
                  </a:moveTo>
                  <a:cubicBezTo>
                    <a:pt x="215" y="1"/>
                    <a:pt x="116" y="95"/>
                    <a:pt x="60" y="252"/>
                  </a:cubicBezTo>
                  <a:cubicBezTo>
                    <a:pt x="0" y="419"/>
                    <a:pt x="36" y="550"/>
                    <a:pt x="108" y="585"/>
                  </a:cubicBezTo>
                  <a:cubicBezTo>
                    <a:pt x="113" y="587"/>
                    <a:pt x="118" y="587"/>
                    <a:pt x="123" y="587"/>
                  </a:cubicBezTo>
                  <a:cubicBezTo>
                    <a:pt x="168" y="587"/>
                    <a:pt x="221" y="542"/>
                    <a:pt x="274" y="478"/>
                  </a:cubicBezTo>
                  <a:lnTo>
                    <a:pt x="227" y="359"/>
                  </a:lnTo>
                  <a:lnTo>
                    <a:pt x="227" y="359"/>
                  </a:lnTo>
                  <a:lnTo>
                    <a:pt x="298" y="419"/>
                  </a:lnTo>
                  <a:lnTo>
                    <a:pt x="346" y="323"/>
                  </a:lnTo>
                  <a:cubicBezTo>
                    <a:pt x="405" y="169"/>
                    <a:pt x="381" y="26"/>
                    <a:pt x="298" y="2"/>
                  </a:cubicBezTo>
                  <a:cubicBezTo>
                    <a:pt x="294" y="1"/>
                    <a:pt x="29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4270750" y="1800050"/>
              <a:ext cx="13725" cy="22350"/>
            </a:xfrm>
            <a:custGeom>
              <a:avLst/>
              <a:gdLst/>
              <a:ahLst/>
              <a:cxnLst/>
              <a:rect l="l" t="t" r="r" b="b"/>
              <a:pathLst>
                <a:path w="549" h="894" extrusionOk="0">
                  <a:moveTo>
                    <a:pt x="477" y="1"/>
                  </a:moveTo>
                  <a:lnTo>
                    <a:pt x="299" y="417"/>
                  </a:lnTo>
                  <a:lnTo>
                    <a:pt x="1" y="727"/>
                  </a:lnTo>
                  <a:lnTo>
                    <a:pt x="322" y="894"/>
                  </a:lnTo>
                  <a:lnTo>
                    <a:pt x="370" y="810"/>
                  </a:lnTo>
                  <a:lnTo>
                    <a:pt x="132" y="715"/>
                  </a:lnTo>
                  <a:lnTo>
                    <a:pt x="358" y="453"/>
                  </a:lnTo>
                  <a:lnTo>
                    <a:pt x="549" y="2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4268075" y="1826250"/>
              <a:ext cx="25625" cy="28300"/>
            </a:xfrm>
            <a:custGeom>
              <a:avLst/>
              <a:gdLst/>
              <a:ahLst/>
              <a:cxnLst/>
              <a:rect l="l" t="t" r="r" b="b"/>
              <a:pathLst>
                <a:path w="1025" h="1132" extrusionOk="0">
                  <a:moveTo>
                    <a:pt x="1" y="0"/>
                  </a:moveTo>
                  <a:cubicBezTo>
                    <a:pt x="1" y="0"/>
                    <a:pt x="397" y="1132"/>
                    <a:pt x="706" y="1132"/>
                  </a:cubicBezTo>
                  <a:cubicBezTo>
                    <a:pt x="709" y="1132"/>
                    <a:pt x="712" y="1132"/>
                    <a:pt x="715" y="1131"/>
                  </a:cubicBezTo>
                  <a:cubicBezTo>
                    <a:pt x="1025" y="1131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6F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4274025" y="1838150"/>
              <a:ext cx="17900" cy="17000"/>
            </a:xfrm>
            <a:custGeom>
              <a:avLst/>
              <a:gdLst/>
              <a:ahLst/>
              <a:cxnLst/>
              <a:rect l="l" t="t" r="r" b="b"/>
              <a:pathLst>
                <a:path w="716" h="680" extrusionOk="0">
                  <a:moveTo>
                    <a:pt x="465" y="1"/>
                  </a:moveTo>
                  <a:cubicBezTo>
                    <a:pt x="275" y="1"/>
                    <a:pt x="132" y="36"/>
                    <a:pt x="1" y="96"/>
                  </a:cubicBezTo>
                  <a:cubicBezTo>
                    <a:pt x="132" y="382"/>
                    <a:pt x="310" y="679"/>
                    <a:pt x="477" y="679"/>
                  </a:cubicBezTo>
                  <a:cubicBezTo>
                    <a:pt x="644" y="679"/>
                    <a:pt x="703" y="346"/>
                    <a:pt x="715" y="48"/>
                  </a:cubicBezTo>
                  <a:cubicBezTo>
                    <a:pt x="644" y="24"/>
                    <a:pt x="549" y="1"/>
                    <a:pt x="465" y="1"/>
                  </a:cubicBezTo>
                  <a:close/>
                </a:path>
              </a:pathLst>
            </a:custGeom>
            <a:solidFill>
              <a:srgbClr val="44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4288475" y="1795650"/>
              <a:ext cx="17275" cy="3750"/>
            </a:xfrm>
            <a:custGeom>
              <a:avLst/>
              <a:gdLst/>
              <a:ahLst/>
              <a:cxnLst/>
              <a:rect l="l" t="t" r="r" b="b"/>
              <a:pathLst>
                <a:path w="691" h="150" extrusionOk="0">
                  <a:moveTo>
                    <a:pt x="436" y="1"/>
                  </a:moveTo>
                  <a:cubicBezTo>
                    <a:pt x="252" y="1"/>
                    <a:pt x="32" y="35"/>
                    <a:pt x="18" y="69"/>
                  </a:cubicBezTo>
                  <a:cubicBezTo>
                    <a:pt x="0" y="123"/>
                    <a:pt x="170" y="150"/>
                    <a:pt x="343" y="150"/>
                  </a:cubicBezTo>
                  <a:cubicBezTo>
                    <a:pt x="515" y="150"/>
                    <a:pt x="691" y="123"/>
                    <a:pt x="685" y="69"/>
                  </a:cubicBezTo>
                  <a:cubicBezTo>
                    <a:pt x="685" y="19"/>
                    <a:pt x="570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4265200" y="1787050"/>
              <a:ext cx="17875" cy="10125"/>
            </a:xfrm>
            <a:custGeom>
              <a:avLst/>
              <a:gdLst/>
              <a:ahLst/>
              <a:cxnLst/>
              <a:rect l="l" t="t" r="r" b="b"/>
              <a:pathLst>
                <a:path w="715" h="405" extrusionOk="0">
                  <a:moveTo>
                    <a:pt x="92" y="0"/>
                  </a:moveTo>
                  <a:cubicBezTo>
                    <a:pt x="81" y="0"/>
                    <a:pt x="73" y="3"/>
                    <a:pt x="68" y="9"/>
                  </a:cubicBezTo>
                  <a:cubicBezTo>
                    <a:pt x="0" y="110"/>
                    <a:pt x="500" y="404"/>
                    <a:pt x="603" y="404"/>
                  </a:cubicBezTo>
                  <a:cubicBezTo>
                    <a:pt x="608" y="404"/>
                    <a:pt x="613" y="403"/>
                    <a:pt x="616" y="402"/>
                  </a:cubicBezTo>
                  <a:cubicBezTo>
                    <a:pt x="714" y="347"/>
                    <a:pt x="219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4138900" y="2273925"/>
              <a:ext cx="30375" cy="49125"/>
            </a:xfrm>
            <a:custGeom>
              <a:avLst/>
              <a:gdLst/>
              <a:ahLst/>
              <a:cxnLst/>
              <a:rect l="l" t="t" r="r" b="b"/>
              <a:pathLst>
                <a:path w="1215" h="1965" extrusionOk="0">
                  <a:moveTo>
                    <a:pt x="429" y="0"/>
                  </a:moveTo>
                  <a:lnTo>
                    <a:pt x="239" y="453"/>
                  </a:lnTo>
                  <a:lnTo>
                    <a:pt x="12" y="1762"/>
                  </a:lnTo>
                  <a:cubicBezTo>
                    <a:pt x="0" y="1858"/>
                    <a:pt x="72" y="1965"/>
                    <a:pt x="191" y="1965"/>
                  </a:cubicBezTo>
                  <a:lnTo>
                    <a:pt x="239" y="1965"/>
                  </a:lnTo>
                  <a:lnTo>
                    <a:pt x="548" y="953"/>
                  </a:lnTo>
                  <a:cubicBezTo>
                    <a:pt x="1108" y="727"/>
                    <a:pt x="1215" y="155"/>
                    <a:pt x="1215" y="155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4144250" y="2277800"/>
              <a:ext cx="25925" cy="45550"/>
            </a:xfrm>
            <a:custGeom>
              <a:avLst/>
              <a:gdLst/>
              <a:ahLst/>
              <a:cxnLst/>
              <a:rect l="l" t="t" r="r" b="b"/>
              <a:pathLst>
                <a:path w="1037" h="1822" extrusionOk="0">
                  <a:moveTo>
                    <a:pt x="965" y="0"/>
                  </a:moveTo>
                  <a:cubicBezTo>
                    <a:pt x="965" y="0"/>
                    <a:pt x="846" y="560"/>
                    <a:pt x="334" y="774"/>
                  </a:cubicBezTo>
                  <a:lnTo>
                    <a:pt x="322" y="774"/>
                  </a:lnTo>
                  <a:lnTo>
                    <a:pt x="1" y="1798"/>
                  </a:lnTo>
                  <a:lnTo>
                    <a:pt x="72" y="1822"/>
                  </a:lnTo>
                  <a:lnTo>
                    <a:pt x="382" y="834"/>
                  </a:lnTo>
                  <a:cubicBezTo>
                    <a:pt x="918" y="607"/>
                    <a:pt x="1037" y="36"/>
                    <a:pt x="1037" y="12"/>
                  </a:cubicBezTo>
                  <a:lnTo>
                    <a:pt x="965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3487025" y="1938975"/>
              <a:ext cx="145275" cy="148350"/>
            </a:xfrm>
            <a:custGeom>
              <a:avLst/>
              <a:gdLst/>
              <a:ahLst/>
              <a:cxnLst/>
              <a:rect l="l" t="t" r="r" b="b"/>
              <a:pathLst>
                <a:path w="5811" h="5934" extrusionOk="0">
                  <a:moveTo>
                    <a:pt x="4215" y="1"/>
                  </a:moveTo>
                  <a:cubicBezTo>
                    <a:pt x="3456" y="1"/>
                    <a:pt x="3293" y="670"/>
                    <a:pt x="3192" y="1087"/>
                  </a:cubicBezTo>
                  <a:cubicBezTo>
                    <a:pt x="3073" y="1587"/>
                    <a:pt x="2739" y="1778"/>
                    <a:pt x="2203" y="1968"/>
                  </a:cubicBezTo>
                  <a:cubicBezTo>
                    <a:pt x="1668" y="2159"/>
                    <a:pt x="1358" y="2671"/>
                    <a:pt x="1406" y="3159"/>
                  </a:cubicBezTo>
                  <a:cubicBezTo>
                    <a:pt x="1441" y="3659"/>
                    <a:pt x="1358" y="3897"/>
                    <a:pt x="929" y="4100"/>
                  </a:cubicBezTo>
                  <a:cubicBezTo>
                    <a:pt x="489" y="4290"/>
                    <a:pt x="1" y="5897"/>
                    <a:pt x="1703" y="5933"/>
                  </a:cubicBezTo>
                  <a:cubicBezTo>
                    <a:pt x="1718" y="5933"/>
                    <a:pt x="1733" y="5933"/>
                    <a:pt x="1748" y="5933"/>
                  </a:cubicBezTo>
                  <a:cubicBezTo>
                    <a:pt x="3397" y="5933"/>
                    <a:pt x="3561" y="4632"/>
                    <a:pt x="3644" y="4242"/>
                  </a:cubicBezTo>
                  <a:cubicBezTo>
                    <a:pt x="3751" y="3861"/>
                    <a:pt x="3977" y="2707"/>
                    <a:pt x="4620" y="2683"/>
                  </a:cubicBezTo>
                  <a:cubicBezTo>
                    <a:pt x="5251" y="2647"/>
                    <a:pt x="5573" y="1968"/>
                    <a:pt x="5573" y="1968"/>
                  </a:cubicBezTo>
                  <a:cubicBezTo>
                    <a:pt x="5573" y="1968"/>
                    <a:pt x="5811" y="361"/>
                    <a:pt x="4656" y="63"/>
                  </a:cubicBezTo>
                  <a:cubicBezTo>
                    <a:pt x="4490" y="20"/>
                    <a:pt x="4344" y="1"/>
                    <a:pt x="4215" y="1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3581400" y="1966950"/>
              <a:ext cx="45850" cy="66800"/>
            </a:xfrm>
            <a:custGeom>
              <a:avLst/>
              <a:gdLst/>
              <a:ahLst/>
              <a:cxnLst/>
              <a:rect l="l" t="t" r="r" b="b"/>
              <a:pathLst>
                <a:path w="1834" h="2672" extrusionOk="0">
                  <a:moveTo>
                    <a:pt x="1657" y="1"/>
                  </a:moveTo>
                  <a:cubicBezTo>
                    <a:pt x="1004" y="1"/>
                    <a:pt x="432" y="468"/>
                    <a:pt x="262" y="957"/>
                  </a:cubicBezTo>
                  <a:cubicBezTo>
                    <a:pt x="71" y="1480"/>
                    <a:pt x="24" y="2207"/>
                    <a:pt x="0" y="2671"/>
                  </a:cubicBezTo>
                  <a:cubicBezTo>
                    <a:pt x="143" y="2195"/>
                    <a:pt x="393" y="1611"/>
                    <a:pt x="845" y="1576"/>
                  </a:cubicBezTo>
                  <a:cubicBezTo>
                    <a:pt x="1476" y="1528"/>
                    <a:pt x="1774" y="849"/>
                    <a:pt x="1774" y="849"/>
                  </a:cubicBezTo>
                  <a:cubicBezTo>
                    <a:pt x="1774" y="849"/>
                    <a:pt x="1834" y="445"/>
                    <a:pt x="1750" y="4"/>
                  </a:cubicBezTo>
                  <a:cubicBezTo>
                    <a:pt x="1719" y="2"/>
                    <a:pt x="1688" y="1"/>
                    <a:pt x="1657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3582575" y="1975175"/>
              <a:ext cx="129500" cy="99050"/>
            </a:xfrm>
            <a:custGeom>
              <a:avLst/>
              <a:gdLst/>
              <a:ahLst/>
              <a:cxnLst/>
              <a:rect l="l" t="t" r="r" b="b"/>
              <a:pathLst>
                <a:path w="5180" h="3962" extrusionOk="0">
                  <a:moveTo>
                    <a:pt x="1691" y="1"/>
                  </a:moveTo>
                  <a:cubicBezTo>
                    <a:pt x="1033" y="1"/>
                    <a:pt x="470" y="465"/>
                    <a:pt x="298" y="937"/>
                  </a:cubicBezTo>
                  <a:cubicBezTo>
                    <a:pt x="1" y="1747"/>
                    <a:pt x="48" y="3080"/>
                    <a:pt x="48" y="3080"/>
                  </a:cubicBezTo>
                  <a:lnTo>
                    <a:pt x="3013" y="3961"/>
                  </a:lnTo>
                  <a:cubicBezTo>
                    <a:pt x="4275" y="3961"/>
                    <a:pt x="5180" y="3271"/>
                    <a:pt x="4906" y="1925"/>
                  </a:cubicBezTo>
                  <a:cubicBezTo>
                    <a:pt x="4670" y="851"/>
                    <a:pt x="3636" y="739"/>
                    <a:pt x="3216" y="739"/>
                  </a:cubicBezTo>
                  <a:cubicBezTo>
                    <a:pt x="3105" y="739"/>
                    <a:pt x="3037" y="747"/>
                    <a:pt x="3037" y="747"/>
                  </a:cubicBezTo>
                  <a:cubicBezTo>
                    <a:pt x="2605" y="205"/>
                    <a:pt x="2127" y="1"/>
                    <a:pt x="1691" y="1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3420350" y="2113525"/>
              <a:ext cx="343225" cy="259850"/>
            </a:xfrm>
            <a:custGeom>
              <a:avLst/>
              <a:gdLst/>
              <a:ahLst/>
              <a:cxnLst/>
              <a:rect l="l" t="t" r="r" b="b"/>
              <a:pathLst>
                <a:path w="13729" h="10394" extrusionOk="0">
                  <a:moveTo>
                    <a:pt x="6032" y="0"/>
                  </a:moveTo>
                  <a:cubicBezTo>
                    <a:pt x="5825" y="0"/>
                    <a:pt x="5643" y="7"/>
                    <a:pt x="5501" y="23"/>
                  </a:cubicBezTo>
                  <a:cubicBezTo>
                    <a:pt x="4488" y="116"/>
                    <a:pt x="3328" y="368"/>
                    <a:pt x="3266" y="368"/>
                  </a:cubicBezTo>
                  <a:cubicBezTo>
                    <a:pt x="3264" y="368"/>
                    <a:pt x="3263" y="368"/>
                    <a:pt x="3263" y="368"/>
                  </a:cubicBezTo>
                  <a:lnTo>
                    <a:pt x="1" y="10393"/>
                  </a:lnTo>
                  <a:lnTo>
                    <a:pt x="7621" y="10393"/>
                  </a:lnTo>
                  <a:lnTo>
                    <a:pt x="8299" y="6416"/>
                  </a:lnTo>
                  <a:cubicBezTo>
                    <a:pt x="8871" y="5940"/>
                    <a:pt x="9264" y="5214"/>
                    <a:pt x="9264" y="5214"/>
                  </a:cubicBezTo>
                  <a:lnTo>
                    <a:pt x="10335" y="6869"/>
                  </a:lnTo>
                  <a:lnTo>
                    <a:pt x="13729" y="6869"/>
                  </a:lnTo>
                  <a:cubicBezTo>
                    <a:pt x="13729" y="6869"/>
                    <a:pt x="12193" y="3737"/>
                    <a:pt x="11478" y="2225"/>
                  </a:cubicBezTo>
                  <a:cubicBezTo>
                    <a:pt x="10764" y="713"/>
                    <a:pt x="9740" y="285"/>
                    <a:pt x="9228" y="225"/>
                  </a:cubicBezTo>
                  <a:cubicBezTo>
                    <a:pt x="8810" y="175"/>
                    <a:pt x="7091" y="0"/>
                    <a:pt x="6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3595375" y="2115575"/>
              <a:ext cx="49450" cy="96150"/>
            </a:xfrm>
            <a:custGeom>
              <a:avLst/>
              <a:gdLst/>
              <a:ahLst/>
              <a:cxnLst/>
              <a:rect l="l" t="t" r="r" b="b"/>
              <a:pathLst>
                <a:path w="1978" h="3846" extrusionOk="0">
                  <a:moveTo>
                    <a:pt x="429" y="0"/>
                  </a:moveTo>
                  <a:lnTo>
                    <a:pt x="1" y="3846"/>
                  </a:lnTo>
                  <a:lnTo>
                    <a:pt x="1429" y="810"/>
                  </a:lnTo>
                  <a:lnTo>
                    <a:pt x="1977" y="131"/>
                  </a:lnTo>
                  <a:cubicBezTo>
                    <a:pt x="1620" y="95"/>
                    <a:pt x="1036" y="36"/>
                    <a:pt x="4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3595375" y="2105750"/>
              <a:ext cx="47650" cy="105700"/>
            </a:xfrm>
            <a:custGeom>
              <a:avLst/>
              <a:gdLst/>
              <a:ahLst/>
              <a:cxnLst/>
              <a:rect l="l" t="t" r="r" b="b"/>
              <a:pathLst>
                <a:path w="1906" h="4228" extrusionOk="0">
                  <a:moveTo>
                    <a:pt x="477" y="0"/>
                  </a:moveTo>
                  <a:lnTo>
                    <a:pt x="1" y="4227"/>
                  </a:lnTo>
                  <a:lnTo>
                    <a:pt x="1179" y="1120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3573350" y="2214975"/>
              <a:ext cx="24725" cy="106600"/>
            </a:xfrm>
            <a:custGeom>
              <a:avLst/>
              <a:gdLst/>
              <a:ahLst/>
              <a:cxnLst/>
              <a:rect l="l" t="t" r="r" b="b"/>
              <a:pathLst>
                <a:path w="989" h="4264" extrusionOk="0">
                  <a:moveTo>
                    <a:pt x="846" y="1"/>
                  </a:moveTo>
                  <a:lnTo>
                    <a:pt x="894" y="632"/>
                  </a:lnTo>
                  <a:cubicBezTo>
                    <a:pt x="905" y="858"/>
                    <a:pt x="834" y="1072"/>
                    <a:pt x="691" y="1227"/>
                  </a:cubicBezTo>
                  <a:cubicBezTo>
                    <a:pt x="417" y="1513"/>
                    <a:pt x="155" y="1894"/>
                    <a:pt x="334" y="2215"/>
                  </a:cubicBezTo>
                  <a:cubicBezTo>
                    <a:pt x="584" y="2644"/>
                    <a:pt x="513" y="2906"/>
                    <a:pt x="1" y="4240"/>
                  </a:cubicBezTo>
                  <a:lnTo>
                    <a:pt x="72" y="4263"/>
                  </a:lnTo>
                  <a:cubicBezTo>
                    <a:pt x="548" y="2954"/>
                    <a:pt x="667" y="2656"/>
                    <a:pt x="393" y="2180"/>
                  </a:cubicBezTo>
                  <a:cubicBezTo>
                    <a:pt x="227" y="1894"/>
                    <a:pt x="536" y="1489"/>
                    <a:pt x="751" y="1287"/>
                  </a:cubicBezTo>
                  <a:cubicBezTo>
                    <a:pt x="905" y="1108"/>
                    <a:pt x="989" y="870"/>
                    <a:pt x="965" y="632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3499525" y="2365900"/>
              <a:ext cx="145000" cy="15800"/>
            </a:xfrm>
            <a:custGeom>
              <a:avLst/>
              <a:gdLst/>
              <a:ahLst/>
              <a:cxnLst/>
              <a:rect l="l" t="t" r="r" b="b"/>
              <a:pathLst>
                <a:path w="5800" h="632" extrusionOk="0">
                  <a:moveTo>
                    <a:pt x="1" y="0"/>
                  </a:moveTo>
                  <a:lnTo>
                    <a:pt x="1" y="631"/>
                  </a:lnTo>
                  <a:lnTo>
                    <a:pt x="5799" y="631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1437;p68"/>
            <p:cNvSpPr/>
            <p:nvPr/>
          </p:nvSpPr>
          <p:spPr>
            <a:xfrm>
              <a:off x="3858800" y="2559675"/>
              <a:ext cx="167025" cy="167550"/>
            </a:xfrm>
            <a:custGeom>
              <a:avLst/>
              <a:gdLst/>
              <a:ahLst/>
              <a:cxnLst/>
              <a:rect l="l" t="t" r="r" b="b"/>
              <a:pathLst>
                <a:path w="6681" h="6702" extrusionOk="0">
                  <a:moveTo>
                    <a:pt x="1" y="0"/>
                  </a:moveTo>
                  <a:lnTo>
                    <a:pt x="1918" y="2774"/>
                  </a:lnTo>
                  <a:cubicBezTo>
                    <a:pt x="2001" y="2905"/>
                    <a:pt x="2037" y="3072"/>
                    <a:pt x="1989" y="3215"/>
                  </a:cubicBezTo>
                  <a:lnTo>
                    <a:pt x="1870" y="3584"/>
                  </a:lnTo>
                  <a:cubicBezTo>
                    <a:pt x="1751" y="3977"/>
                    <a:pt x="1929" y="4441"/>
                    <a:pt x="2322" y="4644"/>
                  </a:cubicBezTo>
                  <a:lnTo>
                    <a:pt x="5835" y="6620"/>
                  </a:lnTo>
                  <a:cubicBezTo>
                    <a:pt x="5931" y="6675"/>
                    <a:pt x="6032" y="6702"/>
                    <a:pt x="6130" y="6702"/>
                  </a:cubicBezTo>
                  <a:cubicBezTo>
                    <a:pt x="6287" y="6702"/>
                    <a:pt x="6435" y="6633"/>
                    <a:pt x="6537" y="6501"/>
                  </a:cubicBezTo>
                  <a:cubicBezTo>
                    <a:pt x="6680" y="6299"/>
                    <a:pt x="6668" y="6001"/>
                    <a:pt x="6478" y="5787"/>
                  </a:cubicBezTo>
                  <a:lnTo>
                    <a:pt x="4001" y="3025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3902550" y="2635275"/>
              <a:ext cx="123550" cy="91950"/>
            </a:xfrm>
            <a:custGeom>
              <a:avLst/>
              <a:gdLst/>
              <a:ahLst/>
              <a:cxnLst/>
              <a:rect l="l" t="t" r="r" b="b"/>
              <a:pathLst>
                <a:path w="4942" h="3678" extrusionOk="0">
                  <a:moveTo>
                    <a:pt x="2263" y="1"/>
                  </a:moveTo>
                  <a:lnTo>
                    <a:pt x="1632" y="405"/>
                  </a:lnTo>
                  <a:lnTo>
                    <a:pt x="1953" y="1203"/>
                  </a:lnTo>
                  <a:lnTo>
                    <a:pt x="239" y="251"/>
                  </a:lnTo>
                  <a:lnTo>
                    <a:pt x="144" y="560"/>
                  </a:lnTo>
                  <a:cubicBezTo>
                    <a:pt x="1" y="953"/>
                    <a:pt x="203" y="1394"/>
                    <a:pt x="584" y="1620"/>
                  </a:cubicBezTo>
                  <a:lnTo>
                    <a:pt x="4097" y="3596"/>
                  </a:lnTo>
                  <a:cubicBezTo>
                    <a:pt x="4193" y="3651"/>
                    <a:pt x="4294" y="3678"/>
                    <a:pt x="4392" y="3678"/>
                  </a:cubicBezTo>
                  <a:cubicBezTo>
                    <a:pt x="4549" y="3678"/>
                    <a:pt x="4696" y="3609"/>
                    <a:pt x="4799" y="3477"/>
                  </a:cubicBezTo>
                  <a:cubicBezTo>
                    <a:pt x="4942" y="3275"/>
                    <a:pt x="4930" y="2977"/>
                    <a:pt x="4740" y="2763"/>
                  </a:cubicBezTo>
                  <a:lnTo>
                    <a:pt x="2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p68"/>
            <p:cNvSpPr/>
            <p:nvPr/>
          </p:nvSpPr>
          <p:spPr>
            <a:xfrm>
              <a:off x="3744800" y="2559675"/>
              <a:ext cx="152425" cy="167550"/>
            </a:xfrm>
            <a:custGeom>
              <a:avLst/>
              <a:gdLst/>
              <a:ahLst/>
              <a:cxnLst/>
              <a:rect l="l" t="t" r="r" b="b"/>
              <a:pathLst>
                <a:path w="6097" h="6702" extrusionOk="0">
                  <a:moveTo>
                    <a:pt x="1" y="0"/>
                  </a:moveTo>
                  <a:lnTo>
                    <a:pt x="1656" y="2774"/>
                  </a:lnTo>
                  <a:cubicBezTo>
                    <a:pt x="1727" y="2905"/>
                    <a:pt x="1751" y="3072"/>
                    <a:pt x="1691" y="3215"/>
                  </a:cubicBezTo>
                  <a:lnTo>
                    <a:pt x="1525" y="3584"/>
                  </a:lnTo>
                  <a:cubicBezTo>
                    <a:pt x="1358" y="3977"/>
                    <a:pt x="1513" y="4441"/>
                    <a:pt x="1870" y="4644"/>
                  </a:cubicBezTo>
                  <a:lnTo>
                    <a:pt x="5204" y="6620"/>
                  </a:lnTo>
                  <a:cubicBezTo>
                    <a:pt x="5290" y="6675"/>
                    <a:pt x="5388" y="6702"/>
                    <a:pt x="5486" y="6702"/>
                  </a:cubicBezTo>
                  <a:cubicBezTo>
                    <a:pt x="5643" y="6702"/>
                    <a:pt x="5801" y="6633"/>
                    <a:pt x="5918" y="6501"/>
                  </a:cubicBezTo>
                  <a:cubicBezTo>
                    <a:pt x="6097" y="6299"/>
                    <a:pt x="6097" y="6001"/>
                    <a:pt x="5930" y="5787"/>
                  </a:cubicBezTo>
                  <a:lnTo>
                    <a:pt x="3715" y="3025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p68"/>
            <p:cNvSpPr/>
            <p:nvPr/>
          </p:nvSpPr>
          <p:spPr>
            <a:xfrm>
              <a:off x="3779625" y="2635275"/>
              <a:ext cx="118200" cy="91950"/>
            </a:xfrm>
            <a:custGeom>
              <a:avLst/>
              <a:gdLst/>
              <a:ahLst/>
              <a:cxnLst/>
              <a:rect l="l" t="t" r="r" b="b"/>
              <a:pathLst>
                <a:path w="4728" h="3678" extrusionOk="0">
                  <a:moveTo>
                    <a:pt x="2346" y="1"/>
                  </a:moveTo>
                  <a:lnTo>
                    <a:pt x="1667" y="405"/>
                  </a:lnTo>
                  <a:lnTo>
                    <a:pt x="1917" y="1203"/>
                  </a:lnTo>
                  <a:lnTo>
                    <a:pt x="298" y="251"/>
                  </a:lnTo>
                  <a:lnTo>
                    <a:pt x="155" y="560"/>
                  </a:lnTo>
                  <a:cubicBezTo>
                    <a:pt x="1" y="953"/>
                    <a:pt x="143" y="1394"/>
                    <a:pt x="501" y="1620"/>
                  </a:cubicBezTo>
                  <a:lnTo>
                    <a:pt x="3834" y="3596"/>
                  </a:lnTo>
                  <a:cubicBezTo>
                    <a:pt x="3926" y="3651"/>
                    <a:pt x="4026" y="3678"/>
                    <a:pt x="4125" y="3678"/>
                  </a:cubicBezTo>
                  <a:cubicBezTo>
                    <a:pt x="4284" y="3678"/>
                    <a:pt x="4439" y="3609"/>
                    <a:pt x="4549" y="3477"/>
                  </a:cubicBezTo>
                  <a:cubicBezTo>
                    <a:pt x="4727" y="3275"/>
                    <a:pt x="4727" y="2977"/>
                    <a:pt x="4561" y="2763"/>
                  </a:cubicBezTo>
                  <a:lnTo>
                    <a:pt x="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3476900" y="2373350"/>
              <a:ext cx="470325" cy="225925"/>
            </a:xfrm>
            <a:custGeom>
              <a:avLst/>
              <a:gdLst/>
              <a:ahLst/>
              <a:cxnLst/>
              <a:rect l="l" t="t" r="r" b="b"/>
              <a:pathLst>
                <a:path w="18813" h="9037" extrusionOk="0">
                  <a:moveTo>
                    <a:pt x="1072" y="0"/>
                  </a:moveTo>
                  <a:lnTo>
                    <a:pt x="1072" y="0"/>
                  </a:lnTo>
                  <a:cubicBezTo>
                    <a:pt x="1" y="1214"/>
                    <a:pt x="1061" y="4763"/>
                    <a:pt x="3620" y="4763"/>
                  </a:cubicBezTo>
                  <a:lnTo>
                    <a:pt x="11395" y="4763"/>
                  </a:lnTo>
                  <a:cubicBezTo>
                    <a:pt x="11395" y="4763"/>
                    <a:pt x="11752" y="5655"/>
                    <a:pt x="12372" y="6179"/>
                  </a:cubicBezTo>
                  <a:cubicBezTo>
                    <a:pt x="13014" y="6691"/>
                    <a:pt x="12729" y="7977"/>
                    <a:pt x="13610" y="9037"/>
                  </a:cubicBezTo>
                  <a:lnTo>
                    <a:pt x="18813" y="9037"/>
                  </a:lnTo>
                  <a:lnTo>
                    <a:pt x="15479" y="2096"/>
                  </a:lnTo>
                  <a:cubicBezTo>
                    <a:pt x="14884" y="845"/>
                    <a:pt x="13598" y="12"/>
                    <a:pt x="12252" y="12"/>
                  </a:cubicBezTo>
                  <a:lnTo>
                    <a:pt x="1072" y="1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3764750" y="2429900"/>
              <a:ext cx="126825" cy="169375"/>
            </a:xfrm>
            <a:custGeom>
              <a:avLst/>
              <a:gdLst/>
              <a:ahLst/>
              <a:cxnLst/>
              <a:rect l="l" t="t" r="r" b="b"/>
              <a:pathLst>
                <a:path w="5073" h="6775" extrusionOk="0">
                  <a:moveTo>
                    <a:pt x="0" y="0"/>
                  </a:moveTo>
                  <a:lnTo>
                    <a:pt x="2239" y="6775"/>
                  </a:lnTo>
                  <a:lnTo>
                    <a:pt x="5072" y="6775"/>
                  </a:lnTo>
                  <a:cubicBezTo>
                    <a:pt x="5072" y="6775"/>
                    <a:pt x="4560" y="5346"/>
                    <a:pt x="3775" y="4751"/>
                  </a:cubicBezTo>
                  <a:cubicBezTo>
                    <a:pt x="3548" y="4584"/>
                    <a:pt x="3394" y="4346"/>
                    <a:pt x="3298" y="4072"/>
                  </a:cubicBezTo>
                  <a:cubicBezTo>
                    <a:pt x="3060" y="3286"/>
                    <a:pt x="2572" y="2596"/>
                    <a:pt x="1810" y="2203"/>
                  </a:cubicBezTo>
                  <a:cubicBezTo>
                    <a:pt x="1500" y="2036"/>
                    <a:pt x="1262" y="1739"/>
                    <a:pt x="1143" y="1393"/>
                  </a:cubicBezTo>
                  <a:cubicBezTo>
                    <a:pt x="798" y="34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3798975" y="2569500"/>
              <a:ext cx="153325" cy="32750"/>
            </a:xfrm>
            <a:custGeom>
              <a:avLst/>
              <a:gdLst/>
              <a:ahLst/>
              <a:cxnLst/>
              <a:rect l="l" t="t" r="r" b="b"/>
              <a:pathLst>
                <a:path w="6133" h="1310" extrusionOk="0">
                  <a:moveTo>
                    <a:pt x="0" y="0"/>
                  </a:moveTo>
                  <a:lnTo>
                    <a:pt x="429" y="1310"/>
                  </a:lnTo>
                  <a:lnTo>
                    <a:pt x="6132" y="1310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3557275" y="2008700"/>
              <a:ext cx="110750" cy="202750"/>
            </a:xfrm>
            <a:custGeom>
              <a:avLst/>
              <a:gdLst/>
              <a:ahLst/>
              <a:cxnLst/>
              <a:rect l="l" t="t" r="r" b="b"/>
              <a:pathLst>
                <a:path w="4430" h="8110" extrusionOk="0">
                  <a:moveTo>
                    <a:pt x="3751" y="1"/>
                  </a:moveTo>
                  <a:cubicBezTo>
                    <a:pt x="3144" y="882"/>
                    <a:pt x="1358" y="977"/>
                    <a:pt x="1358" y="977"/>
                  </a:cubicBezTo>
                  <a:lnTo>
                    <a:pt x="1" y="4204"/>
                  </a:lnTo>
                  <a:lnTo>
                    <a:pt x="1513" y="8109"/>
                  </a:lnTo>
                  <a:lnTo>
                    <a:pt x="2179" y="4680"/>
                  </a:lnTo>
                  <a:lnTo>
                    <a:pt x="2299" y="3763"/>
                  </a:lnTo>
                  <a:cubicBezTo>
                    <a:pt x="2396" y="3777"/>
                    <a:pt x="2488" y="3783"/>
                    <a:pt x="2574" y="3783"/>
                  </a:cubicBezTo>
                  <a:cubicBezTo>
                    <a:pt x="3642" y="3783"/>
                    <a:pt x="3846" y="2835"/>
                    <a:pt x="3846" y="2835"/>
                  </a:cubicBezTo>
                  <a:lnTo>
                    <a:pt x="4287" y="2215"/>
                  </a:lnTo>
                  <a:cubicBezTo>
                    <a:pt x="4430" y="870"/>
                    <a:pt x="3751" y="1"/>
                    <a:pt x="3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3564425" y="2018350"/>
              <a:ext cx="38725" cy="39075"/>
            </a:xfrm>
            <a:custGeom>
              <a:avLst/>
              <a:gdLst/>
              <a:ahLst/>
              <a:cxnLst/>
              <a:rect l="l" t="t" r="r" b="b"/>
              <a:pathLst>
                <a:path w="1549" h="1563" extrusionOk="0">
                  <a:moveTo>
                    <a:pt x="708" y="1"/>
                  </a:moveTo>
                  <a:cubicBezTo>
                    <a:pt x="646" y="1"/>
                    <a:pt x="584" y="11"/>
                    <a:pt x="524" y="32"/>
                  </a:cubicBezTo>
                  <a:cubicBezTo>
                    <a:pt x="167" y="151"/>
                    <a:pt x="0" y="579"/>
                    <a:pt x="131" y="996"/>
                  </a:cubicBezTo>
                  <a:cubicBezTo>
                    <a:pt x="249" y="1340"/>
                    <a:pt x="538" y="1562"/>
                    <a:pt x="836" y="1562"/>
                  </a:cubicBezTo>
                  <a:cubicBezTo>
                    <a:pt x="899" y="1562"/>
                    <a:pt x="962" y="1553"/>
                    <a:pt x="1024" y="1532"/>
                  </a:cubicBezTo>
                  <a:cubicBezTo>
                    <a:pt x="1381" y="1413"/>
                    <a:pt x="1548" y="984"/>
                    <a:pt x="1417" y="567"/>
                  </a:cubicBezTo>
                  <a:cubicBezTo>
                    <a:pt x="1289" y="223"/>
                    <a:pt x="999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3583775" y="2066750"/>
              <a:ext cx="28000" cy="36050"/>
            </a:xfrm>
            <a:custGeom>
              <a:avLst/>
              <a:gdLst/>
              <a:ahLst/>
              <a:cxnLst/>
              <a:rect l="l" t="t" r="r" b="b"/>
              <a:pathLst>
                <a:path w="1120" h="1442" extrusionOk="0">
                  <a:moveTo>
                    <a:pt x="60" y="1"/>
                  </a:moveTo>
                  <a:cubicBezTo>
                    <a:pt x="0" y="763"/>
                    <a:pt x="655" y="1370"/>
                    <a:pt x="1108" y="1441"/>
                  </a:cubicBezTo>
                  <a:lnTo>
                    <a:pt x="1119" y="1358"/>
                  </a:lnTo>
                  <a:cubicBezTo>
                    <a:pt x="691" y="1298"/>
                    <a:pt x="96" y="679"/>
                    <a:pt x="131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3575725" y="2024900"/>
              <a:ext cx="16700" cy="22825"/>
            </a:xfrm>
            <a:custGeom>
              <a:avLst/>
              <a:gdLst/>
              <a:ahLst/>
              <a:cxnLst/>
              <a:rect l="l" t="t" r="r" b="b"/>
              <a:pathLst>
                <a:path w="668" h="913" extrusionOk="0">
                  <a:moveTo>
                    <a:pt x="75" y="1"/>
                  </a:moveTo>
                  <a:cubicBezTo>
                    <a:pt x="50" y="1"/>
                    <a:pt x="25" y="3"/>
                    <a:pt x="1" y="8"/>
                  </a:cubicBezTo>
                  <a:lnTo>
                    <a:pt x="13" y="79"/>
                  </a:lnTo>
                  <a:cubicBezTo>
                    <a:pt x="21" y="79"/>
                    <a:pt x="33" y="79"/>
                    <a:pt x="46" y="79"/>
                  </a:cubicBezTo>
                  <a:cubicBezTo>
                    <a:pt x="108" y="79"/>
                    <a:pt x="213" y="87"/>
                    <a:pt x="310" y="174"/>
                  </a:cubicBezTo>
                  <a:cubicBezTo>
                    <a:pt x="429" y="258"/>
                    <a:pt x="572" y="472"/>
                    <a:pt x="596" y="913"/>
                  </a:cubicBezTo>
                  <a:lnTo>
                    <a:pt x="668" y="913"/>
                  </a:lnTo>
                  <a:cubicBezTo>
                    <a:pt x="632" y="436"/>
                    <a:pt x="489" y="210"/>
                    <a:pt x="358" y="103"/>
                  </a:cubicBezTo>
                  <a:cubicBezTo>
                    <a:pt x="273" y="37"/>
                    <a:pt x="172" y="1"/>
                    <a:pt x="75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3577525" y="2029550"/>
              <a:ext cx="8950" cy="9850"/>
            </a:xfrm>
            <a:custGeom>
              <a:avLst/>
              <a:gdLst/>
              <a:ahLst/>
              <a:cxnLst/>
              <a:rect l="l" t="t" r="r" b="b"/>
              <a:pathLst>
                <a:path w="358" h="394" extrusionOk="0">
                  <a:moveTo>
                    <a:pt x="310" y="0"/>
                  </a:moveTo>
                  <a:lnTo>
                    <a:pt x="0" y="346"/>
                  </a:lnTo>
                  <a:lnTo>
                    <a:pt x="60" y="393"/>
                  </a:lnTo>
                  <a:lnTo>
                    <a:pt x="357" y="48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3525125" y="2312325"/>
              <a:ext cx="137850" cy="56875"/>
            </a:xfrm>
            <a:custGeom>
              <a:avLst/>
              <a:gdLst/>
              <a:ahLst/>
              <a:cxnLst/>
              <a:rect l="l" t="t" r="r" b="b"/>
              <a:pathLst>
                <a:path w="5514" h="2275" extrusionOk="0">
                  <a:moveTo>
                    <a:pt x="632" y="0"/>
                  </a:moveTo>
                  <a:lnTo>
                    <a:pt x="1" y="1870"/>
                  </a:lnTo>
                  <a:lnTo>
                    <a:pt x="3239" y="1358"/>
                  </a:lnTo>
                  <a:cubicBezTo>
                    <a:pt x="3608" y="1905"/>
                    <a:pt x="4299" y="2274"/>
                    <a:pt x="4299" y="2274"/>
                  </a:cubicBezTo>
                  <a:lnTo>
                    <a:pt x="5513" y="917"/>
                  </a:lnTo>
                  <a:lnTo>
                    <a:pt x="4239" y="322"/>
                  </a:lnTo>
                  <a:cubicBezTo>
                    <a:pt x="4001" y="226"/>
                    <a:pt x="3763" y="167"/>
                    <a:pt x="3513" y="143"/>
                  </a:cubicBezTo>
                  <a:lnTo>
                    <a:pt x="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3561150" y="2313800"/>
              <a:ext cx="25025" cy="40225"/>
            </a:xfrm>
            <a:custGeom>
              <a:avLst/>
              <a:gdLst/>
              <a:ahLst/>
              <a:cxnLst/>
              <a:rect l="l" t="t" r="r" b="b"/>
              <a:pathLst>
                <a:path w="1001" h="1609" extrusionOk="0">
                  <a:moveTo>
                    <a:pt x="179" y="1"/>
                  </a:moveTo>
                  <a:lnTo>
                    <a:pt x="0" y="1608"/>
                  </a:lnTo>
                  <a:lnTo>
                    <a:pt x="48" y="1608"/>
                  </a:lnTo>
                  <a:lnTo>
                    <a:pt x="1001" y="48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3616800" y="2223025"/>
              <a:ext cx="265850" cy="158975"/>
            </a:xfrm>
            <a:custGeom>
              <a:avLst/>
              <a:gdLst/>
              <a:ahLst/>
              <a:cxnLst/>
              <a:rect l="l" t="t" r="r" b="b"/>
              <a:pathLst>
                <a:path w="10634" h="6359" extrusionOk="0">
                  <a:moveTo>
                    <a:pt x="2918" y="0"/>
                  </a:moveTo>
                  <a:lnTo>
                    <a:pt x="1" y="6358"/>
                  </a:lnTo>
                  <a:lnTo>
                    <a:pt x="7716" y="6358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3377800" y="2373350"/>
              <a:ext cx="451850" cy="225925"/>
            </a:xfrm>
            <a:custGeom>
              <a:avLst/>
              <a:gdLst/>
              <a:ahLst/>
              <a:cxnLst/>
              <a:rect l="l" t="t" r="r" b="b"/>
              <a:pathLst>
                <a:path w="18074" h="9037" extrusionOk="0">
                  <a:moveTo>
                    <a:pt x="1191" y="0"/>
                  </a:moveTo>
                  <a:lnTo>
                    <a:pt x="1191" y="0"/>
                  </a:lnTo>
                  <a:cubicBezTo>
                    <a:pt x="0" y="1214"/>
                    <a:pt x="726" y="4763"/>
                    <a:pt x="3286" y="4763"/>
                  </a:cubicBezTo>
                  <a:lnTo>
                    <a:pt x="11049" y="4763"/>
                  </a:lnTo>
                  <a:cubicBezTo>
                    <a:pt x="11049" y="4763"/>
                    <a:pt x="11323" y="5655"/>
                    <a:pt x="11906" y="6179"/>
                  </a:cubicBezTo>
                  <a:cubicBezTo>
                    <a:pt x="12502" y="6691"/>
                    <a:pt x="12097" y="7977"/>
                    <a:pt x="12871" y="9037"/>
                  </a:cubicBezTo>
                  <a:lnTo>
                    <a:pt x="18074" y="9037"/>
                  </a:lnTo>
                  <a:lnTo>
                    <a:pt x="15395" y="2096"/>
                  </a:lnTo>
                  <a:cubicBezTo>
                    <a:pt x="14907" y="845"/>
                    <a:pt x="13704" y="12"/>
                    <a:pt x="12359" y="12"/>
                  </a:cubicBezTo>
                  <a:lnTo>
                    <a:pt x="1191" y="12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3645075" y="2444475"/>
              <a:ext cx="8975" cy="44075"/>
            </a:xfrm>
            <a:custGeom>
              <a:avLst/>
              <a:gdLst/>
              <a:ahLst/>
              <a:cxnLst/>
              <a:rect l="l" t="t" r="r" b="b"/>
              <a:pathLst>
                <a:path w="359" h="176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" y="894"/>
                    <a:pt x="287" y="1751"/>
                    <a:pt x="287" y="1763"/>
                  </a:cubicBezTo>
                  <a:lnTo>
                    <a:pt x="358" y="1739"/>
                  </a:lnTo>
                  <a:cubicBezTo>
                    <a:pt x="346" y="1727"/>
                    <a:pt x="84" y="870"/>
                    <a:pt x="263" y="13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3669200" y="2425125"/>
              <a:ext cx="19675" cy="20575"/>
            </a:xfrm>
            <a:custGeom>
              <a:avLst/>
              <a:gdLst/>
              <a:ahLst/>
              <a:cxnLst/>
              <a:rect l="l" t="t" r="r" b="b"/>
              <a:pathLst>
                <a:path w="787" h="823" extrusionOk="0">
                  <a:moveTo>
                    <a:pt x="739" y="1"/>
                  </a:moveTo>
                  <a:lnTo>
                    <a:pt x="0" y="763"/>
                  </a:lnTo>
                  <a:lnTo>
                    <a:pt x="60" y="822"/>
                  </a:lnTo>
                  <a:lnTo>
                    <a:pt x="786" y="48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3650150" y="2411150"/>
              <a:ext cx="8350" cy="24125"/>
            </a:xfrm>
            <a:custGeom>
              <a:avLst/>
              <a:gdLst/>
              <a:ahLst/>
              <a:cxnLst/>
              <a:rect l="l" t="t" r="r" b="b"/>
              <a:pathLst>
                <a:path w="334" h="965" extrusionOk="0">
                  <a:moveTo>
                    <a:pt x="262" y="0"/>
                  </a:moveTo>
                  <a:lnTo>
                    <a:pt x="0" y="941"/>
                  </a:lnTo>
                  <a:lnTo>
                    <a:pt x="72" y="965"/>
                  </a:lnTo>
                  <a:lnTo>
                    <a:pt x="334" y="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3684375" y="2569500"/>
              <a:ext cx="149750" cy="32750"/>
            </a:xfrm>
            <a:custGeom>
              <a:avLst/>
              <a:gdLst/>
              <a:ahLst/>
              <a:cxnLst/>
              <a:rect l="l" t="t" r="r" b="b"/>
              <a:pathLst>
                <a:path w="5990" h="1310" extrusionOk="0">
                  <a:moveTo>
                    <a:pt x="1" y="0"/>
                  </a:moveTo>
                  <a:lnTo>
                    <a:pt x="310" y="1310"/>
                  </a:lnTo>
                  <a:lnTo>
                    <a:pt x="5989" y="1310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3653125" y="2181350"/>
              <a:ext cx="12525" cy="61050"/>
            </a:xfrm>
            <a:custGeom>
              <a:avLst/>
              <a:gdLst/>
              <a:ahLst/>
              <a:cxnLst/>
              <a:rect l="l" t="t" r="r" b="b"/>
              <a:pathLst>
                <a:path w="501" h="2442" extrusionOk="0">
                  <a:moveTo>
                    <a:pt x="429" y="1"/>
                  </a:moveTo>
                  <a:cubicBezTo>
                    <a:pt x="358" y="1632"/>
                    <a:pt x="0" y="2394"/>
                    <a:pt x="0" y="2406"/>
                  </a:cubicBezTo>
                  <a:lnTo>
                    <a:pt x="72" y="2441"/>
                  </a:lnTo>
                  <a:cubicBezTo>
                    <a:pt x="84" y="2406"/>
                    <a:pt x="441" y="1655"/>
                    <a:pt x="500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3540300" y="2101575"/>
              <a:ext cx="56900" cy="109875"/>
            </a:xfrm>
            <a:custGeom>
              <a:avLst/>
              <a:gdLst/>
              <a:ahLst/>
              <a:cxnLst/>
              <a:rect l="l" t="t" r="r" b="b"/>
              <a:pathLst>
                <a:path w="2276" h="4395" extrusionOk="0">
                  <a:moveTo>
                    <a:pt x="370" y="1"/>
                  </a:moveTo>
                  <a:lnTo>
                    <a:pt x="1" y="858"/>
                  </a:lnTo>
                  <a:lnTo>
                    <a:pt x="2204" y="4394"/>
                  </a:lnTo>
                  <a:lnTo>
                    <a:pt x="2073" y="1334"/>
                  </a:lnTo>
                  <a:lnTo>
                    <a:pt x="2275" y="16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3547150" y="2117050"/>
              <a:ext cx="40800" cy="17600"/>
            </a:xfrm>
            <a:custGeom>
              <a:avLst/>
              <a:gdLst/>
              <a:ahLst/>
              <a:cxnLst/>
              <a:rect l="l" t="t" r="r" b="b"/>
              <a:pathLst>
                <a:path w="1632" h="704" extrusionOk="0">
                  <a:moveTo>
                    <a:pt x="37" y="1"/>
                  </a:moveTo>
                  <a:lnTo>
                    <a:pt x="1" y="72"/>
                  </a:lnTo>
                  <a:lnTo>
                    <a:pt x="1608" y="703"/>
                  </a:lnTo>
                  <a:lnTo>
                    <a:pt x="1632" y="63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3574850" y="222720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43"/>
                  </a:moveTo>
                  <a:cubicBezTo>
                    <a:pt x="369" y="143"/>
                    <a:pt x="429" y="202"/>
                    <a:pt x="429" y="274"/>
                  </a:cubicBezTo>
                  <a:cubicBezTo>
                    <a:pt x="429" y="357"/>
                    <a:pt x="369" y="405"/>
                    <a:pt x="298" y="405"/>
                  </a:cubicBezTo>
                  <a:cubicBezTo>
                    <a:pt x="226" y="405"/>
                    <a:pt x="167" y="357"/>
                    <a:pt x="167" y="274"/>
                  </a:cubicBezTo>
                  <a:cubicBezTo>
                    <a:pt x="167" y="202"/>
                    <a:pt x="226" y="143"/>
                    <a:pt x="298" y="143"/>
                  </a:cubicBezTo>
                  <a:close/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53"/>
                    <a:pt x="131" y="595"/>
                    <a:pt x="298" y="595"/>
                  </a:cubicBezTo>
                  <a:cubicBezTo>
                    <a:pt x="464" y="595"/>
                    <a:pt x="595" y="453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3566800" y="227362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67"/>
                  </a:moveTo>
                  <a:cubicBezTo>
                    <a:pt x="370" y="167"/>
                    <a:pt x="429" y="227"/>
                    <a:pt x="429" y="298"/>
                  </a:cubicBezTo>
                  <a:cubicBezTo>
                    <a:pt x="429" y="370"/>
                    <a:pt x="370" y="429"/>
                    <a:pt x="298" y="429"/>
                  </a:cubicBezTo>
                  <a:cubicBezTo>
                    <a:pt x="215" y="429"/>
                    <a:pt x="155" y="370"/>
                    <a:pt x="155" y="298"/>
                  </a:cubicBezTo>
                  <a:cubicBezTo>
                    <a:pt x="155" y="227"/>
                    <a:pt x="215" y="167"/>
                    <a:pt x="298" y="167"/>
                  </a:cubicBezTo>
                  <a:close/>
                  <a:moveTo>
                    <a:pt x="298" y="0"/>
                  </a:moveTo>
                  <a:cubicBezTo>
                    <a:pt x="132" y="0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53" y="596"/>
                    <a:pt x="596" y="465"/>
                    <a:pt x="596" y="298"/>
                  </a:cubicBezTo>
                  <a:cubicBezTo>
                    <a:pt x="596" y="131"/>
                    <a:pt x="453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3622750" y="2043150"/>
              <a:ext cx="9850" cy="14500"/>
            </a:xfrm>
            <a:custGeom>
              <a:avLst/>
              <a:gdLst/>
              <a:ahLst/>
              <a:cxnLst/>
              <a:rect l="l" t="t" r="r" b="b"/>
              <a:pathLst>
                <a:path w="394" h="580" extrusionOk="0">
                  <a:moveTo>
                    <a:pt x="273" y="0"/>
                  </a:moveTo>
                  <a:cubicBezTo>
                    <a:pt x="201" y="0"/>
                    <a:pt x="101" y="82"/>
                    <a:pt x="49" y="230"/>
                  </a:cubicBezTo>
                  <a:cubicBezTo>
                    <a:pt x="37" y="254"/>
                    <a:pt x="25" y="290"/>
                    <a:pt x="25" y="337"/>
                  </a:cubicBezTo>
                  <a:lnTo>
                    <a:pt x="132" y="337"/>
                  </a:lnTo>
                  <a:lnTo>
                    <a:pt x="1" y="421"/>
                  </a:lnTo>
                  <a:cubicBezTo>
                    <a:pt x="1" y="492"/>
                    <a:pt x="25" y="552"/>
                    <a:pt x="61" y="576"/>
                  </a:cubicBezTo>
                  <a:cubicBezTo>
                    <a:pt x="69" y="578"/>
                    <a:pt x="77" y="580"/>
                    <a:pt x="86" y="580"/>
                  </a:cubicBezTo>
                  <a:cubicBezTo>
                    <a:pt x="158" y="580"/>
                    <a:pt x="259" y="497"/>
                    <a:pt x="322" y="349"/>
                  </a:cubicBezTo>
                  <a:cubicBezTo>
                    <a:pt x="394" y="195"/>
                    <a:pt x="382" y="52"/>
                    <a:pt x="299" y="4"/>
                  </a:cubicBezTo>
                  <a:cubicBezTo>
                    <a:pt x="291" y="1"/>
                    <a:pt x="282" y="0"/>
                    <a:pt x="273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3645075" y="2052850"/>
              <a:ext cx="9850" cy="14400"/>
            </a:xfrm>
            <a:custGeom>
              <a:avLst/>
              <a:gdLst/>
              <a:ahLst/>
              <a:cxnLst/>
              <a:rect l="l" t="t" r="r" b="b"/>
              <a:pathLst>
                <a:path w="394" h="576" extrusionOk="0">
                  <a:moveTo>
                    <a:pt x="263" y="1"/>
                  </a:moveTo>
                  <a:cubicBezTo>
                    <a:pt x="192" y="1"/>
                    <a:pt x="99" y="82"/>
                    <a:pt x="49" y="223"/>
                  </a:cubicBezTo>
                  <a:cubicBezTo>
                    <a:pt x="37" y="259"/>
                    <a:pt x="25" y="283"/>
                    <a:pt x="25" y="330"/>
                  </a:cubicBezTo>
                  <a:lnTo>
                    <a:pt x="132" y="330"/>
                  </a:lnTo>
                  <a:lnTo>
                    <a:pt x="1" y="426"/>
                  </a:lnTo>
                  <a:cubicBezTo>
                    <a:pt x="1" y="497"/>
                    <a:pt x="25" y="557"/>
                    <a:pt x="60" y="569"/>
                  </a:cubicBezTo>
                  <a:cubicBezTo>
                    <a:pt x="71" y="574"/>
                    <a:pt x="82" y="576"/>
                    <a:pt x="93" y="576"/>
                  </a:cubicBezTo>
                  <a:cubicBezTo>
                    <a:pt x="165" y="576"/>
                    <a:pt x="261" y="486"/>
                    <a:pt x="322" y="342"/>
                  </a:cubicBezTo>
                  <a:cubicBezTo>
                    <a:pt x="394" y="176"/>
                    <a:pt x="394" y="33"/>
                    <a:pt x="299" y="9"/>
                  </a:cubicBezTo>
                  <a:cubicBezTo>
                    <a:pt x="288" y="3"/>
                    <a:pt x="276" y="1"/>
                    <a:pt x="263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3631400" y="2053650"/>
              <a:ext cx="9250" cy="17600"/>
            </a:xfrm>
            <a:custGeom>
              <a:avLst/>
              <a:gdLst/>
              <a:ahLst/>
              <a:cxnLst/>
              <a:rect l="l" t="t" r="r" b="b"/>
              <a:pathLst>
                <a:path w="370" h="704" extrusionOk="0">
                  <a:moveTo>
                    <a:pt x="298" y="1"/>
                  </a:moveTo>
                  <a:lnTo>
                    <a:pt x="179" y="370"/>
                  </a:lnTo>
                  <a:lnTo>
                    <a:pt x="191" y="394"/>
                  </a:lnTo>
                  <a:cubicBezTo>
                    <a:pt x="215" y="406"/>
                    <a:pt x="250" y="477"/>
                    <a:pt x="238" y="525"/>
                  </a:cubicBezTo>
                  <a:cubicBezTo>
                    <a:pt x="226" y="584"/>
                    <a:pt x="131" y="608"/>
                    <a:pt x="0" y="632"/>
                  </a:cubicBezTo>
                  <a:lnTo>
                    <a:pt x="12" y="703"/>
                  </a:lnTo>
                  <a:cubicBezTo>
                    <a:pt x="191" y="691"/>
                    <a:pt x="286" y="644"/>
                    <a:pt x="310" y="548"/>
                  </a:cubicBezTo>
                  <a:cubicBezTo>
                    <a:pt x="346" y="477"/>
                    <a:pt x="298" y="394"/>
                    <a:pt x="274" y="358"/>
                  </a:cubicBezTo>
                  <a:lnTo>
                    <a:pt x="369" y="36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3610550" y="2071825"/>
              <a:ext cx="24750" cy="17150"/>
            </a:xfrm>
            <a:custGeom>
              <a:avLst/>
              <a:gdLst/>
              <a:ahLst/>
              <a:cxnLst/>
              <a:rect l="l" t="t" r="r" b="b"/>
              <a:pathLst>
                <a:path w="990" h="686" extrusionOk="0">
                  <a:moveTo>
                    <a:pt x="346" y="0"/>
                  </a:moveTo>
                  <a:cubicBezTo>
                    <a:pt x="346" y="0"/>
                    <a:pt x="1" y="595"/>
                    <a:pt x="346" y="679"/>
                  </a:cubicBezTo>
                  <a:cubicBezTo>
                    <a:pt x="368" y="683"/>
                    <a:pt x="390" y="685"/>
                    <a:pt x="412" y="685"/>
                  </a:cubicBezTo>
                  <a:cubicBezTo>
                    <a:pt x="738" y="685"/>
                    <a:pt x="989" y="214"/>
                    <a:pt x="989" y="21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6F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3623075" y="2032075"/>
              <a:ext cx="16675" cy="10000"/>
            </a:xfrm>
            <a:custGeom>
              <a:avLst/>
              <a:gdLst/>
              <a:ahLst/>
              <a:cxnLst/>
              <a:rect l="l" t="t" r="r" b="b"/>
              <a:pathLst>
                <a:path w="667" h="400" extrusionOk="0">
                  <a:moveTo>
                    <a:pt x="257" y="0"/>
                  </a:moveTo>
                  <a:cubicBezTo>
                    <a:pt x="104" y="0"/>
                    <a:pt x="0" y="102"/>
                    <a:pt x="36" y="137"/>
                  </a:cubicBezTo>
                  <a:cubicBezTo>
                    <a:pt x="71" y="161"/>
                    <a:pt x="214" y="137"/>
                    <a:pt x="333" y="209"/>
                  </a:cubicBezTo>
                  <a:cubicBezTo>
                    <a:pt x="464" y="268"/>
                    <a:pt x="548" y="399"/>
                    <a:pt x="583" y="399"/>
                  </a:cubicBezTo>
                  <a:cubicBezTo>
                    <a:pt x="643" y="399"/>
                    <a:pt x="667" y="149"/>
                    <a:pt x="429" y="42"/>
                  </a:cubicBezTo>
                  <a:cubicBezTo>
                    <a:pt x="368" y="12"/>
                    <a:pt x="310" y="0"/>
                    <a:pt x="257" y="0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3646875" y="2043675"/>
              <a:ext cx="16100" cy="10000"/>
            </a:xfrm>
            <a:custGeom>
              <a:avLst/>
              <a:gdLst/>
              <a:ahLst/>
              <a:cxnLst/>
              <a:rect l="l" t="t" r="r" b="b"/>
              <a:pathLst>
                <a:path w="644" h="400" extrusionOk="0">
                  <a:moveTo>
                    <a:pt x="257" y="0"/>
                  </a:moveTo>
                  <a:cubicBezTo>
                    <a:pt x="104" y="0"/>
                    <a:pt x="1" y="99"/>
                    <a:pt x="36" y="126"/>
                  </a:cubicBezTo>
                  <a:cubicBezTo>
                    <a:pt x="72" y="162"/>
                    <a:pt x="215" y="126"/>
                    <a:pt x="334" y="209"/>
                  </a:cubicBezTo>
                  <a:cubicBezTo>
                    <a:pt x="465" y="269"/>
                    <a:pt x="548" y="400"/>
                    <a:pt x="584" y="400"/>
                  </a:cubicBezTo>
                  <a:cubicBezTo>
                    <a:pt x="643" y="400"/>
                    <a:pt x="643" y="150"/>
                    <a:pt x="429" y="43"/>
                  </a:cubicBezTo>
                  <a:cubicBezTo>
                    <a:pt x="368" y="12"/>
                    <a:pt x="309" y="0"/>
                    <a:pt x="257" y="0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3631400" y="2222425"/>
              <a:ext cx="69075" cy="147675"/>
            </a:xfrm>
            <a:custGeom>
              <a:avLst/>
              <a:gdLst/>
              <a:ahLst/>
              <a:cxnLst/>
              <a:rect l="l" t="t" r="r" b="b"/>
              <a:pathLst>
                <a:path w="2763" h="5907" extrusionOk="0">
                  <a:moveTo>
                    <a:pt x="2691" y="1"/>
                  </a:moveTo>
                  <a:lnTo>
                    <a:pt x="0" y="5882"/>
                  </a:lnTo>
                  <a:lnTo>
                    <a:pt x="72" y="5906"/>
                  </a:lnTo>
                  <a:lnTo>
                    <a:pt x="2763" y="36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326CA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3732000" y="2386425"/>
              <a:ext cx="98850" cy="212850"/>
            </a:xfrm>
            <a:custGeom>
              <a:avLst/>
              <a:gdLst/>
              <a:ahLst/>
              <a:cxnLst/>
              <a:rect l="l" t="t" r="r" b="b"/>
              <a:pathLst>
                <a:path w="3954" h="8514" extrusionOk="0">
                  <a:moveTo>
                    <a:pt x="36" y="1"/>
                  </a:moveTo>
                  <a:lnTo>
                    <a:pt x="1" y="60"/>
                  </a:lnTo>
                  <a:cubicBezTo>
                    <a:pt x="548" y="430"/>
                    <a:pt x="965" y="953"/>
                    <a:pt x="1203" y="1573"/>
                  </a:cubicBezTo>
                  <a:lnTo>
                    <a:pt x="3882" y="8514"/>
                  </a:lnTo>
                  <a:lnTo>
                    <a:pt x="3953" y="8478"/>
                  </a:lnTo>
                  <a:lnTo>
                    <a:pt x="1275" y="1549"/>
                  </a:lnTo>
                  <a:cubicBezTo>
                    <a:pt x="1036" y="906"/>
                    <a:pt x="608" y="370"/>
                    <a:pt x="36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3341025" y="2123000"/>
              <a:ext cx="218650" cy="271325"/>
            </a:xfrm>
            <a:custGeom>
              <a:avLst/>
              <a:gdLst/>
              <a:ahLst/>
              <a:cxnLst/>
              <a:rect l="l" t="t" r="r" b="b"/>
              <a:pathLst>
                <a:path w="8746" h="10853" extrusionOk="0">
                  <a:moveTo>
                    <a:pt x="6448" y="1"/>
                  </a:moveTo>
                  <a:cubicBezTo>
                    <a:pt x="5579" y="132"/>
                    <a:pt x="4364" y="632"/>
                    <a:pt x="3507" y="2382"/>
                  </a:cubicBezTo>
                  <a:cubicBezTo>
                    <a:pt x="2638" y="4120"/>
                    <a:pt x="1626" y="6168"/>
                    <a:pt x="1245" y="7026"/>
                  </a:cubicBezTo>
                  <a:cubicBezTo>
                    <a:pt x="882" y="7773"/>
                    <a:pt x="1" y="10112"/>
                    <a:pt x="2730" y="10112"/>
                  </a:cubicBezTo>
                  <a:cubicBezTo>
                    <a:pt x="3043" y="10112"/>
                    <a:pt x="3403" y="10081"/>
                    <a:pt x="3817" y="10014"/>
                  </a:cubicBezTo>
                  <a:lnTo>
                    <a:pt x="3817" y="10014"/>
                  </a:lnTo>
                  <a:cubicBezTo>
                    <a:pt x="3817" y="10014"/>
                    <a:pt x="3754" y="10853"/>
                    <a:pt x="4778" y="10853"/>
                  </a:cubicBezTo>
                  <a:cubicBezTo>
                    <a:pt x="5364" y="10853"/>
                    <a:pt x="6305" y="10578"/>
                    <a:pt x="7817" y="9716"/>
                  </a:cubicBezTo>
                  <a:lnTo>
                    <a:pt x="8746" y="7323"/>
                  </a:lnTo>
                  <a:lnTo>
                    <a:pt x="5638" y="7061"/>
                  </a:lnTo>
                  <a:lnTo>
                    <a:pt x="7269" y="3097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3424825" y="2338800"/>
              <a:ext cx="11625" cy="30100"/>
            </a:xfrm>
            <a:custGeom>
              <a:avLst/>
              <a:gdLst/>
              <a:ahLst/>
              <a:cxnLst/>
              <a:rect l="l" t="t" r="r" b="b"/>
              <a:pathLst>
                <a:path w="465" h="1204" extrusionOk="0">
                  <a:moveTo>
                    <a:pt x="0" y="1"/>
                  </a:moveTo>
                  <a:cubicBezTo>
                    <a:pt x="36" y="965"/>
                    <a:pt x="417" y="1192"/>
                    <a:pt x="441" y="1203"/>
                  </a:cubicBezTo>
                  <a:lnTo>
                    <a:pt x="465" y="1144"/>
                  </a:lnTo>
                  <a:cubicBezTo>
                    <a:pt x="465" y="1144"/>
                    <a:pt x="107" y="918"/>
                    <a:pt x="84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3425725" y="2295950"/>
              <a:ext cx="131875" cy="11325"/>
            </a:xfrm>
            <a:custGeom>
              <a:avLst/>
              <a:gdLst/>
              <a:ahLst/>
              <a:cxnLst/>
              <a:rect l="l" t="t" r="r" b="b"/>
              <a:pathLst>
                <a:path w="5275" h="453" extrusionOk="0">
                  <a:moveTo>
                    <a:pt x="0" y="0"/>
                  </a:moveTo>
                  <a:lnTo>
                    <a:pt x="0" y="72"/>
                  </a:lnTo>
                  <a:lnTo>
                    <a:pt x="5263" y="453"/>
                  </a:lnTo>
                  <a:lnTo>
                    <a:pt x="5275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3480175" y="2209925"/>
              <a:ext cx="38725" cy="89925"/>
            </a:xfrm>
            <a:custGeom>
              <a:avLst/>
              <a:gdLst/>
              <a:ahLst/>
              <a:cxnLst/>
              <a:rect l="l" t="t" r="r" b="b"/>
              <a:pathLst>
                <a:path w="1549" h="3597" extrusionOk="0">
                  <a:moveTo>
                    <a:pt x="1477" y="1"/>
                  </a:moveTo>
                  <a:lnTo>
                    <a:pt x="1" y="3572"/>
                  </a:lnTo>
                  <a:lnTo>
                    <a:pt x="72" y="3596"/>
                  </a:lnTo>
                  <a:lnTo>
                    <a:pt x="1549" y="24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3499225" y="2225700"/>
              <a:ext cx="28300" cy="28900"/>
            </a:xfrm>
            <a:custGeom>
              <a:avLst/>
              <a:gdLst/>
              <a:ahLst/>
              <a:cxnLst/>
              <a:rect l="l" t="t" r="r" b="b"/>
              <a:pathLst>
                <a:path w="1132" h="1156" extrusionOk="0">
                  <a:moveTo>
                    <a:pt x="1061" y="1"/>
                  </a:moveTo>
                  <a:cubicBezTo>
                    <a:pt x="1061" y="1"/>
                    <a:pt x="751" y="667"/>
                    <a:pt x="1" y="1084"/>
                  </a:cubicBezTo>
                  <a:lnTo>
                    <a:pt x="49" y="1155"/>
                  </a:lnTo>
                  <a:cubicBezTo>
                    <a:pt x="822" y="727"/>
                    <a:pt x="1132" y="60"/>
                    <a:pt x="1132" y="24"/>
                  </a:cubicBezTo>
                  <a:lnTo>
                    <a:pt x="1061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3536150" y="2306075"/>
              <a:ext cx="43175" cy="59850"/>
            </a:xfrm>
            <a:custGeom>
              <a:avLst/>
              <a:gdLst/>
              <a:ahLst/>
              <a:cxnLst/>
              <a:rect l="l" t="t" r="r" b="b"/>
              <a:pathLst>
                <a:path w="1727" h="2394" extrusionOk="0">
                  <a:moveTo>
                    <a:pt x="929" y="0"/>
                  </a:moveTo>
                  <a:lnTo>
                    <a:pt x="0" y="2393"/>
                  </a:lnTo>
                  <a:lnTo>
                    <a:pt x="941" y="2120"/>
                  </a:lnTo>
                  <a:lnTo>
                    <a:pt x="1727" y="72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3738250" y="2277200"/>
              <a:ext cx="47350" cy="55675"/>
            </a:xfrm>
            <a:custGeom>
              <a:avLst/>
              <a:gdLst/>
              <a:ahLst/>
              <a:cxnLst/>
              <a:rect l="l" t="t" r="r" b="b"/>
              <a:pathLst>
                <a:path w="1894" h="2227" extrusionOk="0">
                  <a:moveTo>
                    <a:pt x="1263" y="84"/>
                  </a:moveTo>
                  <a:cubicBezTo>
                    <a:pt x="1429" y="84"/>
                    <a:pt x="1548" y="143"/>
                    <a:pt x="1632" y="262"/>
                  </a:cubicBezTo>
                  <a:cubicBezTo>
                    <a:pt x="1775" y="453"/>
                    <a:pt x="1798" y="762"/>
                    <a:pt x="1691" y="1096"/>
                  </a:cubicBezTo>
                  <a:cubicBezTo>
                    <a:pt x="1513" y="1667"/>
                    <a:pt x="1025" y="2132"/>
                    <a:pt x="596" y="2132"/>
                  </a:cubicBezTo>
                  <a:cubicBezTo>
                    <a:pt x="441" y="2132"/>
                    <a:pt x="310" y="2072"/>
                    <a:pt x="227" y="1953"/>
                  </a:cubicBezTo>
                  <a:cubicBezTo>
                    <a:pt x="84" y="1762"/>
                    <a:pt x="60" y="1453"/>
                    <a:pt x="167" y="1120"/>
                  </a:cubicBezTo>
                  <a:cubicBezTo>
                    <a:pt x="346" y="536"/>
                    <a:pt x="834" y="84"/>
                    <a:pt x="1263" y="84"/>
                  </a:cubicBezTo>
                  <a:close/>
                  <a:moveTo>
                    <a:pt x="1275" y="0"/>
                  </a:moveTo>
                  <a:cubicBezTo>
                    <a:pt x="822" y="0"/>
                    <a:pt x="298" y="488"/>
                    <a:pt x="108" y="1108"/>
                  </a:cubicBezTo>
                  <a:cubicBezTo>
                    <a:pt x="1" y="1465"/>
                    <a:pt x="24" y="1810"/>
                    <a:pt x="179" y="2012"/>
                  </a:cubicBezTo>
                  <a:cubicBezTo>
                    <a:pt x="274" y="2143"/>
                    <a:pt x="429" y="2227"/>
                    <a:pt x="608" y="2227"/>
                  </a:cubicBezTo>
                  <a:cubicBezTo>
                    <a:pt x="1060" y="2227"/>
                    <a:pt x="1596" y="1727"/>
                    <a:pt x="1787" y="1120"/>
                  </a:cubicBezTo>
                  <a:cubicBezTo>
                    <a:pt x="1894" y="762"/>
                    <a:pt x="1858" y="417"/>
                    <a:pt x="1715" y="215"/>
                  </a:cubicBezTo>
                  <a:cubicBezTo>
                    <a:pt x="1608" y="84"/>
                    <a:pt x="1453" y="0"/>
                    <a:pt x="1275" y="0"/>
                  </a:cubicBezTo>
                  <a:close/>
                </a:path>
              </a:pathLst>
            </a:custGeom>
            <a:solidFill>
              <a:srgbClr val="326CA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3613825" y="2076875"/>
              <a:ext cx="13125" cy="12075"/>
            </a:xfrm>
            <a:custGeom>
              <a:avLst/>
              <a:gdLst/>
              <a:ahLst/>
              <a:cxnLst/>
              <a:rect l="l" t="t" r="r" b="b"/>
              <a:pathLst>
                <a:path w="525" h="483" extrusionOk="0">
                  <a:moveTo>
                    <a:pt x="120" y="0"/>
                  </a:moveTo>
                  <a:lnTo>
                    <a:pt x="120" y="0"/>
                  </a:lnTo>
                  <a:cubicBezTo>
                    <a:pt x="48" y="179"/>
                    <a:pt x="1" y="429"/>
                    <a:pt x="215" y="477"/>
                  </a:cubicBezTo>
                  <a:cubicBezTo>
                    <a:pt x="234" y="481"/>
                    <a:pt x="253" y="483"/>
                    <a:pt x="272" y="483"/>
                  </a:cubicBezTo>
                  <a:cubicBezTo>
                    <a:pt x="357" y="483"/>
                    <a:pt x="437" y="442"/>
                    <a:pt x="525" y="393"/>
                  </a:cubicBezTo>
                  <a:cubicBezTo>
                    <a:pt x="453" y="179"/>
                    <a:pt x="298" y="24"/>
                    <a:pt x="120" y="0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3959700" y="1596750"/>
              <a:ext cx="95575" cy="51525"/>
            </a:xfrm>
            <a:custGeom>
              <a:avLst/>
              <a:gdLst/>
              <a:ahLst/>
              <a:cxnLst/>
              <a:rect l="l" t="t" r="r" b="b"/>
              <a:pathLst>
                <a:path w="3823" h="2061" extrusionOk="0">
                  <a:moveTo>
                    <a:pt x="1" y="1"/>
                  </a:moveTo>
                  <a:lnTo>
                    <a:pt x="37" y="2060"/>
                  </a:lnTo>
                  <a:lnTo>
                    <a:pt x="3180" y="1310"/>
                  </a:lnTo>
                  <a:cubicBezTo>
                    <a:pt x="3692" y="929"/>
                    <a:pt x="3823" y="1"/>
                    <a:pt x="3823" y="1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3708775" y="1975075"/>
              <a:ext cx="137850" cy="83125"/>
            </a:xfrm>
            <a:custGeom>
              <a:avLst/>
              <a:gdLst/>
              <a:ahLst/>
              <a:cxnLst/>
              <a:rect l="l" t="t" r="r" b="b"/>
              <a:pathLst>
                <a:path w="5514" h="3325" extrusionOk="0">
                  <a:moveTo>
                    <a:pt x="4597" y="1"/>
                  </a:moveTo>
                  <a:cubicBezTo>
                    <a:pt x="4597" y="1"/>
                    <a:pt x="1656" y="1167"/>
                    <a:pt x="965" y="1453"/>
                  </a:cubicBezTo>
                  <a:cubicBezTo>
                    <a:pt x="287" y="1751"/>
                    <a:pt x="1" y="2477"/>
                    <a:pt x="227" y="2906"/>
                  </a:cubicBezTo>
                  <a:cubicBezTo>
                    <a:pt x="382" y="3196"/>
                    <a:pt x="756" y="3324"/>
                    <a:pt x="1255" y="3324"/>
                  </a:cubicBezTo>
                  <a:cubicBezTo>
                    <a:pt x="2065" y="3324"/>
                    <a:pt x="3203" y="2988"/>
                    <a:pt x="4263" y="2465"/>
                  </a:cubicBezTo>
                  <a:lnTo>
                    <a:pt x="5513" y="2310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3785875" y="1982225"/>
              <a:ext cx="61050" cy="54500"/>
            </a:xfrm>
            <a:custGeom>
              <a:avLst/>
              <a:gdLst/>
              <a:ahLst/>
              <a:cxnLst/>
              <a:rect l="l" t="t" r="r" b="b"/>
              <a:pathLst>
                <a:path w="2442" h="2180" extrusionOk="0">
                  <a:moveTo>
                    <a:pt x="1632" y="0"/>
                  </a:moveTo>
                  <a:lnTo>
                    <a:pt x="1" y="786"/>
                  </a:lnTo>
                  <a:lnTo>
                    <a:pt x="834" y="917"/>
                  </a:lnTo>
                  <a:lnTo>
                    <a:pt x="1191" y="2179"/>
                  </a:lnTo>
                  <a:lnTo>
                    <a:pt x="2441" y="2024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3867425" y="2256350"/>
              <a:ext cx="112250" cy="122875"/>
            </a:xfrm>
            <a:custGeom>
              <a:avLst/>
              <a:gdLst/>
              <a:ahLst/>
              <a:cxnLst/>
              <a:rect l="l" t="t" r="r" b="b"/>
              <a:pathLst>
                <a:path w="4490" h="4915" extrusionOk="0">
                  <a:moveTo>
                    <a:pt x="3668" y="1"/>
                  </a:moveTo>
                  <a:lnTo>
                    <a:pt x="1727" y="263"/>
                  </a:lnTo>
                  <a:cubicBezTo>
                    <a:pt x="1727" y="263"/>
                    <a:pt x="1" y="4454"/>
                    <a:pt x="1251" y="4882"/>
                  </a:cubicBezTo>
                  <a:cubicBezTo>
                    <a:pt x="1312" y="4904"/>
                    <a:pt x="1376" y="4914"/>
                    <a:pt x="1440" y="4914"/>
                  </a:cubicBezTo>
                  <a:cubicBezTo>
                    <a:pt x="2692" y="4914"/>
                    <a:pt x="4490" y="1061"/>
                    <a:pt x="4490" y="1061"/>
                  </a:cubicBezTo>
                  <a:cubicBezTo>
                    <a:pt x="4168" y="203"/>
                    <a:pt x="3668" y="1"/>
                    <a:pt x="3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3876675" y="2256050"/>
              <a:ext cx="103000" cy="122575"/>
            </a:xfrm>
            <a:custGeom>
              <a:avLst/>
              <a:gdLst/>
              <a:ahLst/>
              <a:cxnLst/>
              <a:rect l="l" t="t" r="r" b="b"/>
              <a:pathLst>
                <a:path w="4120" h="4903" extrusionOk="0">
                  <a:moveTo>
                    <a:pt x="3298" y="1"/>
                  </a:moveTo>
                  <a:lnTo>
                    <a:pt x="2929" y="49"/>
                  </a:lnTo>
                  <a:lnTo>
                    <a:pt x="2155" y="1846"/>
                  </a:lnTo>
                  <a:lnTo>
                    <a:pt x="2048" y="1108"/>
                  </a:lnTo>
                  <a:lnTo>
                    <a:pt x="1036" y="1108"/>
                  </a:lnTo>
                  <a:cubicBezTo>
                    <a:pt x="607" y="2358"/>
                    <a:pt x="0" y="4573"/>
                    <a:pt x="893" y="4871"/>
                  </a:cubicBezTo>
                  <a:cubicBezTo>
                    <a:pt x="954" y="4892"/>
                    <a:pt x="1017" y="4903"/>
                    <a:pt x="1081" y="4903"/>
                  </a:cubicBezTo>
                  <a:cubicBezTo>
                    <a:pt x="2322" y="4903"/>
                    <a:pt x="4120" y="1061"/>
                    <a:pt x="4120" y="1061"/>
                  </a:cubicBezTo>
                  <a:cubicBezTo>
                    <a:pt x="3798" y="215"/>
                    <a:pt x="3298" y="1"/>
                    <a:pt x="3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3589125" y="1657325"/>
              <a:ext cx="188150" cy="220450"/>
            </a:xfrm>
            <a:custGeom>
              <a:avLst/>
              <a:gdLst/>
              <a:ahLst/>
              <a:cxnLst/>
              <a:rect l="l" t="t" r="r" b="b"/>
              <a:pathLst>
                <a:path w="7526" h="8818" extrusionOk="0">
                  <a:moveTo>
                    <a:pt x="2338" y="0"/>
                  </a:moveTo>
                  <a:cubicBezTo>
                    <a:pt x="2256" y="0"/>
                    <a:pt x="2189" y="79"/>
                    <a:pt x="2227" y="173"/>
                  </a:cubicBezTo>
                  <a:cubicBezTo>
                    <a:pt x="2287" y="328"/>
                    <a:pt x="2406" y="530"/>
                    <a:pt x="2644" y="685"/>
                  </a:cubicBezTo>
                  <a:lnTo>
                    <a:pt x="2799" y="1138"/>
                  </a:lnTo>
                  <a:lnTo>
                    <a:pt x="1691" y="1138"/>
                  </a:lnTo>
                  <a:lnTo>
                    <a:pt x="155" y="1078"/>
                  </a:lnTo>
                  <a:cubicBezTo>
                    <a:pt x="72" y="1078"/>
                    <a:pt x="1" y="1161"/>
                    <a:pt x="36" y="1257"/>
                  </a:cubicBezTo>
                  <a:lnTo>
                    <a:pt x="513" y="2447"/>
                  </a:lnTo>
                  <a:cubicBezTo>
                    <a:pt x="536" y="2495"/>
                    <a:pt x="572" y="2531"/>
                    <a:pt x="632" y="2531"/>
                  </a:cubicBezTo>
                  <a:lnTo>
                    <a:pt x="1882" y="2733"/>
                  </a:lnTo>
                  <a:cubicBezTo>
                    <a:pt x="1882" y="2733"/>
                    <a:pt x="2477" y="2942"/>
                    <a:pt x="3161" y="2942"/>
                  </a:cubicBezTo>
                  <a:cubicBezTo>
                    <a:pt x="3226" y="2942"/>
                    <a:pt x="3292" y="2940"/>
                    <a:pt x="3358" y="2935"/>
                  </a:cubicBezTo>
                  <a:cubicBezTo>
                    <a:pt x="3358" y="2935"/>
                    <a:pt x="4704" y="6757"/>
                    <a:pt x="7085" y="8817"/>
                  </a:cubicBezTo>
                  <a:lnTo>
                    <a:pt x="7525" y="5388"/>
                  </a:lnTo>
                  <a:lnTo>
                    <a:pt x="4025" y="1662"/>
                  </a:lnTo>
                  <a:lnTo>
                    <a:pt x="3239" y="649"/>
                  </a:lnTo>
                  <a:cubicBezTo>
                    <a:pt x="3180" y="554"/>
                    <a:pt x="3096" y="483"/>
                    <a:pt x="3001" y="423"/>
                  </a:cubicBezTo>
                  <a:lnTo>
                    <a:pt x="2406" y="18"/>
                  </a:lnTo>
                  <a:cubicBezTo>
                    <a:pt x="2383" y="6"/>
                    <a:pt x="2360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3738550" y="1784275"/>
              <a:ext cx="34550" cy="93500"/>
            </a:xfrm>
            <a:custGeom>
              <a:avLst/>
              <a:gdLst/>
              <a:ahLst/>
              <a:cxnLst/>
              <a:rect l="l" t="t" r="r" b="b"/>
              <a:pathLst>
                <a:path w="1382" h="3740" extrusionOk="0">
                  <a:moveTo>
                    <a:pt x="1072" y="1"/>
                  </a:moveTo>
                  <a:cubicBezTo>
                    <a:pt x="1108" y="513"/>
                    <a:pt x="286" y="1775"/>
                    <a:pt x="1" y="2620"/>
                  </a:cubicBezTo>
                  <a:cubicBezTo>
                    <a:pt x="334" y="3025"/>
                    <a:pt x="691" y="3406"/>
                    <a:pt x="1072" y="3739"/>
                  </a:cubicBezTo>
                  <a:lnTo>
                    <a:pt x="1382" y="141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3628725" y="1687250"/>
              <a:ext cx="8650" cy="35725"/>
            </a:xfrm>
            <a:custGeom>
              <a:avLst/>
              <a:gdLst/>
              <a:ahLst/>
              <a:cxnLst/>
              <a:rect l="l" t="t" r="r" b="b"/>
              <a:pathLst>
                <a:path w="346" h="1429" extrusionOk="0">
                  <a:moveTo>
                    <a:pt x="72" y="0"/>
                  </a:moveTo>
                  <a:lnTo>
                    <a:pt x="0" y="12"/>
                  </a:lnTo>
                  <a:lnTo>
                    <a:pt x="274" y="1429"/>
                  </a:lnTo>
                  <a:lnTo>
                    <a:pt x="345" y="141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3592100" y="1693800"/>
              <a:ext cx="39025" cy="3575"/>
            </a:xfrm>
            <a:custGeom>
              <a:avLst/>
              <a:gdLst/>
              <a:ahLst/>
              <a:cxnLst/>
              <a:rect l="l" t="t" r="r" b="b"/>
              <a:pathLst>
                <a:path w="1561" h="143" extrusionOk="0">
                  <a:moveTo>
                    <a:pt x="1" y="0"/>
                  </a:moveTo>
                  <a:lnTo>
                    <a:pt x="1" y="72"/>
                  </a:lnTo>
                  <a:lnTo>
                    <a:pt x="1560" y="143"/>
                  </a:lnTo>
                  <a:lnTo>
                    <a:pt x="1560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p68"/>
            <p:cNvSpPr/>
            <p:nvPr/>
          </p:nvSpPr>
          <p:spPr>
            <a:xfrm>
              <a:off x="3595375" y="1702725"/>
              <a:ext cx="37225" cy="3300"/>
            </a:xfrm>
            <a:custGeom>
              <a:avLst/>
              <a:gdLst/>
              <a:ahLst/>
              <a:cxnLst/>
              <a:rect l="l" t="t" r="r" b="b"/>
              <a:pathLst>
                <a:path w="1489" h="132" extrusionOk="0">
                  <a:moveTo>
                    <a:pt x="13" y="0"/>
                  </a:moveTo>
                  <a:lnTo>
                    <a:pt x="1" y="72"/>
                  </a:lnTo>
                  <a:lnTo>
                    <a:pt x="1489" y="131"/>
                  </a:lnTo>
                  <a:lnTo>
                    <a:pt x="1489" y="6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3598950" y="1711350"/>
              <a:ext cx="35450" cy="3300"/>
            </a:xfrm>
            <a:custGeom>
              <a:avLst/>
              <a:gdLst/>
              <a:ahLst/>
              <a:cxnLst/>
              <a:rect l="l" t="t" r="r" b="b"/>
              <a:pathLst>
                <a:path w="1418" h="132" extrusionOk="0">
                  <a:moveTo>
                    <a:pt x="0" y="1"/>
                  </a:moveTo>
                  <a:lnTo>
                    <a:pt x="0" y="84"/>
                  </a:lnTo>
                  <a:lnTo>
                    <a:pt x="1417" y="132"/>
                  </a:lnTo>
                  <a:lnTo>
                    <a:pt x="1417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68"/>
            <p:cNvSpPr/>
            <p:nvPr/>
          </p:nvSpPr>
          <p:spPr>
            <a:xfrm>
              <a:off x="3640625" y="1706150"/>
              <a:ext cx="34250" cy="6725"/>
            </a:xfrm>
            <a:custGeom>
              <a:avLst/>
              <a:gdLst/>
              <a:ahLst/>
              <a:cxnLst/>
              <a:rect l="l" t="t" r="r" b="b"/>
              <a:pathLst>
                <a:path w="1370" h="269" extrusionOk="0">
                  <a:moveTo>
                    <a:pt x="838" y="1"/>
                  </a:moveTo>
                  <a:cubicBezTo>
                    <a:pt x="346" y="1"/>
                    <a:pt x="27" y="200"/>
                    <a:pt x="0" y="209"/>
                  </a:cubicBezTo>
                  <a:lnTo>
                    <a:pt x="48" y="268"/>
                  </a:lnTo>
                  <a:cubicBezTo>
                    <a:pt x="57" y="268"/>
                    <a:pt x="377" y="72"/>
                    <a:pt x="849" y="72"/>
                  </a:cubicBezTo>
                  <a:cubicBezTo>
                    <a:pt x="1004" y="72"/>
                    <a:pt x="1176" y="93"/>
                    <a:pt x="1358" y="149"/>
                  </a:cubicBezTo>
                  <a:lnTo>
                    <a:pt x="1370" y="78"/>
                  </a:lnTo>
                  <a:cubicBezTo>
                    <a:pt x="1176" y="22"/>
                    <a:pt x="998" y="1"/>
                    <a:pt x="838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3752250" y="1690525"/>
              <a:ext cx="371500" cy="295000"/>
            </a:xfrm>
            <a:custGeom>
              <a:avLst/>
              <a:gdLst/>
              <a:ahLst/>
              <a:cxnLst/>
              <a:rect l="l" t="t" r="r" b="b"/>
              <a:pathLst>
                <a:path w="14860" h="11800" extrusionOk="0">
                  <a:moveTo>
                    <a:pt x="8680" y="0"/>
                  </a:moveTo>
                  <a:lnTo>
                    <a:pt x="6751" y="464"/>
                  </a:lnTo>
                  <a:cubicBezTo>
                    <a:pt x="6001" y="643"/>
                    <a:pt x="5298" y="953"/>
                    <a:pt x="4679" y="1405"/>
                  </a:cubicBezTo>
                  <a:lnTo>
                    <a:pt x="953" y="4060"/>
                  </a:lnTo>
                  <a:lnTo>
                    <a:pt x="465" y="3524"/>
                  </a:lnTo>
                  <a:lnTo>
                    <a:pt x="465" y="3524"/>
                  </a:lnTo>
                  <a:cubicBezTo>
                    <a:pt x="643" y="4346"/>
                    <a:pt x="0" y="5810"/>
                    <a:pt x="0" y="7144"/>
                  </a:cubicBezTo>
                  <a:cubicBezTo>
                    <a:pt x="0" y="8465"/>
                    <a:pt x="1119" y="9061"/>
                    <a:pt x="1119" y="9061"/>
                  </a:cubicBezTo>
                  <a:lnTo>
                    <a:pt x="5048" y="6239"/>
                  </a:lnTo>
                  <a:lnTo>
                    <a:pt x="5048" y="6239"/>
                  </a:lnTo>
                  <a:cubicBezTo>
                    <a:pt x="4608" y="7311"/>
                    <a:pt x="4501" y="8168"/>
                    <a:pt x="4489" y="8680"/>
                  </a:cubicBezTo>
                  <a:cubicBezTo>
                    <a:pt x="4465" y="8989"/>
                    <a:pt x="4382" y="9287"/>
                    <a:pt x="4227" y="9561"/>
                  </a:cubicBezTo>
                  <a:cubicBezTo>
                    <a:pt x="3774" y="10394"/>
                    <a:pt x="3846" y="11799"/>
                    <a:pt x="3846" y="11799"/>
                  </a:cubicBezTo>
                  <a:lnTo>
                    <a:pt x="14145" y="11204"/>
                  </a:lnTo>
                  <a:lnTo>
                    <a:pt x="14728" y="4274"/>
                  </a:lnTo>
                  <a:cubicBezTo>
                    <a:pt x="14859" y="2750"/>
                    <a:pt x="13931" y="1346"/>
                    <a:pt x="12490" y="834"/>
                  </a:cubicBezTo>
                  <a:lnTo>
                    <a:pt x="10121" y="12"/>
                  </a:lnTo>
                  <a:lnTo>
                    <a:pt x="10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p68"/>
            <p:cNvSpPr/>
            <p:nvPr/>
          </p:nvSpPr>
          <p:spPr>
            <a:xfrm>
              <a:off x="3975175" y="1746775"/>
              <a:ext cx="80700" cy="103900"/>
            </a:xfrm>
            <a:custGeom>
              <a:avLst/>
              <a:gdLst/>
              <a:ahLst/>
              <a:cxnLst/>
              <a:rect l="l" t="t" r="r" b="b"/>
              <a:pathLst>
                <a:path w="3228" h="4156" extrusionOk="0">
                  <a:moveTo>
                    <a:pt x="3156" y="0"/>
                  </a:moveTo>
                  <a:lnTo>
                    <a:pt x="894" y="4049"/>
                  </a:lnTo>
                  <a:lnTo>
                    <a:pt x="37" y="3715"/>
                  </a:lnTo>
                  <a:lnTo>
                    <a:pt x="1" y="3787"/>
                  </a:lnTo>
                  <a:lnTo>
                    <a:pt x="942" y="4156"/>
                  </a:lnTo>
                  <a:lnTo>
                    <a:pt x="3228" y="24"/>
                  </a:lnTo>
                  <a:lnTo>
                    <a:pt x="3156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4004950" y="1859000"/>
              <a:ext cx="33375" cy="46450"/>
            </a:xfrm>
            <a:custGeom>
              <a:avLst/>
              <a:gdLst/>
              <a:ahLst/>
              <a:cxnLst/>
              <a:rect l="l" t="t" r="r" b="b"/>
              <a:pathLst>
                <a:path w="1335" h="1858" extrusionOk="0">
                  <a:moveTo>
                    <a:pt x="60" y="0"/>
                  </a:moveTo>
                  <a:lnTo>
                    <a:pt x="1" y="48"/>
                  </a:lnTo>
                  <a:lnTo>
                    <a:pt x="1275" y="1857"/>
                  </a:lnTo>
                  <a:lnTo>
                    <a:pt x="1334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4015075" y="1853925"/>
              <a:ext cx="60750" cy="24725"/>
            </a:xfrm>
            <a:custGeom>
              <a:avLst/>
              <a:gdLst/>
              <a:ahLst/>
              <a:cxnLst/>
              <a:rect l="l" t="t" r="r" b="b"/>
              <a:pathLst>
                <a:path w="2430" h="989" extrusionOk="0">
                  <a:moveTo>
                    <a:pt x="24" y="1"/>
                  </a:moveTo>
                  <a:lnTo>
                    <a:pt x="0" y="72"/>
                  </a:lnTo>
                  <a:lnTo>
                    <a:pt x="2394" y="989"/>
                  </a:lnTo>
                  <a:lnTo>
                    <a:pt x="2429" y="94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3742725" y="1778625"/>
              <a:ext cx="47950" cy="138425"/>
            </a:xfrm>
            <a:custGeom>
              <a:avLst/>
              <a:gdLst/>
              <a:ahLst/>
              <a:cxnLst/>
              <a:rect l="l" t="t" r="r" b="b"/>
              <a:pathLst>
                <a:path w="1918" h="5537" extrusionOk="0">
                  <a:moveTo>
                    <a:pt x="893" y="0"/>
                  </a:moveTo>
                  <a:cubicBezTo>
                    <a:pt x="1060" y="822"/>
                    <a:pt x="417" y="2298"/>
                    <a:pt x="417" y="3620"/>
                  </a:cubicBezTo>
                  <a:cubicBezTo>
                    <a:pt x="417" y="4965"/>
                    <a:pt x="1536" y="5537"/>
                    <a:pt x="1536" y="5537"/>
                  </a:cubicBezTo>
                  <a:lnTo>
                    <a:pt x="1917" y="5263"/>
                  </a:lnTo>
                  <a:cubicBezTo>
                    <a:pt x="0" y="3965"/>
                    <a:pt x="1548" y="1370"/>
                    <a:pt x="1381" y="536"/>
                  </a:cubicBezTo>
                  <a:lnTo>
                    <a:pt x="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3782600" y="1803925"/>
              <a:ext cx="4800" cy="49125"/>
            </a:xfrm>
            <a:custGeom>
              <a:avLst/>
              <a:gdLst/>
              <a:ahLst/>
              <a:cxnLst/>
              <a:rect l="l" t="t" r="r" b="b"/>
              <a:pathLst>
                <a:path w="192" h="1965" extrusionOk="0">
                  <a:moveTo>
                    <a:pt x="72" y="0"/>
                  </a:moveTo>
                  <a:lnTo>
                    <a:pt x="1" y="12"/>
                  </a:lnTo>
                  <a:lnTo>
                    <a:pt x="120" y="1965"/>
                  </a:lnTo>
                  <a:lnTo>
                    <a:pt x="191" y="196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3791225" y="1815225"/>
              <a:ext cx="18500" cy="43200"/>
            </a:xfrm>
            <a:custGeom>
              <a:avLst/>
              <a:gdLst/>
              <a:ahLst/>
              <a:cxnLst/>
              <a:rect l="l" t="t" r="r" b="b"/>
              <a:pathLst>
                <a:path w="740" h="1728" extrusionOk="0">
                  <a:moveTo>
                    <a:pt x="72" y="1"/>
                  </a:moveTo>
                  <a:lnTo>
                    <a:pt x="1" y="25"/>
                  </a:lnTo>
                  <a:lnTo>
                    <a:pt x="668" y="1727"/>
                  </a:lnTo>
                  <a:lnTo>
                    <a:pt x="739" y="170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3879925" y="1742600"/>
              <a:ext cx="19375" cy="95875"/>
            </a:xfrm>
            <a:custGeom>
              <a:avLst/>
              <a:gdLst/>
              <a:ahLst/>
              <a:cxnLst/>
              <a:rect l="l" t="t" r="r" b="b"/>
              <a:pathLst>
                <a:path w="775" h="3835" extrusionOk="0">
                  <a:moveTo>
                    <a:pt x="703" y="1"/>
                  </a:moveTo>
                  <a:lnTo>
                    <a:pt x="1" y="3823"/>
                  </a:lnTo>
                  <a:lnTo>
                    <a:pt x="72" y="3835"/>
                  </a:lnTo>
                  <a:lnTo>
                    <a:pt x="775" y="1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p68"/>
            <p:cNvSpPr/>
            <p:nvPr/>
          </p:nvSpPr>
          <p:spPr>
            <a:xfrm>
              <a:off x="3933100" y="1690825"/>
              <a:ext cx="98075" cy="83000"/>
            </a:xfrm>
            <a:custGeom>
              <a:avLst/>
              <a:gdLst/>
              <a:ahLst/>
              <a:cxnLst/>
              <a:rect l="l" t="t" r="r" b="b"/>
              <a:pathLst>
                <a:path w="3923" h="3320" extrusionOk="0">
                  <a:moveTo>
                    <a:pt x="1493" y="0"/>
                  </a:moveTo>
                  <a:lnTo>
                    <a:pt x="612" y="214"/>
                  </a:lnTo>
                  <a:lnTo>
                    <a:pt x="65" y="2369"/>
                  </a:lnTo>
                  <a:cubicBezTo>
                    <a:pt x="0" y="2627"/>
                    <a:pt x="198" y="2866"/>
                    <a:pt x="447" y="2866"/>
                  </a:cubicBezTo>
                  <a:cubicBezTo>
                    <a:pt x="474" y="2866"/>
                    <a:pt x="501" y="2863"/>
                    <a:pt x="529" y="2858"/>
                  </a:cubicBezTo>
                  <a:lnTo>
                    <a:pt x="1267" y="2715"/>
                  </a:lnTo>
                  <a:lnTo>
                    <a:pt x="1982" y="3215"/>
                  </a:lnTo>
                  <a:cubicBezTo>
                    <a:pt x="2081" y="3286"/>
                    <a:pt x="2193" y="3319"/>
                    <a:pt x="2305" y="3319"/>
                  </a:cubicBezTo>
                  <a:cubicBezTo>
                    <a:pt x="2528" y="3319"/>
                    <a:pt x="2748" y="3187"/>
                    <a:pt x="2851" y="2965"/>
                  </a:cubicBezTo>
                  <a:lnTo>
                    <a:pt x="3922" y="357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p68"/>
            <p:cNvSpPr/>
            <p:nvPr/>
          </p:nvSpPr>
          <p:spPr>
            <a:xfrm>
              <a:off x="3933525" y="1769400"/>
              <a:ext cx="30675" cy="169975"/>
            </a:xfrm>
            <a:custGeom>
              <a:avLst/>
              <a:gdLst/>
              <a:ahLst/>
              <a:cxnLst/>
              <a:rect l="l" t="t" r="r" b="b"/>
              <a:pathLst>
                <a:path w="1227" h="6799" extrusionOk="0">
                  <a:moveTo>
                    <a:pt x="1155" y="0"/>
                  </a:moveTo>
                  <a:lnTo>
                    <a:pt x="0" y="6787"/>
                  </a:lnTo>
                  <a:lnTo>
                    <a:pt x="72" y="6799"/>
                  </a:lnTo>
                  <a:lnTo>
                    <a:pt x="1226" y="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3967150" y="1783075"/>
              <a:ext cx="11050" cy="11350"/>
            </a:xfrm>
            <a:custGeom>
              <a:avLst/>
              <a:gdLst/>
              <a:ahLst/>
              <a:cxnLst/>
              <a:rect l="l" t="t" r="r" b="b"/>
              <a:pathLst>
                <a:path w="442" h="454" extrusionOk="0">
                  <a:moveTo>
                    <a:pt x="215" y="96"/>
                  </a:moveTo>
                  <a:cubicBezTo>
                    <a:pt x="298" y="96"/>
                    <a:pt x="358" y="156"/>
                    <a:pt x="370" y="239"/>
                  </a:cubicBezTo>
                  <a:cubicBezTo>
                    <a:pt x="370" y="334"/>
                    <a:pt x="310" y="394"/>
                    <a:pt x="215" y="394"/>
                  </a:cubicBezTo>
                  <a:cubicBezTo>
                    <a:pt x="131" y="394"/>
                    <a:pt x="72" y="322"/>
                    <a:pt x="72" y="239"/>
                  </a:cubicBezTo>
                  <a:cubicBezTo>
                    <a:pt x="72" y="156"/>
                    <a:pt x="143" y="96"/>
                    <a:pt x="215" y="96"/>
                  </a:cubicBez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1" y="346"/>
                    <a:pt x="441" y="227"/>
                  </a:cubicBezTo>
                  <a:cubicBezTo>
                    <a:pt x="441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3962100" y="1811075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6" y="72"/>
                  </a:moveTo>
                  <a:cubicBezTo>
                    <a:pt x="298" y="72"/>
                    <a:pt x="381" y="131"/>
                    <a:pt x="381" y="226"/>
                  </a:cubicBezTo>
                  <a:cubicBezTo>
                    <a:pt x="381" y="310"/>
                    <a:pt x="322" y="369"/>
                    <a:pt x="226" y="369"/>
                  </a:cubicBezTo>
                  <a:cubicBezTo>
                    <a:pt x="143" y="369"/>
                    <a:pt x="83" y="310"/>
                    <a:pt x="83" y="226"/>
                  </a:cubicBezTo>
                  <a:cubicBezTo>
                    <a:pt x="83" y="131"/>
                    <a:pt x="155" y="72"/>
                    <a:pt x="226" y="72"/>
                  </a:cubicBezTo>
                  <a:close/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53"/>
                    <a:pt x="226" y="453"/>
                  </a:cubicBezTo>
                  <a:cubicBezTo>
                    <a:pt x="345" y="453"/>
                    <a:pt x="453" y="345"/>
                    <a:pt x="453" y="226"/>
                  </a:cubicBezTo>
                  <a:cubicBezTo>
                    <a:pt x="453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p68"/>
            <p:cNvSpPr/>
            <p:nvPr/>
          </p:nvSpPr>
          <p:spPr>
            <a:xfrm>
              <a:off x="3748975" y="1755400"/>
              <a:ext cx="234875" cy="213750"/>
            </a:xfrm>
            <a:custGeom>
              <a:avLst/>
              <a:gdLst/>
              <a:ahLst/>
              <a:cxnLst/>
              <a:rect l="l" t="t" r="r" b="b"/>
              <a:pathLst>
                <a:path w="9395" h="8550" extrusionOk="0">
                  <a:moveTo>
                    <a:pt x="119" y="1"/>
                  </a:moveTo>
                  <a:cubicBezTo>
                    <a:pt x="36" y="1"/>
                    <a:pt x="0" y="120"/>
                    <a:pt x="72" y="155"/>
                  </a:cubicBezTo>
                  <a:cubicBezTo>
                    <a:pt x="310" y="298"/>
                    <a:pt x="536" y="310"/>
                    <a:pt x="1250" y="334"/>
                  </a:cubicBezTo>
                  <a:lnTo>
                    <a:pt x="1358" y="1191"/>
                  </a:lnTo>
                  <a:cubicBezTo>
                    <a:pt x="1417" y="1620"/>
                    <a:pt x="1774" y="1941"/>
                    <a:pt x="2203" y="1941"/>
                  </a:cubicBezTo>
                  <a:lnTo>
                    <a:pt x="2917" y="1941"/>
                  </a:lnTo>
                  <a:lnTo>
                    <a:pt x="9394" y="8549"/>
                  </a:lnTo>
                  <a:lnTo>
                    <a:pt x="8930" y="3358"/>
                  </a:lnTo>
                  <a:lnTo>
                    <a:pt x="3608" y="834"/>
                  </a:lnTo>
                  <a:lnTo>
                    <a:pt x="2429" y="203"/>
                  </a:lnTo>
                  <a:cubicBezTo>
                    <a:pt x="2155" y="72"/>
                    <a:pt x="1881" y="1"/>
                    <a:pt x="1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3949300" y="1836375"/>
              <a:ext cx="34550" cy="132775"/>
            </a:xfrm>
            <a:custGeom>
              <a:avLst/>
              <a:gdLst/>
              <a:ahLst/>
              <a:cxnLst/>
              <a:rect l="l" t="t" r="r" b="b"/>
              <a:pathLst>
                <a:path w="1382" h="5311" extrusionOk="0">
                  <a:moveTo>
                    <a:pt x="655" y="0"/>
                  </a:moveTo>
                  <a:cubicBezTo>
                    <a:pt x="655" y="0"/>
                    <a:pt x="0" y="1691"/>
                    <a:pt x="155" y="4072"/>
                  </a:cubicBezTo>
                  <a:lnTo>
                    <a:pt x="1381" y="5310"/>
                  </a:lnTo>
                  <a:lnTo>
                    <a:pt x="917" y="119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p68"/>
            <p:cNvSpPr/>
            <p:nvPr/>
          </p:nvSpPr>
          <p:spPr>
            <a:xfrm>
              <a:off x="3963275" y="1596750"/>
              <a:ext cx="78900" cy="158675"/>
            </a:xfrm>
            <a:custGeom>
              <a:avLst/>
              <a:gdLst/>
              <a:ahLst/>
              <a:cxnLst/>
              <a:rect l="l" t="t" r="r" b="b"/>
              <a:pathLst>
                <a:path w="3156" h="6347" extrusionOk="0">
                  <a:moveTo>
                    <a:pt x="929" y="1"/>
                  </a:moveTo>
                  <a:cubicBezTo>
                    <a:pt x="929" y="1"/>
                    <a:pt x="929" y="1644"/>
                    <a:pt x="167" y="1882"/>
                  </a:cubicBezTo>
                  <a:lnTo>
                    <a:pt x="1" y="4096"/>
                  </a:lnTo>
                  <a:lnTo>
                    <a:pt x="96" y="6347"/>
                  </a:lnTo>
                  <a:lnTo>
                    <a:pt x="2037" y="4323"/>
                  </a:lnTo>
                  <a:lnTo>
                    <a:pt x="2025" y="3525"/>
                  </a:lnTo>
                  <a:cubicBezTo>
                    <a:pt x="3096" y="3227"/>
                    <a:pt x="3049" y="2144"/>
                    <a:pt x="3013" y="1799"/>
                  </a:cubicBezTo>
                  <a:lnTo>
                    <a:pt x="3013" y="1560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p68"/>
            <p:cNvSpPr/>
            <p:nvPr/>
          </p:nvSpPr>
          <p:spPr>
            <a:xfrm>
              <a:off x="3974600" y="1666700"/>
              <a:ext cx="35150" cy="20275"/>
            </a:xfrm>
            <a:custGeom>
              <a:avLst/>
              <a:gdLst/>
              <a:ahLst/>
              <a:cxnLst/>
              <a:rect l="l" t="t" r="r" b="b"/>
              <a:pathLst>
                <a:path w="1406" h="811" extrusionOk="0">
                  <a:moveTo>
                    <a:pt x="72" y="1"/>
                  </a:moveTo>
                  <a:lnTo>
                    <a:pt x="0" y="36"/>
                  </a:lnTo>
                  <a:cubicBezTo>
                    <a:pt x="179" y="536"/>
                    <a:pt x="715" y="810"/>
                    <a:pt x="1191" y="810"/>
                  </a:cubicBezTo>
                  <a:cubicBezTo>
                    <a:pt x="1262" y="810"/>
                    <a:pt x="1346" y="810"/>
                    <a:pt x="1405" y="775"/>
                  </a:cubicBezTo>
                  <a:lnTo>
                    <a:pt x="1393" y="703"/>
                  </a:lnTo>
                  <a:cubicBezTo>
                    <a:pt x="1335" y="713"/>
                    <a:pt x="1274" y="718"/>
                    <a:pt x="1211" y="718"/>
                  </a:cubicBezTo>
                  <a:cubicBezTo>
                    <a:pt x="761" y="718"/>
                    <a:pt x="228" y="460"/>
                    <a:pt x="72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3942750" y="1566700"/>
              <a:ext cx="128900" cy="43175"/>
            </a:xfrm>
            <a:custGeom>
              <a:avLst/>
              <a:gdLst/>
              <a:ahLst/>
              <a:cxnLst/>
              <a:rect l="l" t="t" r="r" b="b"/>
              <a:pathLst>
                <a:path w="5156" h="1727" extrusionOk="0">
                  <a:moveTo>
                    <a:pt x="2262" y="0"/>
                  </a:moveTo>
                  <a:cubicBezTo>
                    <a:pt x="2048" y="0"/>
                    <a:pt x="1846" y="60"/>
                    <a:pt x="1691" y="143"/>
                  </a:cubicBezTo>
                  <a:cubicBezTo>
                    <a:pt x="1571" y="217"/>
                    <a:pt x="1437" y="262"/>
                    <a:pt x="1299" y="262"/>
                  </a:cubicBezTo>
                  <a:cubicBezTo>
                    <a:pt x="1259" y="262"/>
                    <a:pt x="1219" y="258"/>
                    <a:pt x="1179" y="250"/>
                  </a:cubicBezTo>
                  <a:cubicBezTo>
                    <a:pt x="1119" y="238"/>
                    <a:pt x="1048" y="238"/>
                    <a:pt x="977" y="238"/>
                  </a:cubicBezTo>
                  <a:cubicBezTo>
                    <a:pt x="441" y="238"/>
                    <a:pt x="0" y="548"/>
                    <a:pt x="0" y="941"/>
                  </a:cubicBezTo>
                  <a:cubicBezTo>
                    <a:pt x="0" y="1322"/>
                    <a:pt x="441" y="1631"/>
                    <a:pt x="977" y="1631"/>
                  </a:cubicBezTo>
                  <a:cubicBezTo>
                    <a:pt x="1155" y="1631"/>
                    <a:pt x="1310" y="1607"/>
                    <a:pt x="1453" y="1548"/>
                  </a:cubicBezTo>
                  <a:cubicBezTo>
                    <a:pt x="1548" y="1497"/>
                    <a:pt x="1652" y="1472"/>
                    <a:pt x="1757" y="1472"/>
                  </a:cubicBezTo>
                  <a:cubicBezTo>
                    <a:pt x="1823" y="1472"/>
                    <a:pt x="1889" y="1482"/>
                    <a:pt x="1953" y="1500"/>
                  </a:cubicBezTo>
                  <a:cubicBezTo>
                    <a:pt x="2048" y="1524"/>
                    <a:pt x="2143" y="1548"/>
                    <a:pt x="2250" y="1548"/>
                  </a:cubicBezTo>
                  <a:cubicBezTo>
                    <a:pt x="2381" y="1548"/>
                    <a:pt x="2501" y="1536"/>
                    <a:pt x="2608" y="1488"/>
                  </a:cubicBezTo>
                  <a:cubicBezTo>
                    <a:pt x="2691" y="1465"/>
                    <a:pt x="2774" y="1453"/>
                    <a:pt x="2856" y="1453"/>
                  </a:cubicBezTo>
                  <a:cubicBezTo>
                    <a:pt x="2938" y="1453"/>
                    <a:pt x="3018" y="1465"/>
                    <a:pt x="3096" y="1488"/>
                  </a:cubicBezTo>
                  <a:cubicBezTo>
                    <a:pt x="3239" y="1512"/>
                    <a:pt x="3370" y="1548"/>
                    <a:pt x="3513" y="1548"/>
                  </a:cubicBezTo>
                  <a:lnTo>
                    <a:pt x="3596" y="1548"/>
                  </a:lnTo>
                  <a:cubicBezTo>
                    <a:pt x="3727" y="1548"/>
                    <a:pt x="3858" y="1572"/>
                    <a:pt x="3989" y="1631"/>
                  </a:cubicBezTo>
                  <a:cubicBezTo>
                    <a:pt x="4096" y="1691"/>
                    <a:pt x="4227" y="1727"/>
                    <a:pt x="4370" y="1727"/>
                  </a:cubicBezTo>
                  <a:cubicBezTo>
                    <a:pt x="4787" y="1727"/>
                    <a:pt x="5120" y="1429"/>
                    <a:pt x="5120" y="1048"/>
                  </a:cubicBezTo>
                  <a:cubicBezTo>
                    <a:pt x="5156" y="726"/>
                    <a:pt x="4917" y="465"/>
                    <a:pt x="4572" y="381"/>
                  </a:cubicBezTo>
                  <a:cubicBezTo>
                    <a:pt x="4465" y="357"/>
                    <a:pt x="4370" y="322"/>
                    <a:pt x="4263" y="262"/>
                  </a:cubicBezTo>
                  <a:cubicBezTo>
                    <a:pt x="4072" y="143"/>
                    <a:pt x="3834" y="84"/>
                    <a:pt x="3548" y="84"/>
                  </a:cubicBezTo>
                  <a:cubicBezTo>
                    <a:pt x="3429" y="84"/>
                    <a:pt x="3310" y="107"/>
                    <a:pt x="3191" y="131"/>
                  </a:cubicBezTo>
                  <a:cubicBezTo>
                    <a:pt x="3138" y="143"/>
                    <a:pt x="3087" y="148"/>
                    <a:pt x="3037" y="148"/>
                  </a:cubicBezTo>
                  <a:cubicBezTo>
                    <a:pt x="2932" y="148"/>
                    <a:pt x="2832" y="124"/>
                    <a:pt x="2727" y="84"/>
                  </a:cubicBezTo>
                  <a:cubicBezTo>
                    <a:pt x="2596" y="24"/>
                    <a:pt x="2429" y="0"/>
                    <a:pt x="2262" y="0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3999000" y="1623550"/>
              <a:ext cx="7775" cy="14900"/>
            </a:xfrm>
            <a:custGeom>
              <a:avLst/>
              <a:gdLst/>
              <a:ahLst/>
              <a:cxnLst/>
              <a:rect l="l" t="t" r="r" b="b"/>
              <a:pathLst>
                <a:path w="311" h="596" extrusionOk="0">
                  <a:moveTo>
                    <a:pt x="179" y="0"/>
                  </a:moveTo>
                  <a:cubicBezTo>
                    <a:pt x="96" y="0"/>
                    <a:pt x="12" y="119"/>
                    <a:pt x="0" y="286"/>
                  </a:cubicBezTo>
                  <a:lnTo>
                    <a:pt x="0" y="393"/>
                  </a:lnTo>
                  <a:lnTo>
                    <a:pt x="120" y="357"/>
                  </a:lnTo>
                  <a:lnTo>
                    <a:pt x="24" y="476"/>
                  </a:lnTo>
                  <a:cubicBezTo>
                    <a:pt x="48" y="548"/>
                    <a:pt x="84" y="596"/>
                    <a:pt x="131" y="596"/>
                  </a:cubicBezTo>
                  <a:cubicBezTo>
                    <a:pt x="227" y="596"/>
                    <a:pt x="298" y="476"/>
                    <a:pt x="310" y="310"/>
                  </a:cubicBezTo>
                  <a:cubicBezTo>
                    <a:pt x="310" y="155"/>
                    <a:pt x="251" y="12"/>
                    <a:pt x="179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4022800" y="1626225"/>
              <a:ext cx="8375" cy="14900"/>
            </a:xfrm>
            <a:custGeom>
              <a:avLst/>
              <a:gdLst/>
              <a:ahLst/>
              <a:cxnLst/>
              <a:rect l="l" t="t" r="r" b="b"/>
              <a:pathLst>
                <a:path w="335" h="596" extrusionOk="0">
                  <a:moveTo>
                    <a:pt x="180" y="0"/>
                  </a:moveTo>
                  <a:cubicBezTo>
                    <a:pt x="96" y="0"/>
                    <a:pt x="13" y="119"/>
                    <a:pt x="1" y="286"/>
                  </a:cubicBezTo>
                  <a:lnTo>
                    <a:pt x="1" y="381"/>
                  </a:lnTo>
                  <a:lnTo>
                    <a:pt x="120" y="358"/>
                  </a:lnTo>
                  <a:lnTo>
                    <a:pt x="25" y="477"/>
                  </a:lnTo>
                  <a:cubicBezTo>
                    <a:pt x="49" y="548"/>
                    <a:pt x="84" y="596"/>
                    <a:pt x="132" y="596"/>
                  </a:cubicBezTo>
                  <a:cubicBezTo>
                    <a:pt x="227" y="596"/>
                    <a:pt x="299" y="477"/>
                    <a:pt x="311" y="310"/>
                  </a:cubicBezTo>
                  <a:cubicBezTo>
                    <a:pt x="334" y="143"/>
                    <a:pt x="275" y="12"/>
                    <a:pt x="180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4007925" y="1628000"/>
              <a:ext cx="11350" cy="21175"/>
            </a:xfrm>
            <a:custGeom>
              <a:avLst/>
              <a:gdLst/>
              <a:ahLst/>
              <a:cxnLst/>
              <a:rect l="l" t="t" r="r" b="b"/>
              <a:pathLst>
                <a:path w="454" h="847" extrusionOk="0">
                  <a:moveTo>
                    <a:pt x="298" y="1"/>
                  </a:moveTo>
                  <a:lnTo>
                    <a:pt x="298" y="477"/>
                  </a:lnTo>
                  <a:lnTo>
                    <a:pt x="358" y="668"/>
                  </a:lnTo>
                  <a:cubicBezTo>
                    <a:pt x="358" y="703"/>
                    <a:pt x="358" y="727"/>
                    <a:pt x="346" y="751"/>
                  </a:cubicBezTo>
                  <a:cubicBezTo>
                    <a:pt x="310" y="763"/>
                    <a:pt x="298" y="775"/>
                    <a:pt x="275" y="775"/>
                  </a:cubicBezTo>
                  <a:lnTo>
                    <a:pt x="1" y="763"/>
                  </a:lnTo>
                  <a:lnTo>
                    <a:pt x="1" y="834"/>
                  </a:lnTo>
                  <a:lnTo>
                    <a:pt x="286" y="846"/>
                  </a:lnTo>
                  <a:cubicBezTo>
                    <a:pt x="334" y="846"/>
                    <a:pt x="370" y="834"/>
                    <a:pt x="405" y="799"/>
                  </a:cubicBezTo>
                  <a:cubicBezTo>
                    <a:pt x="429" y="763"/>
                    <a:pt x="453" y="703"/>
                    <a:pt x="429" y="656"/>
                  </a:cubicBezTo>
                  <a:lnTo>
                    <a:pt x="370" y="47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p68"/>
            <p:cNvSpPr/>
            <p:nvPr/>
          </p:nvSpPr>
          <p:spPr>
            <a:xfrm>
              <a:off x="3994025" y="1612025"/>
              <a:ext cx="19025" cy="8175"/>
            </a:xfrm>
            <a:custGeom>
              <a:avLst/>
              <a:gdLst/>
              <a:ahLst/>
              <a:cxnLst/>
              <a:rect l="l" t="t" r="r" b="b"/>
              <a:pathLst>
                <a:path w="761" h="327" extrusionOk="0">
                  <a:moveTo>
                    <a:pt x="106" y="0"/>
                  </a:moveTo>
                  <a:cubicBezTo>
                    <a:pt x="49" y="0"/>
                    <a:pt x="12" y="13"/>
                    <a:pt x="9" y="45"/>
                  </a:cubicBezTo>
                  <a:cubicBezTo>
                    <a:pt x="1" y="234"/>
                    <a:pt x="322" y="326"/>
                    <a:pt x="537" y="326"/>
                  </a:cubicBezTo>
                  <a:cubicBezTo>
                    <a:pt x="633" y="326"/>
                    <a:pt x="709" y="308"/>
                    <a:pt x="723" y="271"/>
                  </a:cubicBezTo>
                  <a:cubicBezTo>
                    <a:pt x="761" y="168"/>
                    <a:pt x="310" y="0"/>
                    <a:pt x="106" y="0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p68"/>
            <p:cNvSpPr/>
            <p:nvPr/>
          </p:nvSpPr>
          <p:spPr>
            <a:xfrm>
              <a:off x="4019700" y="1615075"/>
              <a:ext cx="18900" cy="7225"/>
            </a:xfrm>
            <a:custGeom>
              <a:avLst/>
              <a:gdLst/>
              <a:ahLst/>
              <a:cxnLst/>
              <a:rect l="l" t="t" r="r" b="b"/>
              <a:pathLst>
                <a:path w="756" h="289" extrusionOk="0">
                  <a:moveTo>
                    <a:pt x="627" y="1"/>
                  </a:moveTo>
                  <a:cubicBezTo>
                    <a:pt x="411" y="1"/>
                    <a:pt x="0" y="123"/>
                    <a:pt x="18" y="220"/>
                  </a:cubicBezTo>
                  <a:cubicBezTo>
                    <a:pt x="35" y="264"/>
                    <a:pt x="138" y="289"/>
                    <a:pt x="262" y="289"/>
                  </a:cubicBezTo>
                  <a:cubicBezTo>
                    <a:pt x="472" y="289"/>
                    <a:pt x="741" y="218"/>
                    <a:pt x="756" y="53"/>
                  </a:cubicBezTo>
                  <a:cubicBezTo>
                    <a:pt x="756" y="16"/>
                    <a:pt x="704" y="1"/>
                    <a:pt x="627" y="1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3996925" y="1651225"/>
              <a:ext cx="21150" cy="20000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60" y="1"/>
                  </a:moveTo>
                  <a:cubicBezTo>
                    <a:pt x="60" y="1"/>
                    <a:pt x="0" y="786"/>
                    <a:pt x="298" y="798"/>
                  </a:cubicBezTo>
                  <a:cubicBezTo>
                    <a:pt x="305" y="799"/>
                    <a:pt x="312" y="799"/>
                    <a:pt x="318" y="799"/>
                  </a:cubicBezTo>
                  <a:cubicBezTo>
                    <a:pt x="607" y="799"/>
                    <a:pt x="845" y="84"/>
                    <a:pt x="845" y="84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6F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3998100" y="1657475"/>
              <a:ext cx="14625" cy="14075"/>
            </a:xfrm>
            <a:custGeom>
              <a:avLst/>
              <a:gdLst/>
              <a:ahLst/>
              <a:cxnLst/>
              <a:rect l="l" t="t" r="r" b="b"/>
              <a:pathLst>
                <a:path w="585" h="563" extrusionOk="0">
                  <a:moveTo>
                    <a:pt x="1" y="1"/>
                  </a:moveTo>
                  <a:cubicBezTo>
                    <a:pt x="25" y="239"/>
                    <a:pt x="60" y="548"/>
                    <a:pt x="251" y="560"/>
                  </a:cubicBezTo>
                  <a:cubicBezTo>
                    <a:pt x="260" y="562"/>
                    <a:pt x="270" y="563"/>
                    <a:pt x="280" y="563"/>
                  </a:cubicBezTo>
                  <a:cubicBezTo>
                    <a:pt x="399" y="563"/>
                    <a:pt x="507" y="430"/>
                    <a:pt x="584" y="286"/>
                  </a:cubicBezTo>
                  <a:cubicBezTo>
                    <a:pt x="525" y="191"/>
                    <a:pt x="441" y="120"/>
                    <a:pt x="334" y="72"/>
                  </a:cubicBezTo>
                  <a:cubicBezTo>
                    <a:pt x="227" y="12"/>
                    <a:pt x="108" y="1"/>
                    <a:pt x="1" y="1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3959725" y="1833975"/>
              <a:ext cx="43175" cy="142900"/>
            </a:xfrm>
            <a:custGeom>
              <a:avLst/>
              <a:gdLst/>
              <a:ahLst/>
              <a:cxnLst/>
              <a:rect l="l" t="t" r="r" b="b"/>
              <a:pathLst>
                <a:path w="1727" h="5716" extrusionOk="0">
                  <a:moveTo>
                    <a:pt x="250" y="1"/>
                  </a:moveTo>
                  <a:lnTo>
                    <a:pt x="250" y="1"/>
                  </a:lnTo>
                  <a:cubicBezTo>
                    <a:pt x="0" y="3350"/>
                    <a:pt x="794" y="5716"/>
                    <a:pt x="798" y="5716"/>
                  </a:cubicBezTo>
                  <a:cubicBezTo>
                    <a:pt x="798" y="5716"/>
                    <a:pt x="798" y="5716"/>
                    <a:pt x="798" y="5716"/>
                  </a:cubicBezTo>
                  <a:lnTo>
                    <a:pt x="1726" y="5716"/>
                  </a:lnTo>
                  <a:cubicBezTo>
                    <a:pt x="798" y="2418"/>
                    <a:pt x="1131" y="334"/>
                    <a:pt x="1131" y="334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3818325" y="1887700"/>
              <a:ext cx="320975" cy="205575"/>
            </a:xfrm>
            <a:custGeom>
              <a:avLst/>
              <a:gdLst/>
              <a:ahLst/>
              <a:cxnLst/>
              <a:rect l="l" t="t" r="r" b="b"/>
              <a:pathLst>
                <a:path w="12839" h="8223" extrusionOk="0">
                  <a:moveTo>
                    <a:pt x="9741" y="1"/>
                  </a:moveTo>
                  <a:cubicBezTo>
                    <a:pt x="9302" y="1"/>
                    <a:pt x="8807" y="82"/>
                    <a:pt x="8251" y="269"/>
                  </a:cubicBezTo>
                  <a:cubicBezTo>
                    <a:pt x="6977" y="698"/>
                    <a:pt x="0" y="3257"/>
                    <a:pt x="0" y="3257"/>
                  </a:cubicBezTo>
                  <a:lnTo>
                    <a:pt x="1703" y="8222"/>
                  </a:lnTo>
                  <a:lnTo>
                    <a:pt x="5561" y="6805"/>
                  </a:lnTo>
                  <a:lnTo>
                    <a:pt x="10740" y="6805"/>
                  </a:lnTo>
                  <a:lnTo>
                    <a:pt x="10740" y="6782"/>
                  </a:lnTo>
                  <a:cubicBezTo>
                    <a:pt x="11311" y="6782"/>
                    <a:pt x="11811" y="6401"/>
                    <a:pt x="11942" y="5853"/>
                  </a:cubicBezTo>
                  <a:cubicBezTo>
                    <a:pt x="12157" y="5043"/>
                    <a:pt x="12442" y="3900"/>
                    <a:pt x="12597" y="3257"/>
                  </a:cubicBezTo>
                  <a:cubicBezTo>
                    <a:pt x="12838" y="2344"/>
                    <a:pt x="12097" y="1"/>
                    <a:pt x="97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3938875" y="1981875"/>
              <a:ext cx="151050" cy="82525"/>
            </a:xfrm>
            <a:custGeom>
              <a:avLst/>
              <a:gdLst/>
              <a:ahLst/>
              <a:cxnLst/>
              <a:rect l="l" t="t" r="r" b="b"/>
              <a:pathLst>
                <a:path w="6042" h="3301" extrusionOk="0">
                  <a:moveTo>
                    <a:pt x="4841" y="0"/>
                  </a:moveTo>
                  <a:cubicBezTo>
                    <a:pt x="4770" y="0"/>
                    <a:pt x="4696" y="9"/>
                    <a:pt x="4620" y="26"/>
                  </a:cubicBezTo>
                  <a:lnTo>
                    <a:pt x="239" y="1086"/>
                  </a:lnTo>
                  <a:lnTo>
                    <a:pt x="0" y="3300"/>
                  </a:lnTo>
                  <a:lnTo>
                    <a:pt x="751" y="3027"/>
                  </a:lnTo>
                  <a:lnTo>
                    <a:pt x="4608" y="3027"/>
                  </a:lnTo>
                  <a:lnTo>
                    <a:pt x="5620" y="1443"/>
                  </a:lnTo>
                  <a:cubicBezTo>
                    <a:pt x="6042" y="805"/>
                    <a:pt x="5550" y="0"/>
                    <a:pt x="4841" y="0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3962975" y="1978050"/>
              <a:ext cx="133975" cy="75925"/>
            </a:xfrm>
            <a:custGeom>
              <a:avLst/>
              <a:gdLst/>
              <a:ahLst/>
              <a:cxnLst/>
              <a:rect l="l" t="t" r="r" b="b"/>
              <a:pathLst>
                <a:path w="5359" h="3037" extrusionOk="0">
                  <a:moveTo>
                    <a:pt x="5311" y="1"/>
                  </a:moveTo>
                  <a:lnTo>
                    <a:pt x="1" y="2965"/>
                  </a:lnTo>
                  <a:lnTo>
                    <a:pt x="25" y="3037"/>
                  </a:lnTo>
                  <a:lnTo>
                    <a:pt x="5359" y="84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4034425" y="2012875"/>
              <a:ext cx="50625" cy="3300"/>
            </a:xfrm>
            <a:custGeom>
              <a:avLst/>
              <a:gdLst/>
              <a:ahLst/>
              <a:cxnLst/>
              <a:rect l="l" t="t" r="r" b="b"/>
              <a:pathLst>
                <a:path w="2025" h="132" extrusionOk="0">
                  <a:moveTo>
                    <a:pt x="0" y="1"/>
                  </a:moveTo>
                  <a:lnTo>
                    <a:pt x="0" y="72"/>
                  </a:lnTo>
                  <a:cubicBezTo>
                    <a:pt x="488" y="120"/>
                    <a:pt x="881" y="132"/>
                    <a:pt x="1179" y="132"/>
                  </a:cubicBezTo>
                  <a:cubicBezTo>
                    <a:pt x="1774" y="132"/>
                    <a:pt x="2024" y="72"/>
                    <a:pt x="2024" y="72"/>
                  </a:cubicBezTo>
                  <a:lnTo>
                    <a:pt x="2012" y="1"/>
                  </a:lnTo>
                  <a:cubicBezTo>
                    <a:pt x="2012" y="1"/>
                    <a:pt x="1748" y="59"/>
                    <a:pt x="1152" y="59"/>
                  </a:cubicBezTo>
                  <a:cubicBezTo>
                    <a:pt x="854" y="59"/>
                    <a:pt x="473" y="44"/>
                    <a:pt x="0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3818325" y="1961375"/>
              <a:ext cx="64625" cy="131900"/>
            </a:xfrm>
            <a:custGeom>
              <a:avLst/>
              <a:gdLst/>
              <a:ahLst/>
              <a:cxnLst/>
              <a:rect l="l" t="t" r="r" b="b"/>
              <a:pathLst>
                <a:path w="2585" h="5276" extrusionOk="0">
                  <a:moveTo>
                    <a:pt x="858" y="1"/>
                  </a:moveTo>
                  <a:lnTo>
                    <a:pt x="0" y="310"/>
                  </a:lnTo>
                  <a:lnTo>
                    <a:pt x="1703" y="5275"/>
                  </a:lnTo>
                  <a:lnTo>
                    <a:pt x="2584" y="4942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3836175" y="1977075"/>
              <a:ext cx="129800" cy="292100"/>
            </a:xfrm>
            <a:custGeom>
              <a:avLst/>
              <a:gdLst/>
              <a:ahLst/>
              <a:cxnLst/>
              <a:rect l="l" t="t" r="r" b="b"/>
              <a:pathLst>
                <a:path w="5192" h="11684" extrusionOk="0">
                  <a:moveTo>
                    <a:pt x="2984" y="0"/>
                  </a:moveTo>
                  <a:cubicBezTo>
                    <a:pt x="2943" y="0"/>
                    <a:pt x="2901" y="1"/>
                    <a:pt x="2858" y="4"/>
                  </a:cubicBezTo>
                  <a:cubicBezTo>
                    <a:pt x="13" y="159"/>
                    <a:pt x="548" y="3349"/>
                    <a:pt x="417" y="5266"/>
                  </a:cubicBezTo>
                  <a:cubicBezTo>
                    <a:pt x="263" y="7207"/>
                    <a:pt x="1" y="11684"/>
                    <a:pt x="1" y="11684"/>
                  </a:cubicBezTo>
                  <a:lnTo>
                    <a:pt x="5144" y="11684"/>
                  </a:lnTo>
                  <a:cubicBezTo>
                    <a:pt x="5144" y="11684"/>
                    <a:pt x="5192" y="7874"/>
                    <a:pt x="5144" y="5338"/>
                  </a:cubicBezTo>
                  <a:cubicBezTo>
                    <a:pt x="5098" y="2864"/>
                    <a:pt x="5017" y="0"/>
                    <a:pt x="2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p68"/>
            <p:cNvSpPr/>
            <p:nvPr/>
          </p:nvSpPr>
          <p:spPr>
            <a:xfrm>
              <a:off x="3836175" y="2243550"/>
              <a:ext cx="128925" cy="25625"/>
            </a:xfrm>
            <a:custGeom>
              <a:avLst/>
              <a:gdLst/>
              <a:ahLst/>
              <a:cxnLst/>
              <a:rect l="l" t="t" r="r" b="b"/>
              <a:pathLst>
                <a:path w="5157" h="1025" extrusionOk="0">
                  <a:moveTo>
                    <a:pt x="60" y="1"/>
                  </a:moveTo>
                  <a:cubicBezTo>
                    <a:pt x="13" y="620"/>
                    <a:pt x="1" y="1025"/>
                    <a:pt x="1" y="1025"/>
                  </a:cubicBezTo>
                  <a:lnTo>
                    <a:pt x="5144" y="1025"/>
                  </a:lnTo>
                  <a:cubicBezTo>
                    <a:pt x="5144" y="1025"/>
                    <a:pt x="5144" y="620"/>
                    <a:pt x="5156" y="1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3856125" y="1976275"/>
              <a:ext cx="106575" cy="74425"/>
            </a:xfrm>
            <a:custGeom>
              <a:avLst/>
              <a:gdLst/>
              <a:ahLst/>
              <a:cxnLst/>
              <a:rect l="l" t="t" r="r" b="b"/>
              <a:pathLst>
                <a:path w="4263" h="2977" extrusionOk="0">
                  <a:moveTo>
                    <a:pt x="2036" y="0"/>
                  </a:moveTo>
                  <a:cubicBezTo>
                    <a:pt x="1048" y="60"/>
                    <a:pt x="370" y="488"/>
                    <a:pt x="0" y="1322"/>
                  </a:cubicBezTo>
                  <a:lnTo>
                    <a:pt x="72" y="1357"/>
                  </a:lnTo>
                  <a:cubicBezTo>
                    <a:pt x="429" y="548"/>
                    <a:pt x="1084" y="131"/>
                    <a:pt x="2060" y="72"/>
                  </a:cubicBezTo>
                  <a:cubicBezTo>
                    <a:pt x="2104" y="69"/>
                    <a:pt x="2146" y="68"/>
                    <a:pt x="2188" y="68"/>
                  </a:cubicBezTo>
                  <a:cubicBezTo>
                    <a:pt x="3323" y="68"/>
                    <a:pt x="3973" y="1002"/>
                    <a:pt x="4180" y="2977"/>
                  </a:cubicBezTo>
                  <a:lnTo>
                    <a:pt x="4263" y="2977"/>
                  </a:lnTo>
                  <a:cubicBezTo>
                    <a:pt x="4108" y="1703"/>
                    <a:pt x="3739" y="0"/>
                    <a:pt x="2179" y="0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3908500" y="2100100"/>
              <a:ext cx="44675" cy="50025"/>
            </a:xfrm>
            <a:custGeom>
              <a:avLst/>
              <a:gdLst/>
              <a:ahLst/>
              <a:cxnLst/>
              <a:rect l="l" t="t" r="r" b="b"/>
              <a:pathLst>
                <a:path w="1787" h="2001" extrusionOk="0">
                  <a:moveTo>
                    <a:pt x="1727" y="0"/>
                  </a:moveTo>
                  <a:lnTo>
                    <a:pt x="1" y="1953"/>
                  </a:lnTo>
                  <a:lnTo>
                    <a:pt x="61" y="2000"/>
                  </a:lnTo>
                  <a:lnTo>
                    <a:pt x="1787" y="4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3849575" y="2031625"/>
              <a:ext cx="8650" cy="236675"/>
            </a:xfrm>
            <a:custGeom>
              <a:avLst/>
              <a:gdLst/>
              <a:ahLst/>
              <a:cxnLst/>
              <a:rect l="l" t="t" r="r" b="b"/>
              <a:pathLst>
                <a:path w="346" h="9467" extrusionOk="0">
                  <a:moveTo>
                    <a:pt x="262" y="1"/>
                  </a:moveTo>
                  <a:lnTo>
                    <a:pt x="1" y="9454"/>
                  </a:lnTo>
                  <a:lnTo>
                    <a:pt x="84" y="9466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3940650" y="162370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676" y="0"/>
                  </a:moveTo>
                  <a:cubicBezTo>
                    <a:pt x="586" y="0"/>
                    <a:pt x="498" y="21"/>
                    <a:pt x="418" y="66"/>
                  </a:cubicBezTo>
                  <a:cubicBezTo>
                    <a:pt x="84" y="232"/>
                    <a:pt x="1" y="709"/>
                    <a:pt x="227" y="1113"/>
                  </a:cubicBezTo>
                  <a:cubicBezTo>
                    <a:pt x="387" y="1415"/>
                    <a:pt x="671" y="1597"/>
                    <a:pt x="939" y="1597"/>
                  </a:cubicBezTo>
                  <a:cubicBezTo>
                    <a:pt x="1031" y="1597"/>
                    <a:pt x="1121" y="1576"/>
                    <a:pt x="1203" y="1530"/>
                  </a:cubicBezTo>
                  <a:cubicBezTo>
                    <a:pt x="1537" y="1363"/>
                    <a:pt x="1620" y="887"/>
                    <a:pt x="1394" y="482"/>
                  </a:cubicBezTo>
                  <a:cubicBezTo>
                    <a:pt x="1233" y="188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3950775" y="1633250"/>
              <a:ext cx="20275" cy="16800"/>
            </a:xfrm>
            <a:custGeom>
              <a:avLst/>
              <a:gdLst/>
              <a:ahLst/>
              <a:cxnLst/>
              <a:rect l="l" t="t" r="r" b="b"/>
              <a:pathLst>
                <a:path w="811" h="672" extrusionOk="0">
                  <a:moveTo>
                    <a:pt x="200" y="1"/>
                  </a:moveTo>
                  <a:cubicBezTo>
                    <a:pt x="127" y="1"/>
                    <a:pt x="58" y="27"/>
                    <a:pt x="1" y="77"/>
                  </a:cubicBezTo>
                  <a:lnTo>
                    <a:pt x="36" y="136"/>
                  </a:lnTo>
                  <a:cubicBezTo>
                    <a:pt x="91" y="100"/>
                    <a:pt x="152" y="84"/>
                    <a:pt x="210" y="84"/>
                  </a:cubicBezTo>
                  <a:cubicBezTo>
                    <a:pt x="228" y="84"/>
                    <a:pt x="246" y="86"/>
                    <a:pt x="263" y="88"/>
                  </a:cubicBezTo>
                  <a:cubicBezTo>
                    <a:pt x="441" y="136"/>
                    <a:pt x="620" y="362"/>
                    <a:pt x="739" y="672"/>
                  </a:cubicBezTo>
                  <a:lnTo>
                    <a:pt x="810" y="636"/>
                  </a:lnTo>
                  <a:cubicBezTo>
                    <a:pt x="691" y="315"/>
                    <a:pt x="489" y="77"/>
                    <a:pt x="298" y="17"/>
                  </a:cubicBezTo>
                  <a:cubicBezTo>
                    <a:pt x="265" y="6"/>
                    <a:pt x="232" y="1"/>
                    <a:pt x="200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3954950" y="1637225"/>
              <a:ext cx="8950" cy="9550"/>
            </a:xfrm>
            <a:custGeom>
              <a:avLst/>
              <a:gdLst/>
              <a:ahLst/>
              <a:cxnLst/>
              <a:rect l="l" t="t" r="r" b="b"/>
              <a:pathLst>
                <a:path w="358" h="382" extrusionOk="0">
                  <a:moveTo>
                    <a:pt x="298" y="1"/>
                  </a:moveTo>
                  <a:lnTo>
                    <a:pt x="0" y="334"/>
                  </a:lnTo>
                  <a:lnTo>
                    <a:pt x="60" y="382"/>
                  </a:lnTo>
                  <a:lnTo>
                    <a:pt x="358" y="4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4254400" y="1364875"/>
              <a:ext cx="337250" cy="179825"/>
            </a:xfrm>
            <a:custGeom>
              <a:avLst/>
              <a:gdLst/>
              <a:ahLst/>
              <a:cxnLst/>
              <a:rect l="l" t="t" r="r" b="b"/>
              <a:pathLst>
                <a:path w="13490" h="7193" extrusionOk="0">
                  <a:moveTo>
                    <a:pt x="9561" y="1"/>
                  </a:moveTo>
                  <a:cubicBezTo>
                    <a:pt x="7263" y="1"/>
                    <a:pt x="6370" y="2132"/>
                    <a:pt x="6370" y="2132"/>
                  </a:cubicBezTo>
                  <a:cubicBezTo>
                    <a:pt x="6370" y="2132"/>
                    <a:pt x="5661" y="1592"/>
                    <a:pt x="4870" y="1592"/>
                  </a:cubicBezTo>
                  <a:cubicBezTo>
                    <a:pt x="4090" y="1592"/>
                    <a:pt x="3230" y="2117"/>
                    <a:pt x="2893" y="4204"/>
                  </a:cubicBezTo>
                  <a:cubicBezTo>
                    <a:pt x="2523" y="3747"/>
                    <a:pt x="2157" y="3550"/>
                    <a:pt x="1818" y="3550"/>
                  </a:cubicBezTo>
                  <a:cubicBezTo>
                    <a:pt x="793" y="3550"/>
                    <a:pt x="0" y="5341"/>
                    <a:pt x="0" y="7192"/>
                  </a:cubicBezTo>
                  <a:lnTo>
                    <a:pt x="13490" y="7192"/>
                  </a:lnTo>
                  <a:cubicBezTo>
                    <a:pt x="13490" y="7192"/>
                    <a:pt x="12990" y="1"/>
                    <a:pt x="9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3070600" y="2763275"/>
              <a:ext cx="1890150" cy="4775"/>
            </a:xfrm>
            <a:custGeom>
              <a:avLst/>
              <a:gdLst/>
              <a:ahLst/>
              <a:cxnLst/>
              <a:rect l="l" t="t" r="r" b="b"/>
              <a:pathLst>
                <a:path w="75606" h="191" extrusionOk="0">
                  <a:moveTo>
                    <a:pt x="1" y="0"/>
                  </a:moveTo>
                  <a:lnTo>
                    <a:pt x="1" y="191"/>
                  </a:lnTo>
                  <a:lnTo>
                    <a:pt x="75606" y="191"/>
                  </a:lnTo>
                  <a:lnTo>
                    <a:pt x="75606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4434275" y="1631975"/>
              <a:ext cx="302500" cy="250975"/>
            </a:xfrm>
            <a:custGeom>
              <a:avLst/>
              <a:gdLst/>
              <a:ahLst/>
              <a:cxnLst/>
              <a:rect l="l" t="t" r="r" b="b"/>
              <a:pathLst>
                <a:path w="12100" h="10039" extrusionOk="0">
                  <a:moveTo>
                    <a:pt x="6913" y="1"/>
                  </a:moveTo>
                  <a:cubicBezTo>
                    <a:pt x="6818" y="1"/>
                    <a:pt x="6724" y="3"/>
                    <a:pt x="6628" y="9"/>
                  </a:cubicBezTo>
                  <a:cubicBezTo>
                    <a:pt x="4176" y="139"/>
                    <a:pt x="2151" y="2092"/>
                    <a:pt x="1901" y="4533"/>
                  </a:cubicBezTo>
                  <a:cubicBezTo>
                    <a:pt x="1866" y="5069"/>
                    <a:pt x="1890" y="5569"/>
                    <a:pt x="1997" y="6069"/>
                  </a:cubicBezTo>
                  <a:cubicBezTo>
                    <a:pt x="2080" y="6450"/>
                    <a:pt x="1961" y="6855"/>
                    <a:pt x="1699" y="7140"/>
                  </a:cubicBezTo>
                  <a:lnTo>
                    <a:pt x="151" y="8700"/>
                  </a:lnTo>
                  <a:cubicBezTo>
                    <a:pt x="0" y="8851"/>
                    <a:pt x="113" y="9089"/>
                    <a:pt x="312" y="9089"/>
                  </a:cubicBezTo>
                  <a:cubicBezTo>
                    <a:pt x="333" y="9089"/>
                    <a:pt x="355" y="9087"/>
                    <a:pt x="377" y="9081"/>
                  </a:cubicBezTo>
                  <a:lnTo>
                    <a:pt x="2604" y="8569"/>
                  </a:lnTo>
                  <a:cubicBezTo>
                    <a:pt x="2692" y="8546"/>
                    <a:pt x="2780" y="8534"/>
                    <a:pt x="2868" y="8534"/>
                  </a:cubicBezTo>
                  <a:cubicBezTo>
                    <a:pt x="3138" y="8534"/>
                    <a:pt x="3400" y="8640"/>
                    <a:pt x="3616" y="8819"/>
                  </a:cubicBezTo>
                  <a:cubicBezTo>
                    <a:pt x="4501" y="9593"/>
                    <a:pt x="5651" y="10039"/>
                    <a:pt x="6905" y="10039"/>
                  </a:cubicBezTo>
                  <a:cubicBezTo>
                    <a:pt x="6983" y="10039"/>
                    <a:pt x="7061" y="10037"/>
                    <a:pt x="7140" y="10034"/>
                  </a:cubicBezTo>
                  <a:cubicBezTo>
                    <a:pt x="9676" y="9915"/>
                    <a:pt x="11748" y="7879"/>
                    <a:pt x="11926" y="5366"/>
                  </a:cubicBezTo>
                  <a:cubicBezTo>
                    <a:pt x="12099" y="2427"/>
                    <a:pt x="9783" y="1"/>
                    <a:pt x="6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4594300" y="1821475"/>
              <a:ext cx="30700" cy="23850"/>
            </a:xfrm>
            <a:custGeom>
              <a:avLst/>
              <a:gdLst/>
              <a:ahLst/>
              <a:cxnLst/>
              <a:rect l="l" t="t" r="r" b="b"/>
              <a:pathLst>
                <a:path w="1228" h="954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cubicBezTo>
                    <a:pt x="1" y="751"/>
                    <a:pt x="215" y="953"/>
                    <a:pt x="477" y="953"/>
                  </a:cubicBezTo>
                  <a:lnTo>
                    <a:pt x="751" y="953"/>
                  </a:lnTo>
                  <a:cubicBezTo>
                    <a:pt x="1013" y="953"/>
                    <a:pt x="1227" y="727"/>
                    <a:pt x="1227" y="477"/>
                  </a:cubicBezTo>
                  <a:cubicBezTo>
                    <a:pt x="1227" y="203"/>
                    <a:pt x="1013" y="1"/>
                    <a:pt x="7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4555325" y="1669375"/>
              <a:ext cx="108675" cy="128025"/>
            </a:xfrm>
            <a:custGeom>
              <a:avLst/>
              <a:gdLst/>
              <a:ahLst/>
              <a:cxnLst/>
              <a:rect l="l" t="t" r="r" b="b"/>
              <a:pathLst>
                <a:path w="4347" h="5121" extrusionOk="0">
                  <a:moveTo>
                    <a:pt x="2167" y="1"/>
                  </a:moveTo>
                  <a:cubicBezTo>
                    <a:pt x="1179" y="1"/>
                    <a:pt x="143" y="644"/>
                    <a:pt x="72" y="2013"/>
                  </a:cubicBezTo>
                  <a:cubicBezTo>
                    <a:pt x="0" y="3632"/>
                    <a:pt x="905" y="3644"/>
                    <a:pt x="1155" y="5120"/>
                  </a:cubicBezTo>
                  <a:lnTo>
                    <a:pt x="3155" y="5120"/>
                  </a:lnTo>
                  <a:cubicBezTo>
                    <a:pt x="3441" y="3644"/>
                    <a:pt x="4346" y="3632"/>
                    <a:pt x="4275" y="2013"/>
                  </a:cubicBezTo>
                  <a:cubicBezTo>
                    <a:pt x="4203" y="656"/>
                    <a:pt x="3179" y="1"/>
                    <a:pt x="2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4579725" y="1797375"/>
              <a:ext cx="60150" cy="38725"/>
            </a:xfrm>
            <a:custGeom>
              <a:avLst/>
              <a:gdLst/>
              <a:ahLst/>
              <a:cxnLst/>
              <a:rect l="l" t="t" r="r" b="b"/>
              <a:pathLst>
                <a:path w="2406" h="1549" extrusionOk="0">
                  <a:moveTo>
                    <a:pt x="1" y="0"/>
                  </a:moveTo>
                  <a:lnTo>
                    <a:pt x="215" y="1548"/>
                  </a:lnTo>
                  <a:lnTo>
                    <a:pt x="2191" y="1548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4589850" y="1709875"/>
              <a:ext cx="40200" cy="49125"/>
            </a:xfrm>
            <a:custGeom>
              <a:avLst/>
              <a:gdLst/>
              <a:ahLst/>
              <a:cxnLst/>
              <a:rect l="l" t="t" r="r" b="b"/>
              <a:pathLst>
                <a:path w="1608" h="1965" extrusionOk="0">
                  <a:moveTo>
                    <a:pt x="298" y="0"/>
                  </a:moveTo>
                  <a:cubicBezTo>
                    <a:pt x="239" y="0"/>
                    <a:pt x="191" y="48"/>
                    <a:pt x="179" y="107"/>
                  </a:cubicBezTo>
                  <a:lnTo>
                    <a:pt x="131" y="298"/>
                  </a:lnTo>
                  <a:cubicBezTo>
                    <a:pt x="48" y="655"/>
                    <a:pt x="0" y="1048"/>
                    <a:pt x="0" y="1417"/>
                  </a:cubicBezTo>
                  <a:lnTo>
                    <a:pt x="0" y="1965"/>
                  </a:lnTo>
                  <a:lnTo>
                    <a:pt x="84" y="1965"/>
                  </a:lnTo>
                  <a:lnTo>
                    <a:pt x="84" y="1417"/>
                  </a:lnTo>
                  <a:cubicBezTo>
                    <a:pt x="84" y="1048"/>
                    <a:pt x="131" y="667"/>
                    <a:pt x="227" y="310"/>
                  </a:cubicBezTo>
                  <a:lnTo>
                    <a:pt x="262" y="119"/>
                  </a:lnTo>
                  <a:cubicBezTo>
                    <a:pt x="262" y="95"/>
                    <a:pt x="298" y="95"/>
                    <a:pt x="298" y="95"/>
                  </a:cubicBezTo>
                  <a:cubicBezTo>
                    <a:pt x="298" y="95"/>
                    <a:pt x="334" y="95"/>
                    <a:pt x="334" y="119"/>
                  </a:cubicBezTo>
                  <a:lnTo>
                    <a:pt x="429" y="524"/>
                  </a:lnTo>
                  <a:cubicBezTo>
                    <a:pt x="441" y="583"/>
                    <a:pt x="489" y="619"/>
                    <a:pt x="548" y="619"/>
                  </a:cubicBezTo>
                  <a:cubicBezTo>
                    <a:pt x="608" y="619"/>
                    <a:pt x="655" y="583"/>
                    <a:pt x="667" y="524"/>
                  </a:cubicBezTo>
                  <a:lnTo>
                    <a:pt x="774" y="119"/>
                  </a:lnTo>
                  <a:cubicBezTo>
                    <a:pt x="774" y="95"/>
                    <a:pt x="810" y="95"/>
                    <a:pt x="810" y="95"/>
                  </a:cubicBezTo>
                  <a:cubicBezTo>
                    <a:pt x="810" y="95"/>
                    <a:pt x="834" y="95"/>
                    <a:pt x="834" y="119"/>
                  </a:cubicBezTo>
                  <a:lnTo>
                    <a:pt x="941" y="524"/>
                  </a:lnTo>
                  <a:cubicBezTo>
                    <a:pt x="953" y="583"/>
                    <a:pt x="1001" y="619"/>
                    <a:pt x="1060" y="619"/>
                  </a:cubicBezTo>
                  <a:cubicBezTo>
                    <a:pt x="1120" y="619"/>
                    <a:pt x="1167" y="583"/>
                    <a:pt x="1179" y="524"/>
                  </a:cubicBezTo>
                  <a:lnTo>
                    <a:pt x="1286" y="119"/>
                  </a:lnTo>
                  <a:cubicBezTo>
                    <a:pt x="1286" y="95"/>
                    <a:pt x="1310" y="95"/>
                    <a:pt x="1310" y="95"/>
                  </a:cubicBezTo>
                  <a:cubicBezTo>
                    <a:pt x="1310" y="95"/>
                    <a:pt x="1346" y="95"/>
                    <a:pt x="1346" y="119"/>
                  </a:cubicBezTo>
                  <a:lnTo>
                    <a:pt x="1382" y="310"/>
                  </a:lnTo>
                  <a:cubicBezTo>
                    <a:pt x="1477" y="667"/>
                    <a:pt x="1524" y="1048"/>
                    <a:pt x="1524" y="1417"/>
                  </a:cubicBezTo>
                  <a:lnTo>
                    <a:pt x="1524" y="1965"/>
                  </a:lnTo>
                  <a:lnTo>
                    <a:pt x="1608" y="1965"/>
                  </a:lnTo>
                  <a:lnTo>
                    <a:pt x="1608" y="1417"/>
                  </a:lnTo>
                  <a:cubicBezTo>
                    <a:pt x="1608" y="1048"/>
                    <a:pt x="1560" y="667"/>
                    <a:pt x="1477" y="298"/>
                  </a:cubicBezTo>
                  <a:lnTo>
                    <a:pt x="1429" y="107"/>
                  </a:lnTo>
                  <a:cubicBezTo>
                    <a:pt x="1417" y="48"/>
                    <a:pt x="1370" y="0"/>
                    <a:pt x="1310" y="0"/>
                  </a:cubicBezTo>
                  <a:cubicBezTo>
                    <a:pt x="1251" y="0"/>
                    <a:pt x="1203" y="48"/>
                    <a:pt x="1191" y="107"/>
                  </a:cubicBezTo>
                  <a:lnTo>
                    <a:pt x="1084" y="500"/>
                  </a:lnTo>
                  <a:cubicBezTo>
                    <a:pt x="1084" y="536"/>
                    <a:pt x="1060" y="536"/>
                    <a:pt x="1060" y="536"/>
                  </a:cubicBezTo>
                  <a:cubicBezTo>
                    <a:pt x="1060" y="536"/>
                    <a:pt x="1024" y="536"/>
                    <a:pt x="1024" y="500"/>
                  </a:cubicBezTo>
                  <a:lnTo>
                    <a:pt x="929" y="107"/>
                  </a:lnTo>
                  <a:cubicBezTo>
                    <a:pt x="905" y="48"/>
                    <a:pt x="870" y="0"/>
                    <a:pt x="810" y="0"/>
                  </a:cubicBezTo>
                  <a:cubicBezTo>
                    <a:pt x="750" y="0"/>
                    <a:pt x="703" y="48"/>
                    <a:pt x="691" y="107"/>
                  </a:cubicBezTo>
                  <a:lnTo>
                    <a:pt x="584" y="500"/>
                  </a:lnTo>
                  <a:cubicBezTo>
                    <a:pt x="584" y="536"/>
                    <a:pt x="548" y="536"/>
                    <a:pt x="548" y="536"/>
                  </a:cubicBezTo>
                  <a:cubicBezTo>
                    <a:pt x="548" y="536"/>
                    <a:pt x="524" y="536"/>
                    <a:pt x="524" y="500"/>
                  </a:cubicBezTo>
                  <a:lnTo>
                    <a:pt x="417" y="107"/>
                  </a:lnTo>
                  <a:cubicBezTo>
                    <a:pt x="405" y="48"/>
                    <a:pt x="35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3157825" y="1817025"/>
              <a:ext cx="348575" cy="220575"/>
            </a:xfrm>
            <a:custGeom>
              <a:avLst/>
              <a:gdLst/>
              <a:ahLst/>
              <a:cxnLst/>
              <a:rect l="l" t="t" r="r" b="b"/>
              <a:pathLst>
                <a:path w="13943" h="8823" extrusionOk="0">
                  <a:moveTo>
                    <a:pt x="10371" y="179"/>
                  </a:moveTo>
                  <a:cubicBezTo>
                    <a:pt x="10561" y="179"/>
                    <a:pt x="10728" y="346"/>
                    <a:pt x="10728" y="536"/>
                  </a:cubicBezTo>
                  <a:lnTo>
                    <a:pt x="10728" y="4167"/>
                  </a:lnTo>
                  <a:cubicBezTo>
                    <a:pt x="10728" y="4334"/>
                    <a:pt x="10799" y="4501"/>
                    <a:pt x="10942" y="4596"/>
                  </a:cubicBezTo>
                  <a:lnTo>
                    <a:pt x="13693" y="6739"/>
                  </a:lnTo>
                  <a:cubicBezTo>
                    <a:pt x="13752" y="6799"/>
                    <a:pt x="13752" y="6882"/>
                    <a:pt x="13740" y="6918"/>
                  </a:cubicBezTo>
                  <a:cubicBezTo>
                    <a:pt x="13716" y="6965"/>
                    <a:pt x="13657" y="7025"/>
                    <a:pt x="13585" y="7025"/>
                  </a:cubicBezTo>
                  <a:lnTo>
                    <a:pt x="11264" y="7025"/>
                  </a:lnTo>
                  <a:cubicBezTo>
                    <a:pt x="10966" y="7025"/>
                    <a:pt x="10716" y="7275"/>
                    <a:pt x="10716" y="7573"/>
                  </a:cubicBezTo>
                  <a:lnTo>
                    <a:pt x="10716" y="8287"/>
                  </a:lnTo>
                  <a:cubicBezTo>
                    <a:pt x="10716" y="8478"/>
                    <a:pt x="10549" y="8644"/>
                    <a:pt x="10359" y="8644"/>
                  </a:cubicBezTo>
                  <a:lnTo>
                    <a:pt x="536" y="8644"/>
                  </a:lnTo>
                  <a:cubicBezTo>
                    <a:pt x="346" y="8644"/>
                    <a:pt x="179" y="8489"/>
                    <a:pt x="179" y="8287"/>
                  </a:cubicBezTo>
                  <a:lnTo>
                    <a:pt x="179" y="536"/>
                  </a:lnTo>
                  <a:cubicBezTo>
                    <a:pt x="179" y="346"/>
                    <a:pt x="346" y="179"/>
                    <a:pt x="536" y="179"/>
                  </a:cubicBezTo>
                  <a:close/>
                  <a:moveTo>
                    <a:pt x="536" y="0"/>
                  </a:moveTo>
                  <a:cubicBezTo>
                    <a:pt x="239" y="0"/>
                    <a:pt x="0" y="238"/>
                    <a:pt x="0" y="536"/>
                  </a:cubicBezTo>
                  <a:lnTo>
                    <a:pt x="0" y="8287"/>
                  </a:lnTo>
                  <a:cubicBezTo>
                    <a:pt x="0" y="8585"/>
                    <a:pt x="239" y="8823"/>
                    <a:pt x="536" y="8823"/>
                  </a:cubicBezTo>
                  <a:lnTo>
                    <a:pt x="10359" y="8823"/>
                  </a:lnTo>
                  <a:cubicBezTo>
                    <a:pt x="10657" y="8823"/>
                    <a:pt x="10907" y="8585"/>
                    <a:pt x="10883" y="8275"/>
                  </a:cubicBezTo>
                  <a:lnTo>
                    <a:pt x="10883" y="7561"/>
                  </a:lnTo>
                  <a:cubicBezTo>
                    <a:pt x="10883" y="7346"/>
                    <a:pt x="11038" y="7192"/>
                    <a:pt x="11252" y="7192"/>
                  </a:cubicBezTo>
                  <a:lnTo>
                    <a:pt x="13562" y="7192"/>
                  </a:lnTo>
                  <a:cubicBezTo>
                    <a:pt x="13705" y="7192"/>
                    <a:pt x="13835" y="7096"/>
                    <a:pt x="13883" y="6965"/>
                  </a:cubicBezTo>
                  <a:cubicBezTo>
                    <a:pt x="13943" y="6834"/>
                    <a:pt x="13895" y="6680"/>
                    <a:pt x="13776" y="6596"/>
                  </a:cubicBezTo>
                  <a:lnTo>
                    <a:pt x="11026" y="4453"/>
                  </a:lnTo>
                  <a:cubicBezTo>
                    <a:pt x="10942" y="4394"/>
                    <a:pt x="10895" y="4287"/>
                    <a:pt x="10895" y="4167"/>
                  </a:cubicBezTo>
                  <a:lnTo>
                    <a:pt x="10895" y="536"/>
                  </a:lnTo>
                  <a:cubicBezTo>
                    <a:pt x="10895" y="238"/>
                    <a:pt x="10657" y="0"/>
                    <a:pt x="10359" y="0"/>
                  </a:cubicBez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3209625" y="1842625"/>
              <a:ext cx="171750" cy="172075"/>
            </a:xfrm>
            <a:custGeom>
              <a:avLst/>
              <a:gdLst/>
              <a:ahLst/>
              <a:cxnLst/>
              <a:rect l="l" t="t" r="r" b="b"/>
              <a:pathLst>
                <a:path w="6870" h="6883" extrusionOk="0">
                  <a:moveTo>
                    <a:pt x="3429" y="0"/>
                  </a:moveTo>
                  <a:cubicBezTo>
                    <a:pt x="1536" y="0"/>
                    <a:pt x="0" y="1548"/>
                    <a:pt x="0" y="3441"/>
                  </a:cubicBezTo>
                  <a:cubicBezTo>
                    <a:pt x="0" y="5334"/>
                    <a:pt x="1536" y="6882"/>
                    <a:pt x="3429" y="6882"/>
                  </a:cubicBezTo>
                  <a:cubicBezTo>
                    <a:pt x="5334" y="6882"/>
                    <a:pt x="6870" y="5334"/>
                    <a:pt x="6870" y="3441"/>
                  </a:cubicBezTo>
                  <a:cubicBezTo>
                    <a:pt x="6870" y="1548"/>
                    <a:pt x="5334" y="0"/>
                    <a:pt x="3429" y="0"/>
                  </a:cubicBez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3295050" y="184262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0" y="0"/>
                  </a:moveTo>
                  <a:lnTo>
                    <a:pt x="0" y="3441"/>
                  </a:lnTo>
                  <a:lnTo>
                    <a:pt x="3036" y="1822"/>
                  </a:lnTo>
                  <a:cubicBezTo>
                    <a:pt x="2453" y="727"/>
                    <a:pt x="132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3295050" y="1888150"/>
              <a:ext cx="86050" cy="98250"/>
            </a:xfrm>
            <a:custGeom>
              <a:avLst/>
              <a:gdLst/>
              <a:ahLst/>
              <a:cxnLst/>
              <a:rect l="l" t="t" r="r" b="b"/>
              <a:pathLst>
                <a:path w="3442" h="3930" extrusionOk="0">
                  <a:moveTo>
                    <a:pt x="3036" y="1"/>
                  </a:moveTo>
                  <a:lnTo>
                    <a:pt x="0" y="1620"/>
                  </a:lnTo>
                  <a:lnTo>
                    <a:pt x="2548" y="3930"/>
                  </a:lnTo>
                  <a:cubicBezTo>
                    <a:pt x="3096" y="3323"/>
                    <a:pt x="3441" y="2513"/>
                    <a:pt x="3441" y="1620"/>
                  </a:cubicBezTo>
                  <a:cubicBezTo>
                    <a:pt x="3441" y="1037"/>
                    <a:pt x="3286" y="477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3295050" y="1928650"/>
              <a:ext cx="63725" cy="85750"/>
            </a:xfrm>
            <a:custGeom>
              <a:avLst/>
              <a:gdLst/>
              <a:ahLst/>
              <a:cxnLst/>
              <a:rect l="l" t="t" r="r" b="b"/>
              <a:pathLst>
                <a:path w="2549" h="3430" extrusionOk="0">
                  <a:moveTo>
                    <a:pt x="0" y="0"/>
                  </a:moveTo>
                  <a:lnTo>
                    <a:pt x="274" y="3429"/>
                  </a:lnTo>
                  <a:cubicBezTo>
                    <a:pt x="1179" y="3346"/>
                    <a:pt x="1977" y="2929"/>
                    <a:pt x="2548" y="23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3209625" y="1922100"/>
              <a:ext cx="92575" cy="92600"/>
            </a:xfrm>
            <a:custGeom>
              <a:avLst/>
              <a:gdLst/>
              <a:ahLst/>
              <a:cxnLst/>
              <a:rect l="l" t="t" r="r" b="b"/>
              <a:pathLst>
                <a:path w="3703" h="3704" extrusionOk="0">
                  <a:moveTo>
                    <a:pt x="12" y="0"/>
                  </a:moveTo>
                  <a:cubicBezTo>
                    <a:pt x="12" y="84"/>
                    <a:pt x="0" y="179"/>
                    <a:pt x="0" y="262"/>
                  </a:cubicBezTo>
                  <a:cubicBezTo>
                    <a:pt x="0" y="2167"/>
                    <a:pt x="1524" y="3703"/>
                    <a:pt x="3429" y="3703"/>
                  </a:cubicBezTo>
                  <a:cubicBezTo>
                    <a:pt x="3524" y="3703"/>
                    <a:pt x="3608" y="3703"/>
                    <a:pt x="3703" y="3691"/>
                  </a:cubicBezTo>
                  <a:lnTo>
                    <a:pt x="3429" y="26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3780525" y="1539900"/>
              <a:ext cx="76825" cy="76525"/>
            </a:xfrm>
            <a:custGeom>
              <a:avLst/>
              <a:gdLst/>
              <a:ahLst/>
              <a:cxnLst/>
              <a:rect l="l" t="t" r="r" b="b"/>
              <a:pathLst>
                <a:path w="3073" h="3061" extrusionOk="0">
                  <a:moveTo>
                    <a:pt x="1536" y="1"/>
                  </a:moveTo>
                  <a:cubicBezTo>
                    <a:pt x="1393" y="1251"/>
                    <a:pt x="1250" y="1382"/>
                    <a:pt x="0" y="1537"/>
                  </a:cubicBezTo>
                  <a:cubicBezTo>
                    <a:pt x="1250" y="1679"/>
                    <a:pt x="1393" y="1810"/>
                    <a:pt x="1536" y="3060"/>
                  </a:cubicBezTo>
                  <a:cubicBezTo>
                    <a:pt x="1691" y="1810"/>
                    <a:pt x="1822" y="1679"/>
                    <a:pt x="3072" y="1537"/>
                  </a:cubicBezTo>
                  <a:cubicBezTo>
                    <a:pt x="1810" y="1382"/>
                    <a:pt x="1691" y="1251"/>
                    <a:pt x="1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3465900" y="1864350"/>
              <a:ext cx="76525" cy="76525"/>
            </a:xfrm>
            <a:custGeom>
              <a:avLst/>
              <a:gdLst/>
              <a:ahLst/>
              <a:cxnLst/>
              <a:rect l="l" t="t" r="r" b="b"/>
              <a:pathLst>
                <a:path w="3061" h="3061" extrusionOk="0">
                  <a:moveTo>
                    <a:pt x="1536" y="0"/>
                  </a:moveTo>
                  <a:cubicBezTo>
                    <a:pt x="1382" y="1251"/>
                    <a:pt x="1251" y="1382"/>
                    <a:pt x="0" y="1536"/>
                  </a:cubicBezTo>
                  <a:cubicBezTo>
                    <a:pt x="1251" y="1679"/>
                    <a:pt x="1382" y="1810"/>
                    <a:pt x="1536" y="3060"/>
                  </a:cubicBezTo>
                  <a:cubicBezTo>
                    <a:pt x="1679" y="1810"/>
                    <a:pt x="1810" y="1679"/>
                    <a:pt x="3060" y="1536"/>
                  </a:cubicBezTo>
                  <a:cubicBezTo>
                    <a:pt x="1798" y="1382"/>
                    <a:pt x="1679" y="1251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4644325" y="2006325"/>
              <a:ext cx="76525" cy="76825"/>
            </a:xfrm>
            <a:custGeom>
              <a:avLst/>
              <a:gdLst/>
              <a:ahLst/>
              <a:cxnLst/>
              <a:rect l="l" t="t" r="r" b="b"/>
              <a:pathLst>
                <a:path w="3061" h="3073" extrusionOk="0">
                  <a:moveTo>
                    <a:pt x="1524" y="1"/>
                  </a:moveTo>
                  <a:cubicBezTo>
                    <a:pt x="1381" y="1251"/>
                    <a:pt x="1250" y="1394"/>
                    <a:pt x="0" y="1537"/>
                  </a:cubicBezTo>
                  <a:cubicBezTo>
                    <a:pt x="1238" y="1691"/>
                    <a:pt x="1381" y="1822"/>
                    <a:pt x="1524" y="3072"/>
                  </a:cubicBezTo>
                  <a:cubicBezTo>
                    <a:pt x="1679" y="1822"/>
                    <a:pt x="1810" y="1691"/>
                    <a:pt x="3060" y="1537"/>
                  </a:cubicBezTo>
                  <a:cubicBezTo>
                    <a:pt x="1798" y="1370"/>
                    <a:pt x="1679" y="125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ily Scrum Meeting XL by Slidesgo">
  <a:themeElements>
    <a:clrScheme name="Simple Light">
      <a:dk1>
        <a:srgbClr val="000000"/>
      </a:dk1>
      <a:lt1>
        <a:srgbClr val="F5F5F5"/>
      </a:lt1>
      <a:dk2>
        <a:srgbClr val="C5C5C5"/>
      </a:dk2>
      <a:lt2>
        <a:srgbClr val="FFEF82"/>
      </a:lt2>
      <a:accent1>
        <a:srgbClr val="F4C951"/>
      </a:accent1>
      <a:accent2>
        <a:srgbClr val="EB9C03"/>
      </a:accent2>
      <a:accent3>
        <a:srgbClr val="B45F06"/>
      </a:accent3>
      <a:accent4>
        <a:srgbClr val="666666"/>
      </a:accent4>
      <a:accent5>
        <a:srgbClr val="434343"/>
      </a:accent5>
      <a:accent6>
        <a:srgbClr val="1D222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278</Words>
  <Application>Microsoft Macintosh PowerPoint</Application>
  <PresentationFormat>Ecrã Panorâmico</PresentationFormat>
  <Paragraphs>60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9" baseType="lpstr">
      <vt:lpstr>Arial</vt:lpstr>
      <vt:lpstr>Calibri</vt:lpstr>
      <vt:lpstr>Fredoka One</vt:lpstr>
      <vt:lpstr>Inter</vt:lpstr>
      <vt:lpstr>Jaldi</vt:lpstr>
      <vt:lpstr>Montserrat</vt:lpstr>
      <vt:lpstr>Montserrat Medium</vt:lpstr>
      <vt:lpstr>Open Sans</vt:lpstr>
      <vt:lpstr>Oswald</vt:lpstr>
      <vt:lpstr>Roboto Slab Light</vt:lpstr>
      <vt:lpstr>Daily Scrum Meeting XL by Slidesgo</vt:lpstr>
      <vt:lpstr>Sprint A</vt:lpstr>
      <vt:lpstr>Agenda</vt:lpstr>
      <vt:lpstr>Description</vt:lpstr>
      <vt:lpstr>Working methods</vt:lpstr>
      <vt:lpstr>Strengths</vt:lpstr>
      <vt:lpstr>Difficulties</vt:lpstr>
      <vt:lpstr>Sprint B planning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Cardoso (1201951)</dc:creator>
  <cp:lastModifiedBy>Miguel Seixas</cp:lastModifiedBy>
  <cp:revision>3</cp:revision>
  <dcterms:created xsi:type="dcterms:W3CDTF">2023-04-16T11:09:56Z</dcterms:created>
  <dcterms:modified xsi:type="dcterms:W3CDTF">2023-04-16T17:28:07Z</dcterms:modified>
</cp:coreProperties>
</file>