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3" r:id="rId6"/>
    <p:sldId id="259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Aurélio Silva de Souza" initials="MASdS" lastIdx="5" clrIdx="0">
    <p:extLst>
      <p:ext uri="{19B8F6BF-5375-455C-9EA6-DF929625EA0E}">
        <p15:presenceInfo xmlns:p15="http://schemas.microsoft.com/office/powerpoint/2012/main" userId="1c3575ec5d7789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21:17:34.081" idx="1">
    <p:pos x="2230" y="1834"/>
    <p:text>Não usar texto longo.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21:19:50.697" idx="2">
    <p:pos x="3641" y="2145"/>
    <p:text>O USO DO GAN?</p:text>
    <p:extLst>
      <p:ext uri="{C676402C-5697-4E1C-873F-D02D1690AC5C}">
        <p15:threadingInfo xmlns:p15="http://schemas.microsoft.com/office/powerpoint/2012/main" timeZoneBias="180"/>
      </p:ext>
    </p:extLst>
  </p:cm>
  <p:cm authorId="1" dt="2021-06-28T21:22:21.157" idx="4">
    <p:pos x="5025" y="904"/>
    <p:text>Dispostivo: sistema de navegação de carros autonomos.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21:23:54.308" idx="5">
    <p:pos x="5253" y="1284"/>
    <p:text>Que tipo de falha e defeito?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21:20:16.839" idx="3">
    <p:pos x="5522" y="1231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BF92A-54C2-4974-BF69-BA7B83F274C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1CBCF6B-661C-4C40-BDD9-D3D588A66AB6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171E3D8A-06CC-4030-867B-6933C500F311}" type="parTrans" cxnId="{FE9E8ABD-6537-4E20-A7EA-E29CE8878D4D}">
      <dgm:prSet/>
      <dgm:spPr/>
      <dgm:t>
        <a:bodyPr/>
        <a:lstStyle/>
        <a:p>
          <a:endParaRPr lang="pt-BR"/>
        </a:p>
      </dgm:t>
    </dgm:pt>
    <dgm:pt modelId="{E1BBBE44-BA46-485B-8542-ED20AD7B8033}" type="sibTrans" cxnId="{FE9E8ABD-6537-4E20-A7EA-E29CE8878D4D}">
      <dgm:prSet/>
      <dgm:spPr/>
      <dgm:t>
        <a:bodyPr/>
        <a:lstStyle/>
        <a:p>
          <a:endParaRPr lang="pt-BR"/>
        </a:p>
      </dgm:t>
    </dgm:pt>
    <dgm:pt modelId="{1D3D1FF6-39EA-4D40-B659-9626CED6E2D3}">
      <dgm:prSet phldrT="[Texto]" custT="1"/>
      <dgm:spPr/>
      <dgm:t>
        <a:bodyPr/>
        <a:lstStyle/>
        <a:p>
          <a:endParaRPr lang="pt-BR" sz="1400" dirty="0"/>
        </a:p>
      </dgm:t>
    </dgm:pt>
    <dgm:pt modelId="{6107B950-EF9C-4261-B52D-0FF1A99A690F}" type="parTrans" cxnId="{6C88E988-9E04-473F-BBA3-697F0327DD88}">
      <dgm:prSet/>
      <dgm:spPr/>
      <dgm:t>
        <a:bodyPr/>
        <a:lstStyle/>
        <a:p>
          <a:endParaRPr lang="pt-BR"/>
        </a:p>
      </dgm:t>
    </dgm:pt>
    <dgm:pt modelId="{863C16C9-759F-4B73-B639-B6FC7CA47465}" type="sibTrans" cxnId="{6C88E988-9E04-473F-BBA3-697F0327DD88}">
      <dgm:prSet/>
      <dgm:spPr/>
      <dgm:t>
        <a:bodyPr/>
        <a:lstStyle/>
        <a:p>
          <a:endParaRPr lang="pt-BR"/>
        </a:p>
      </dgm:t>
    </dgm:pt>
    <dgm:pt modelId="{4F65D9CA-EA60-414E-B551-CB57D1A885DD}">
      <dgm:prSet phldrT="[Texto]"/>
      <dgm:spPr/>
      <dgm:t>
        <a:bodyPr/>
        <a:lstStyle/>
        <a:p>
          <a:r>
            <a:rPr lang="pt-BR" dirty="0"/>
            <a:t>Ferramentas</a:t>
          </a:r>
        </a:p>
      </dgm:t>
    </dgm:pt>
    <dgm:pt modelId="{59731442-BA85-49A9-B4B2-D1A3F9727A43}" type="parTrans" cxnId="{099A7B68-EFD6-4616-8740-379EE79B7BBC}">
      <dgm:prSet/>
      <dgm:spPr/>
      <dgm:t>
        <a:bodyPr/>
        <a:lstStyle/>
        <a:p>
          <a:endParaRPr lang="pt-BR"/>
        </a:p>
      </dgm:t>
    </dgm:pt>
    <dgm:pt modelId="{B9FAF4BB-65CB-4160-877D-464B46AE732B}" type="sibTrans" cxnId="{099A7B68-EFD6-4616-8740-379EE79B7BBC}">
      <dgm:prSet/>
      <dgm:spPr/>
      <dgm:t>
        <a:bodyPr/>
        <a:lstStyle/>
        <a:p>
          <a:endParaRPr lang="pt-BR"/>
        </a:p>
      </dgm:t>
    </dgm:pt>
    <dgm:pt modelId="{46A35CDF-C111-49B6-8795-CB0B1DBE8608}">
      <dgm:prSet phldrT="[Texto]" custT="1"/>
      <dgm:spPr/>
      <dgm:t>
        <a:bodyPr/>
        <a:lstStyle/>
        <a:p>
          <a:r>
            <a:rPr lang="pt-BR" sz="1600" b="1" dirty="0"/>
            <a:t>Data </a:t>
          </a:r>
          <a:r>
            <a:rPr lang="pt-BR" sz="1600" b="1" dirty="0" err="1"/>
            <a:t>diversity</a:t>
          </a:r>
          <a:r>
            <a:rPr lang="pt-BR" sz="1600" b="1" dirty="0"/>
            <a:t>: N-</a:t>
          </a:r>
          <a:r>
            <a:rPr lang="pt-BR" sz="1600" b="1" dirty="0" err="1"/>
            <a:t>copy</a:t>
          </a:r>
          <a:r>
            <a:rPr lang="pt-BR" sz="1600" b="1" dirty="0"/>
            <a:t> </a:t>
          </a:r>
          <a:r>
            <a:rPr lang="pt-BR" sz="1600" b="1" dirty="0" err="1"/>
            <a:t>programing</a:t>
          </a:r>
          <a:endParaRPr lang="pt-BR" sz="1600" b="1" dirty="0"/>
        </a:p>
      </dgm:t>
    </dgm:pt>
    <dgm:pt modelId="{9D5B4234-959C-481E-AC79-0A511CA24435}" type="parTrans" cxnId="{1D960780-8B7C-42F9-A054-9A0F7C634911}">
      <dgm:prSet/>
      <dgm:spPr/>
      <dgm:t>
        <a:bodyPr/>
        <a:lstStyle/>
        <a:p>
          <a:endParaRPr lang="pt-BR"/>
        </a:p>
      </dgm:t>
    </dgm:pt>
    <dgm:pt modelId="{61E84FD1-84ED-4806-887B-5BE085B60B7C}" type="sibTrans" cxnId="{1D960780-8B7C-42F9-A054-9A0F7C634911}">
      <dgm:prSet/>
      <dgm:spPr/>
      <dgm:t>
        <a:bodyPr/>
        <a:lstStyle/>
        <a:p>
          <a:endParaRPr lang="pt-BR"/>
        </a:p>
      </dgm:t>
    </dgm:pt>
    <dgm:pt modelId="{A40F48B5-2233-458B-A374-77E1AB67208E}">
      <dgm:prSet phldrT="[Texto]"/>
      <dgm:spPr/>
      <dgm:t>
        <a:bodyPr/>
        <a:lstStyle/>
        <a:p>
          <a:r>
            <a:rPr lang="pt-BR" dirty="0"/>
            <a:t>Solução proposta</a:t>
          </a:r>
        </a:p>
      </dgm:t>
    </dgm:pt>
    <dgm:pt modelId="{16F7854A-87D6-4FC3-91E0-31CA86792A64}" type="parTrans" cxnId="{D5D77E28-F877-4797-8DAD-E885D19C024F}">
      <dgm:prSet/>
      <dgm:spPr/>
      <dgm:t>
        <a:bodyPr/>
        <a:lstStyle/>
        <a:p>
          <a:endParaRPr lang="pt-BR"/>
        </a:p>
      </dgm:t>
    </dgm:pt>
    <dgm:pt modelId="{4C3E4D30-0EF0-4F3A-8C02-2D2F6E018E34}" type="sibTrans" cxnId="{D5D77E28-F877-4797-8DAD-E885D19C024F}">
      <dgm:prSet/>
      <dgm:spPr/>
      <dgm:t>
        <a:bodyPr/>
        <a:lstStyle/>
        <a:p>
          <a:endParaRPr lang="pt-BR"/>
        </a:p>
      </dgm:t>
    </dgm:pt>
    <dgm:pt modelId="{FF0E371C-C74F-45F3-80B1-9C00DC784D49}">
      <dgm:prSet phldrT="[Texto]" custT="1"/>
      <dgm:spPr/>
      <dgm:t>
        <a:bodyPr/>
        <a:lstStyle/>
        <a:p>
          <a:r>
            <a:rPr lang="pt-BR" sz="1600" b="1" dirty="0"/>
            <a:t>Detecção de dados inválidos</a:t>
          </a:r>
        </a:p>
      </dgm:t>
    </dgm:pt>
    <dgm:pt modelId="{D25E79D8-AE48-49CA-B475-A7CB84A02FC5}" type="parTrans" cxnId="{8DAD6834-EF4A-417F-93B1-A68796D9BA61}">
      <dgm:prSet/>
      <dgm:spPr/>
      <dgm:t>
        <a:bodyPr/>
        <a:lstStyle/>
        <a:p>
          <a:endParaRPr lang="pt-BR"/>
        </a:p>
      </dgm:t>
    </dgm:pt>
    <dgm:pt modelId="{04D4B341-B814-43B2-843A-51E8440E9274}" type="sibTrans" cxnId="{8DAD6834-EF4A-417F-93B1-A68796D9BA61}">
      <dgm:prSet/>
      <dgm:spPr/>
      <dgm:t>
        <a:bodyPr/>
        <a:lstStyle/>
        <a:p>
          <a:endParaRPr lang="pt-BR"/>
        </a:p>
      </dgm:t>
    </dgm:pt>
    <dgm:pt modelId="{13C8547C-7A0A-413A-91C4-87182FFBA838}">
      <dgm:prSet phldrT="[Texto]" custT="1"/>
      <dgm:spPr/>
      <dgm:t>
        <a:bodyPr/>
        <a:lstStyle/>
        <a:p>
          <a:r>
            <a:rPr lang="pt-BR" sz="1600" b="1" dirty="0"/>
            <a:t>Como evitar falhas de segurança de funcionamento ou possibilidade de invasão de sistema de navegação de carros autônomos?</a:t>
          </a:r>
        </a:p>
      </dgm:t>
    </dgm:pt>
    <dgm:pt modelId="{6851BBBF-0968-4A15-8404-740EE294C5F9}" type="sibTrans" cxnId="{AB7F0D37-BAF0-4E72-8F0D-FBB9630F2AC1}">
      <dgm:prSet/>
      <dgm:spPr/>
      <dgm:t>
        <a:bodyPr/>
        <a:lstStyle/>
        <a:p>
          <a:endParaRPr lang="pt-BR"/>
        </a:p>
      </dgm:t>
    </dgm:pt>
    <dgm:pt modelId="{35C34C68-8295-4F48-9834-77A838DE8CCF}" type="parTrans" cxnId="{AB7F0D37-BAF0-4E72-8F0D-FBB9630F2AC1}">
      <dgm:prSet/>
      <dgm:spPr/>
      <dgm:t>
        <a:bodyPr/>
        <a:lstStyle/>
        <a:p>
          <a:endParaRPr lang="pt-BR"/>
        </a:p>
      </dgm:t>
    </dgm:pt>
    <dgm:pt modelId="{5FC8D1CC-91AF-4680-900B-BCBD071FE874}">
      <dgm:prSet phldrT="[Texto]" custT="1"/>
      <dgm:spPr/>
      <dgm:t>
        <a:bodyPr/>
        <a:lstStyle/>
        <a:p>
          <a:r>
            <a:rPr lang="pt-BR" sz="1600" b="1" dirty="0" err="1"/>
            <a:t>Deep</a:t>
          </a:r>
          <a:r>
            <a:rPr lang="pt-BR" sz="1600" b="1" dirty="0"/>
            <a:t> </a:t>
          </a:r>
          <a:r>
            <a:rPr lang="pt-BR" sz="1600" b="1" dirty="0" err="1"/>
            <a:t>learning</a:t>
          </a:r>
          <a:r>
            <a:rPr lang="pt-BR" sz="1600" b="1" dirty="0"/>
            <a:t> (FT-CNN ou </a:t>
          </a:r>
          <a:r>
            <a:rPr lang="pt-BR" sz="1600" b="1" dirty="0" err="1"/>
            <a:t>GANs</a:t>
          </a:r>
          <a:r>
            <a:rPr lang="pt-BR" sz="1600" b="1" dirty="0"/>
            <a:t>)</a:t>
          </a:r>
        </a:p>
      </dgm:t>
    </dgm:pt>
    <dgm:pt modelId="{A1E979D3-F12B-45DF-AA26-AC59BBCDB38B}" type="parTrans" cxnId="{5D7910B1-FB44-4BCE-B242-C6F9589C09A5}">
      <dgm:prSet/>
      <dgm:spPr/>
      <dgm:t>
        <a:bodyPr/>
        <a:lstStyle/>
        <a:p>
          <a:endParaRPr lang="pt-BR"/>
        </a:p>
      </dgm:t>
    </dgm:pt>
    <dgm:pt modelId="{29FF308C-3D7D-411D-AF81-01AF26320996}" type="sibTrans" cxnId="{5D7910B1-FB44-4BCE-B242-C6F9589C09A5}">
      <dgm:prSet/>
      <dgm:spPr/>
      <dgm:t>
        <a:bodyPr/>
        <a:lstStyle/>
        <a:p>
          <a:endParaRPr lang="pt-BR"/>
        </a:p>
      </dgm:t>
    </dgm:pt>
    <dgm:pt modelId="{E23EB3D7-9FEB-436D-8666-A40606D6D7A7}">
      <dgm:prSet phldrT="[Texto]" custT="1"/>
      <dgm:spPr/>
      <dgm:t>
        <a:bodyPr/>
        <a:lstStyle/>
        <a:p>
          <a:r>
            <a:rPr lang="pt-BR" sz="1600" b="1" dirty="0"/>
            <a:t>Modelos de contramedidas, estado seguro do sistema</a:t>
          </a:r>
        </a:p>
      </dgm:t>
    </dgm:pt>
    <dgm:pt modelId="{824F7569-6A1F-4786-ACEA-8E26B17285F1}" type="parTrans" cxnId="{A7CC9132-C007-4D98-B247-AD02D4C5DDF0}">
      <dgm:prSet/>
      <dgm:spPr/>
      <dgm:t>
        <a:bodyPr/>
        <a:lstStyle/>
        <a:p>
          <a:endParaRPr lang="pt-BR"/>
        </a:p>
      </dgm:t>
    </dgm:pt>
    <dgm:pt modelId="{D96D12EE-9C78-45BB-86C5-FCB73C988842}" type="sibTrans" cxnId="{A7CC9132-C007-4D98-B247-AD02D4C5DDF0}">
      <dgm:prSet/>
      <dgm:spPr/>
      <dgm:t>
        <a:bodyPr/>
        <a:lstStyle/>
        <a:p>
          <a:endParaRPr lang="pt-BR"/>
        </a:p>
      </dgm:t>
    </dgm:pt>
    <dgm:pt modelId="{AE4319F2-1854-4706-B39C-605484935123}" type="pres">
      <dgm:prSet presAssocID="{0A6BF92A-54C2-4974-BF69-BA7B83F274CA}" presName="linearFlow" presStyleCnt="0">
        <dgm:presLayoutVars>
          <dgm:dir/>
          <dgm:animLvl val="lvl"/>
          <dgm:resizeHandles val="exact"/>
        </dgm:presLayoutVars>
      </dgm:prSet>
      <dgm:spPr/>
    </dgm:pt>
    <dgm:pt modelId="{9C73762A-BCE5-44A8-8CA1-960B0ABCD604}" type="pres">
      <dgm:prSet presAssocID="{E1CBCF6B-661C-4C40-BDD9-D3D588A66AB6}" presName="composite" presStyleCnt="0"/>
      <dgm:spPr/>
    </dgm:pt>
    <dgm:pt modelId="{E16436C3-3810-4329-A004-365819D43005}" type="pres">
      <dgm:prSet presAssocID="{E1CBCF6B-661C-4C40-BDD9-D3D588A66AB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D873924-1B17-4217-85D0-E8C9E97B22FA}" type="pres">
      <dgm:prSet presAssocID="{E1CBCF6B-661C-4C40-BDD9-D3D588A66AB6}" presName="descendantText" presStyleLbl="alignAcc1" presStyleIdx="0" presStyleCnt="3" custScaleY="116552">
        <dgm:presLayoutVars>
          <dgm:bulletEnabled val="1"/>
        </dgm:presLayoutVars>
      </dgm:prSet>
      <dgm:spPr/>
    </dgm:pt>
    <dgm:pt modelId="{75E4CAFF-AA5F-4F4B-8EB7-4F029B204136}" type="pres">
      <dgm:prSet presAssocID="{E1BBBE44-BA46-485B-8542-ED20AD7B8033}" presName="sp" presStyleCnt="0"/>
      <dgm:spPr/>
    </dgm:pt>
    <dgm:pt modelId="{583B5081-C198-4A3C-B9ED-A39063EBED9A}" type="pres">
      <dgm:prSet presAssocID="{4F65D9CA-EA60-414E-B551-CB57D1A885DD}" presName="composite" presStyleCnt="0"/>
      <dgm:spPr/>
    </dgm:pt>
    <dgm:pt modelId="{95690C85-3E61-433A-BC84-5F636936A87E}" type="pres">
      <dgm:prSet presAssocID="{4F65D9CA-EA60-414E-B551-CB57D1A885D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C7AFE78-F5BB-4367-99BB-932D69C0B85D}" type="pres">
      <dgm:prSet presAssocID="{4F65D9CA-EA60-414E-B551-CB57D1A885DD}" presName="descendantText" presStyleLbl="alignAcc1" presStyleIdx="1" presStyleCnt="3" custLinFactNeighborX="24295" custLinFactNeighborY="2961">
        <dgm:presLayoutVars>
          <dgm:bulletEnabled val="1"/>
        </dgm:presLayoutVars>
      </dgm:prSet>
      <dgm:spPr/>
    </dgm:pt>
    <dgm:pt modelId="{EBA49E68-4534-4DB8-96AF-90E38D671A2F}" type="pres">
      <dgm:prSet presAssocID="{B9FAF4BB-65CB-4160-877D-464B46AE732B}" presName="sp" presStyleCnt="0"/>
      <dgm:spPr/>
    </dgm:pt>
    <dgm:pt modelId="{75A21BD3-4BB9-4390-9B06-54D95BE508DF}" type="pres">
      <dgm:prSet presAssocID="{A40F48B5-2233-458B-A374-77E1AB67208E}" presName="composite" presStyleCnt="0"/>
      <dgm:spPr/>
    </dgm:pt>
    <dgm:pt modelId="{F280B5EE-4523-44AF-A5E9-89C48502C051}" type="pres">
      <dgm:prSet presAssocID="{A40F48B5-2233-458B-A374-77E1AB67208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EE38678-937B-47DF-86CF-E133E5800226}" type="pres">
      <dgm:prSet presAssocID="{A40F48B5-2233-458B-A374-77E1AB67208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C918C1B-7822-4E4A-9A1E-AA4F5BD4E51D}" type="presOf" srcId="{0A6BF92A-54C2-4974-BF69-BA7B83F274CA}" destId="{AE4319F2-1854-4706-B39C-605484935123}" srcOrd="0" destOrd="0" presId="urn:microsoft.com/office/officeart/2005/8/layout/chevron2"/>
    <dgm:cxn modelId="{D5D77E28-F877-4797-8DAD-E885D19C024F}" srcId="{0A6BF92A-54C2-4974-BF69-BA7B83F274CA}" destId="{A40F48B5-2233-458B-A374-77E1AB67208E}" srcOrd="2" destOrd="0" parTransId="{16F7854A-87D6-4FC3-91E0-31CA86792A64}" sibTransId="{4C3E4D30-0EF0-4F3A-8C02-2D2F6E018E34}"/>
    <dgm:cxn modelId="{A7CC9132-C007-4D98-B247-AD02D4C5DDF0}" srcId="{A40F48B5-2233-458B-A374-77E1AB67208E}" destId="{E23EB3D7-9FEB-436D-8666-A40606D6D7A7}" srcOrd="1" destOrd="0" parTransId="{824F7569-6A1F-4786-ACEA-8E26B17285F1}" sibTransId="{D96D12EE-9C78-45BB-86C5-FCB73C988842}"/>
    <dgm:cxn modelId="{8DAD6834-EF4A-417F-93B1-A68796D9BA61}" srcId="{A40F48B5-2233-458B-A374-77E1AB67208E}" destId="{FF0E371C-C74F-45F3-80B1-9C00DC784D49}" srcOrd="0" destOrd="0" parTransId="{D25E79D8-AE48-49CA-B475-A7CB84A02FC5}" sibTransId="{04D4B341-B814-43B2-843A-51E8440E9274}"/>
    <dgm:cxn modelId="{AB7F0D37-BAF0-4E72-8F0D-FBB9630F2AC1}" srcId="{E1CBCF6B-661C-4C40-BDD9-D3D588A66AB6}" destId="{13C8547C-7A0A-413A-91C4-87182FFBA838}" srcOrd="1" destOrd="0" parTransId="{35C34C68-8295-4F48-9834-77A838DE8CCF}" sibTransId="{6851BBBF-0968-4A15-8404-740EE294C5F9}"/>
    <dgm:cxn modelId="{9EB3543B-3A34-499F-B8E1-D0F901066BE9}" type="presOf" srcId="{A40F48B5-2233-458B-A374-77E1AB67208E}" destId="{F280B5EE-4523-44AF-A5E9-89C48502C051}" srcOrd="0" destOrd="0" presId="urn:microsoft.com/office/officeart/2005/8/layout/chevron2"/>
    <dgm:cxn modelId="{301E183F-CF47-40FC-92BC-62FB8818771A}" type="presOf" srcId="{4F65D9CA-EA60-414E-B551-CB57D1A885DD}" destId="{95690C85-3E61-433A-BC84-5F636936A87E}" srcOrd="0" destOrd="0" presId="urn:microsoft.com/office/officeart/2005/8/layout/chevron2"/>
    <dgm:cxn modelId="{099A7B68-EFD6-4616-8740-379EE79B7BBC}" srcId="{0A6BF92A-54C2-4974-BF69-BA7B83F274CA}" destId="{4F65D9CA-EA60-414E-B551-CB57D1A885DD}" srcOrd="1" destOrd="0" parTransId="{59731442-BA85-49A9-B4B2-D1A3F9727A43}" sibTransId="{B9FAF4BB-65CB-4160-877D-464B46AE732B}"/>
    <dgm:cxn modelId="{BCC14D73-8DE5-474E-B7FE-31868F663BD0}" type="presOf" srcId="{1D3D1FF6-39EA-4D40-B659-9626CED6E2D3}" destId="{4D873924-1B17-4217-85D0-E8C9E97B22FA}" srcOrd="0" destOrd="0" presId="urn:microsoft.com/office/officeart/2005/8/layout/chevron2"/>
    <dgm:cxn modelId="{C5560C7B-5B89-4102-80F0-43BC0C6CDA75}" type="presOf" srcId="{E23EB3D7-9FEB-436D-8666-A40606D6D7A7}" destId="{8EE38678-937B-47DF-86CF-E133E5800226}" srcOrd="0" destOrd="1" presId="urn:microsoft.com/office/officeart/2005/8/layout/chevron2"/>
    <dgm:cxn modelId="{4CFB9C7E-61EF-4FF4-80EF-A2A82040DF38}" type="presOf" srcId="{FF0E371C-C74F-45F3-80B1-9C00DC784D49}" destId="{8EE38678-937B-47DF-86CF-E133E5800226}" srcOrd="0" destOrd="0" presId="urn:microsoft.com/office/officeart/2005/8/layout/chevron2"/>
    <dgm:cxn modelId="{1D960780-8B7C-42F9-A054-9A0F7C634911}" srcId="{4F65D9CA-EA60-414E-B551-CB57D1A885DD}" destId="{46A35CDF-C111-49B6-8795-CB0B1DBE8608}" srcOrd="0" destOrd="0" parTransId="{9D5B4234-959C-481E-AC79-0A511CA24435}" sibTransId="{61E84FD1-84ED-4806-887B-5BE085B60B7C}"/>
    <dgm:cxn modelId="{EEFB5381-65B3-4683-A946-23D0CEEAA689}" type="presOf" srcId="{E1CBCF6B-661C-4C40-BDD9-D3D588A66AB6}" destId="{E16436C3-3810-4329-A004-365819D43005}" srcOrd="0" destOrd="0" presId="urn:microsoft.com/office/officeart/2005/8/layout/chevron2"/>
    <dgm:cxn modelId="{6C88E988-9E04-473F-BBA3-697F0327DD88}" srcId="{E1CBCF6B-661C-4C40-BDD9-D3D588A66AB6}" destId="{1D3D1FF6-39EA-4D40-B659-9626CED6E2D3}" srcOrd="0" destOrd="0" parTransId="{6107B950-EF9C-4261-B52D-0FF1A99A690F}" sibTransId="{863C16C9-759F-4B73-B639-B6FC7CA47465}"/>
    <dgm:cxn modelId="{89612F95-E667-46AD-8CAF-4B2E56EE0FC2}" type="presOf" srcId="{5FC8D1CC-91AF-4680-900B-BCBD071FE874}" destId="{1C7AFE78-F5BB-4367-99BB-932D69C0B85D}" srcOrd="0" destOrd="1" presId="urn:microsoft.com/office/officeart/2005/8/layout/chevron2"/>
    <dgm:cxn modelId="{5D7910B1-FB44-4BCE-B242-C6F9589C09A5}" srcId="{4F65D9CA-EA60-414E-B551-CB57D1A885DD}" destId="{5FC8D1CC-91AF-4680-900B-BCBD071FE874}" srcOrd="1" destOrd="0" parTransId="{A1E979D3-F12B-45DF-AA26-AC59BBCDB38B}" sibTransId="{29FF308C-3D7D-411D-AF81-01AF26320996}"/>
    <dgm:cxn modelId="{FE9E8ABD-6537-4E20-A7EA-E29CE8878D4D}" srcId="{0A6BF92A-54C2-4974-BF69-BA7B83F274CA}" destId="{E1CBCF6B-661C-4C40-BDD9-D3D588A66AB6}" srcOrd="0" destOrd="0" parTransId="{171E3D8A-06CC-4030-867B-6933C500F311}" sibTransId="{E1BBBE44-BA46-485B-8542-ED20AD7B8033}"/>
    <dgm:cxn modelId="{8C7224D3-DDEC-4A6D-AA7F-9539309C89C1}" type="presOf" srcId="{13C8547C-7A0A-413A-91C4-87182FFBA838}" destId="{4D873924-1B17-4217-85D0-E8C9E97B22FA}" srcOrd="0" destOrd="1" presId="urn:microsoft.com/office/officeart/2005/8/layout/chevron2"/>
    <dgm:cxn modelId="{625E8EE7-B552-42DB-963A-69895DE20290}" type="presOf" srcId="{46A35CDF-C111-49B6-8795-CB0B1DBE8608}" destId="{1C7AFE78-F5BB-4367-99BB-932D69C0B85D}" srcOrd="0" destOrd="0" presId="urn:microsoft.com/office/officeart/2005/8/layout/chevron2"/>
    <dgm:cxn modelId="{4039DF8C-B0E1-486A-A00E-526FB9143E86}" type="presParOf" srcId="{AE4319F2-1854-4706-B39C-605484935123}" destId="{9C73762A-BCE5-44A8-8CA1-960B0ABCD604}" srcOrd="0" destOrd="0" presId="urn:microsoft.com/office/officeart/2005/8/layout/chevron2"/>
    <dgm:cxn modelId="{678ABCCE-90E2-4C72-A6B1-4068233B5FC8}" type="presParOf" srcId="{9C73762A-BCE5-44A8-8CA1-960B0ABCD604}" destId="{E16436C3-3810-4329-A004-365819D43005}" srcOrd="0" destOrd="0" presId="urn:microsoft.com/office/officeart/2005/8/layout/chevron2"/>
    <dgm:cxn modelId="{52F4FC3A-3D90-4CAF-B40A-546D212C97B8}" type="presParOf" srcId="{9C73762A-BCE5-44A8-8CA1-960B0ABCD604}" destId="{4D873924-1B17-4217-85D0-E8C9E97B22FA}" srcOrd="1" destOrd="0" presId="urn:microsoft.com/office/officeart/2005/8/layout/chevron2"/>
    <dgm:cxn modelId="{C2583ED9-4C2B-4F88-A740-BE1B8F8C9164}" type="presParOf" srcId="{AE4319F2-1854-4706-B39C-605484935123}" destId="{75E4CAFF-AA5F-4F4B-8EB7-4F029B204136}" srcOrd="1" destOrd="0" presId="urn:microsoft.com/office/officeart/2005/8/layout/chevron2"/>
    <dgm:cxn modelId="{A3CC4A43-BE64-4A10-B632-D892514C986E}" type="presParOf" srcId="{AE4319F2-1854-4706-B39C-605484935123}" destId="{583B5081-C198-4A3C-B9ED-A39063EBED9A}" srcOrd="2" destOrd="0" presId="urn:microsoft.com/office/officeart/2005/8/layout/chevron2"/>
    <dgm:cxn modelId="{AA6D917D-58EE-4593-8350-E32414C240BE}" type="presParOf" srcId="{583B5081-C198-4A3C-B9ED-A39063EBED9A}" destId="{95690C85-3E61-433A-BC84-5F636936A87E}" srcOrd="0" destOrd="0" presId="urn:microsoft.com/office/officeart/2005/8/layout/chevron2"/>
    <dgm:cxn modelId="{C60BFC4F-37AA-414E-9F56-D3CB136B54CB}" type="presParOf" srcId="{583B5081-C198-4A3C-B9ED-A39063EBED9A}" destId="{1C7AFE78-F5BB-4367-99BB-932D69C0B85D}" srcOrd="1" destOrd="0" presId="urn:microsoft.com/office/officeart/2005/8/layout/chevron2"/>
    <dgm:cxn modelId="{EC78FC19-D18A-4E3A-86AE-6CD1F6376147}" type="presParOf" srcId="{AE4319F2-1854-4706-B39C-605484935123}" destId="{EBA49E68-4534-4DB8-96AF-90E38D671A2F}" srcOrd="3" destOrd="0" presId="urn:microsoft.com/office/officeart/2005/8/layout/chevron2"/>
    <dgm:cxn modelId="{F4274B1D-5E7E-4ECB-B4DA-483C2DA35D31}" type="presParOf" srcId="{AE4319F2-1854-4706-B39C-605484935123}" destId="{75A21BD3-4BB9-4390-9B06-54D95BE508DF}" srcOrd="4" destOrd="0" presId="urn:microsoft.com/office/officeart/2005/8/layout/chevron2"/>
    <dgm:cxn modelId="{B6A3D556-81E5-4847-9C00-27ABD8207414}" type="presParOf" srcId="{75A21BD3-4BB9-4390-9B06-54D95BE508DF}" destId="{F280B5EE-4523-44AF-A5E9-89C48502C051}" srcOrd="0" destOrd="0" presId="urn:microsoft.com/office/officeart/2005/8/layout/chevron2"/>
    <dgm:cxn modelId="{E044071A-4F5E-414C-A4C8-6A31175F26E6}" type="presParOf" srcId="{75A21BD3-4BB9-4390-9B06-54D95BE508DF}" destId="{8EE38678-937B-47DF-86CF-E133E58002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07F53-DD4F-4797-AE9D-82B87A2181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FD6AD4C-4CB8-4B44-8024-30724C5FAF3B}">
      <dgm:prSet phldrT="[Texto]"/>
      <dgm:spPr/>
      <dgm:t>
        <a:bodyPr/>
        <a:lstStyle/>
        <a:p>
          <a:r>
            <a:rPr lang="pt-BR" dirty="0"/>
            <a:t>Geral</a:t>
          </a:r>
        </a:p>
      </dgm:t>
    </dgm:pt>
    <dgm:pt modelId="{101BDB35-C6F6-47D1-B461-BB86B63E5EF1}" type="parTrans" cxnId="{35909CEF-E864-47A4-BD68-BA067FDA6B30}">
      <dgm:prSet/>
      <dgm:spPr/>
      <dgm:t>
        <a:bodyPr/>
        <a:lstStyle/>
        <a:p>
          <a:endParaRPr lang="pt-BR"/>
        </a:p>
      </dgm:t>
    </dgm:pt>
    <dgm:pt modelId="{D9C0F1EB-367B-4A67-8B33-0D558D4BDDBF}" type="sibTrans" cxnId="{35909CEF-E864-47A4-BD68-BA067FDA6B30}">
      <dgm:prSet/>
      <dgm:spPr/>
      <dgm:t>
        <a:bodyPr/>
        <a:lstStyle/>
        <a:p>
          <a:endParaRPr lang="pt-BR"/>
        </a:p>
      </dgm:t>
    </dgm:pt>
    <dgm:pt modelId="{7148D5D3-206C-4D2C-827A-782B211D9965}">
      <dgm:prSet phldrT="[Texto]" custT="1"/>
      <dgm:spPr/>
      <dgm:t>
        <a:bodyPr/>
        <a:lstStyle/>
        <a:p>
          <a:r>
            <a:rPr lang="pt-BR" sz="3600" dirty="0"/>
            <a:t>Identificar padrões de defeitos e prever falhas usando IA.</a:t>
          </a:r>
        </a:p>
      </dgm:t>
    </dgm:pt>
    <dgm:pt modelId="{E74F4E7F-A0FA-47B7-BE62-7B2F4520256B}" type="sibTrans" cxnId="{D265C09C-54FB-4FE6-8B5E-43094E5287EE}">
      <dgm:prSet/>
      <dgm:spPr/>
      <dgm:t>
        <a:bodyPr/>
        <a:lstStyle/>
        <a:p>
          <a:endParaRPr lang="pt-BR"/>
        </a:p>
      </dgm:t>
    </dgm:pt>
    <dgm:pt modelId="{5FF4ABF6-68B4-4FBA-94C5-897321B776BD}" type="parTrans" cxnId="{D265C09C-54FB-4FE6-8B5E-43094E5287EE}">
      <dgm:prSet/>
      <dgm:spPr/>
      <dgm:t>
        <a:bodyPr/>
        <a:lstStyle/>
        <a:p>
          <a:endParaRPr lang="pt-BR"/>
        </a:p>
      </dgm:t>
    </dgm:pt>
    <dgm:pt modelId="{3605241C-5B04-40FD-BA60-7A08BB9458D0}">
      <dgm:prSet phldrT="[Texto]"/>
      <dgm:spPr/>
      <dgm:t>
        <a:bodyPr/>
        <a:lstStyle/>
        <a:p>
          <a:endParaRPr lang="pt-BR" sz="4600" dirty="0"/>
        </a:p>
      </dgm:t>
    </dgm:pt>
    <dgm:pt modelId="{B50BB9A4-7928-41FB-B94F-75895BABAC37}" type="parTrans" cxnId="{DF3F698F-DF35-4689-B6AB-779402A1CAD4}">
      <dgm:prSet/>
      <dgm:spPr/>
      <dgm:t>
        <a:bodyPr/>
        <a:lstStyle/>
        <a:p>
          <a:endParaRPr lang="pt-BR"/>
        </a:p>
      </dgm:t>
    </dgm:pt>
    <dgm:pt modelId="{EB422EB0-EF7B-4012-85F7-1F8CFB1C454D}" type="sibTrans" cxnId="{DF3F698F-DF35-4689-B6AB-779402A1CAD4}">
      <dgm:prSet/>
      <dgm:spPr/>
      <dgm:t>
        <a:bodyPr/>
        <a:lstStyle/>
        <a:p>
          <a:endParaRPr lang="pt-BR"/>
        </a:p>
      </dgm:t>
    </dgm:pt>
    <dgm:pt modelId="{F21A3287-354D-44C7-B95E-CCC41C6B87CA}" type="pres">
      <dgm:prSet presAssocID="{7AE07F53-DD4F-4797-AE9D-82B87A2181DA}" presName="linear" presStyleCnt="0">
        <dgm:presLayoutVars>
          <dgm:animLvl val="lvl"/>
          <dgm:resizeHandles val="exact"/>
        </dgm:presLayoutVars>
      </dgm:prSet>
      <dgm:spPr/>
    </dgm:pt>
    <dgm:pt modelId="{D89A4D24-23A3-4E90-9AEF-B85FDA25B5D6}" type="pres">
      <dgm:prSet presAssocID="{1FD6AD4C-4CB8-4B44-8024-30724C5FAF3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94BC4AE-204A-4ECE-96AC-73F08B78BDD4}" type="pres">
      <dgm:prSet presAssocID="{1FD6AD4C-4CB8-4B44-8024-30724C5FAF3B}" presName="childText" presStyleLbl="revTx" presStyleIdx="0" presStyleCnt="1" custScaleY="196653" custLinFactNeighborX="-17578" custLinFactNeighborY="61058">
        <dgm:presLayoutVars>
          <dgm:bulletEnabled val="1"/>
        </dgm:presLayoutVars>
      </dgm:prSet>
      <dgm:spPr/>
    </dgm:pt>
  </dgm:ptLst>
  <dgm:cxnLst>
    <dgm:cxn modelId="{A58F3A1D-5111-4725-B182-3B7B96CFDC5B}" type="presOf" srcId="{3605241C-5B04-40FD-BA60-7A08BB9458D0}" destId="{694BC4AE-204A-4ECE-96AC-73F08B78BDD4}" srcOrd="0" destOrd="1" presId="urn:microsoft.com/office/officeart/2005/8/layout/vList2"/>
    <dgm:cxn modelId="{F3D8E143-E2AF-4F94-9B6C-3D1E1DA09F5A}" type="presOf" srcId="{7148D5D3-206C-4D2C-827A-782B211D9965}" destId="{694BC4AE-204A-4ECE-96AC-73F08B78BDD4}" srcOrd="0" destOrd="0" presId="urn:microsoft.com/office/officeart/2005/8/layout/vList2"/>
    <dgm:cxn modelId="{DF3F698F-DF35-4689-B6AB-779402A1CAD4}" srcId="{1FD6AD4C-4CB8-4B44-8024-30724C5FAF3B}" destId="{3605241C-5B04-40FD-BA60-7A08BB9458D0}" srcOrd="1" destOrd="0" parTransId="{B50BB9A4-7928-41FB-B94F-75895BABAC37}" sibTransId="{EB422EB0-EF7B-4012-85F7-1F8CFB1C454D}"/>
    <dgm:cxn modelId="{D265C09C-54FB-4FE6-8B5E-43094E5287EE}" srcId="{1FD6AD4C-4CB8-4B44-8024-30724C5FAF3B}" destId="{7148D5D3-206C-4D2C-827A-782B211D9965}" srcOrd="0" destOrd="0" parTransId="{5FF4ABF6-68B4-4FBA-94C5-897321B776BD}" sibTransId="{E74F4E7F-A0FA-47B7-BE62-7B2F4520256B}"/>
    <dgm:cxn modelId="{4BADF6E2-8CDD-41ED-9F21-19219706F282}" type="presOf" srcId="{7AE07F53-DD4F-4797-AE9D-82B87A2181DA}" destId="{F21A3287-354D-44C7-B95E-CCC41C6B87CA}" srcOrd="0" destOrd="0" presId="urn:microsoft.com/office/officeart/2005/8/layout/vList2"/>
    <dgm:cxn modelId="{4DA842EA-714A-4120-9761-0DE6629CEFB0}" type="presOf" srcId="{1FD6AD4C-4CB8-4B44-8024-30724C5FAF3B}" destId="{D89A4D24-23A3-4E90-9AEF-B85FDA25B5D6}" srcOrd="0" destOrd="0" presId="urn:microsoft.com/office/officeart/2005/8/layout/vList2"/>
    <dgm:cxn modelId="{35909CEF-E864-47A4-BD68-BA067FDA6B30}" srcId="{7AE07F53-DD4F-4797-AE9D-82B87A2181DA}" destId="{1FD6AD4C-4CB8-4B44-8024-30724C5FAF3B}" srcOrd="0" destOrd="0" parTransId="{101BDB35-C6F6-47D1-B461-BB86B63E5EF1}" sibTransId="{D9C0F1EB-367B-4A67-8B33-0D558D4BDDBF}"/>
    <dgm:cxn modelId="{8BEF617D-C7E8-4106-AFB3-B47EE709A7E0}" type="presParOf" srcId="{F21A3287-354D-44C7-B95E-CCC41C6B87CA}" destId="{D89A4D24-23A3-4E90-9AEF-B85FDA25B5D6}" srcOrd="0" destOrd="0" presId="urn:microsoft.com/office/officeart/2005/8/layout/vList2"/>
    <dgm:cxn modelId="{A56DFE5A-7C18-48BF-8143-07DC605050ED}" type="presParOf" srcId="{F21A3287-354D-44C7-B95E-CCC41C6B87CA}" destId="{694BC4AE-204A-4ECE-96AC-73F08B78BD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E07F53-DD4F-4797-AE9D-82B87A2181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FD6AD4C-4CB8-4B44-8024-30724C5FAF3B}">
      <dgm:prSet phldrT="[Texto]"/>
      <dgm:spPr/>
      <dgm:t>
        <a:bodyPr/>
        <a:lstStyle/>
        <a:p>
          <a:r>
            <a:rPr lang="pt-BR" dirty="0"/>
            <a:t>Específicos</a:t>
          </a:r>
        </a:p>
      </dgm:t>
    </dgm:pt>
    <dgm:pt modelId="{101BDB35-C6F6-47D1-B461-BB86B63E5EF1}" type="parTrans" cxnId="{35909CEF-E864-47A4-BD68-BA067FDA6B30}">
      <dgm:prSet/>
      <dgm:spPr/>
      <dgm:t>
        <a:bodyPr/>
        <a:lstStyle/>
        <a:p>
          <a:endParaRPr lang="pt-BR"/>
        </a:p>
      </dgm:t>
    </dgm:pt>
    <dgm:pt modelId="{D9C0F1EB-367B-4A67-8B33-0D558D4BDDBF}" type="sibTrans" cxnId="{35909CEF-E864-47A4-BD68-BA067FDA6B30}">
      <dgm:prSet/>
      <dgm:spPr/>
      <dgm:t>
        <a:bodyPr/>
        <a:lstStyle/>
        <a:p>
          <a:endParaRPr lang="pt-BR"/>
        </a:p>
      </dgm:t>
    </dgm:pt>
    <dgm:pt modelId="{7148D5D3-206C-4D2C-827A-782B211D9965}">
      <dgm:prSet phldrT="[Texto]"/>
      <dgm:spPr/>
      <dgm:t>
        <a:bodyPr/>
        <a:lstStyle/>
        <a:p>
          <a:r>
            <a:rPr lang="pt-BR" dirty="0"/>
            <a:t>O uso de GAN (</a:t>
          </a:r>
          <a:r>
            <a:rPr lang="pt-BR" dirty="0" err="1"/>
            <a:t>Generative</a:t>
          </a:r>
          <a:r>
            <a:rPr lang="pt-BR" dirty="0"/>
            <a:t> adversarial networks) para expressar novamente os dados de entrada em técnicas de Diversidade de Dados.</a:t>
          </a:r>
        </a:p>
      </dgm:t>
    </dgm:pt>
    <dgm:pt modelId="{E74F4E7F-A0FA-47B7-BE62-7B2F4520256B}" type="sibTrans" cxnId="{D265C09C-54FB-4FE6-8B5E-43094E5287EE}">
      <dgm:prSet/>
      <dgm:spPr/>
      <dgm:t>
        <a:bodyPr/>
        <a:lstStyle/>
        <a:p>
          <a:endParaRPr lang="pt-BR"/>
        </a:p>
      </dgm:t>
    </dgm:pt>
    <dgm:pt modelId="{5FF4ABF6-68B4-4FBA-94C5-897321B776BD}" type="parTrans" cxnId="{D265C09C-54FB-4FE6-8B5E-43094E5287EE}">
      <dgm:prSet/>
      <dgm:spPr/>
      <dgm:t>
        <a:bodyPr/>
        <a:lstStyle/>
        <a:p>
          <a:endParaRPr lang="pt-BR"/>
        </a:p>
      </dgm:t>
    </dgm:pt>
    <dgm:pt modelId="{3605241C-5B04-40FD-BA60-7A08BB9458D0}">
      <dgm:prSet phldrT="[Texto]"/>
      <dgm:spPr/>
      <dgm:t>
        <a:bodyPr/>
        <a:lstStyle/>
        <a:p>
          <a:endParaRPr lang="pt-BR" dirty="0"/>
        </a:p>
      </dgm:t>
    </dgm:pt>
    <dgm:pt modelId="{B50BB9A4-7928-41FB-B94F-75895BABAC37}" type="parTrans" cxnId="{DF3F698F-DF35-4689-B6AB-779402A1CAD4}">
      <dgm:prSet/>
      <dgm:spPr/>
      <dgm:t>
        <a:bodyPr/>
        <a:lstStyle/>
        <a:p>
          <a:endParaRPr lang="pt-BR"/>
        </a:p>
      </dgm:t>
    </dgm:pt>
    <dgm:pt modelId="{EB422EB0-EF7B-4012-85F7-1F8CFB1C454D}" type="sibTrans" cxnId="{DF3F698F-DF35-4689-B6AB-779402A1CAD4}">
      <dgm:prSet/>
      <dgm:spPr/>
      <dgm:t>
        <a:bodyPr/>
        <a:lstStyle/>
        <a:p>
          <a:endParaRPr lang="pt-BR"/>
        </a:p>
      </dgm:t>
    </dgm:pt>
    <dgm:pt modelId="{1635A274-2CD5-487D-8FF0-A8197F26E46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Detectar um ataque de injeção falsa de dados </a:t>
          </a:r>
        </a:p>
      </dgm:t>
    </dgm:pt>
    <dgm:pt modelId="{9022563F-6C9F-4AA0-B946-E2BFC51974E7}" type="parTrans" cxnId="{3EAB20B3-1EDF-4C1F-AA66-FA7F0D59C5E9}">
      <dgm:prSet/>
      <dgm:spPr/>
      <dgm:t>
        <a:bodyPr/>
        <a:lstStyle/>
        <a:p>
          <a:endParaRPr lang="pt-BR"/>
        </a:p>
      </dgm:t>
    </dgm:pt>
    <dgm:pt modelId="{387F2995-440C-4C88-BB54-BE0F6949D930}" type="sibTrans" cxnId="{3EAB20B3-1EDF-4C1F-AA66-FA7F0D59C5E9}">
      <dgm:prSet/>
      <dgm:spPr/>
      <dgm:t>
        <a:bodyPr/>
        <a:lstStyle/>
        <a:p>
          <a:endParaRPr lang="pt-BR"/>
        </a:p>
      </dgm:t>
    </dgm:pt>
    <dgm:pt modelId="{5704EBA2-6EAD-41BB-B23A-559F10BBC23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Descobrir padrões de dados válidos.</a:t>
          </a:r>
        </a:p>
      </dgm:t>
    </dgm:pt>
    <dgm:pt modelId="{E532A1DD-B98B-410F-9005-F88DFE9DE550}" type="parTrans" cxnId="{C05599BF-7645-4436-9CC5-B8A9EEBE4C11}">
      <dgm:prSet/>
      <dgm:spPr/>
      <dgm:t>
        <a:bodyPr/>
        <a:lstStyle/>
        <a:p>
          <a:endParaRPr lang="pt-BR"/>
        </a:p>
      </dgm:t>
    </dgm:pt>
    <dgm:pt modelId="{DA14B76B-B5CE-49AF-AAE1-CCBADE1966F9}" type="sibTrans" cxnId="{C05599BF-7645-4436-9CC5-B8A9EEBE4C11}">
      <dgm:prSet/>
      <dgm:spPr/>
      <dgm:t>
        <a:bodyPr/>
        <a:lstStyle/>
        <a:p>
          <a:endParaRPr lang="pt-BR"/>
        </a:p>
      </dgm:t>
    </dgm:pt>
    <dgm:pt modelId="{8E88AF61-E93A-4549-BFBE-7B49DF3E593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Data </a:t>
          </a:r>
          <a:r>
            <a:rPr lang="pt-BR" dirty="0" err="1"/>
            <a:t>Diversity</a:t>
          </a:r>
          <a:r>
            <a:rPr lang="pt-BR" dirty="0"/>
            <a:t> como uma premissa para tomar contramedidas oportunas para evitar a propagação da falha.</a:t>
          </a:r>
        </a:p>
      </dgm:t>
    </dgm:pt>
    <dgm:pt modelId="{21C053E9-0790-4D0A-9A6A-1F3F529326F2}" type="parTrans" cxnId="{FCA99220-FA58-4616-BCF1-4D9D1F50D3F6}">
      <dgm:prSet/>
      <dgm:spPr/>
      <dgm:t>
        <a:bodyPr/>
        <a:lstStyle/>
        <a:p>
          <a:endParaRPr lang="pt-BR"/>
        </a:p>
      </dgm:t>
    </dgm:pt>
    <dgm:pt modelId="{B4149EBF-04FE-41AD-9932-F841ED244990}" type="sibTrans" cxnId="{FCA99220-FA58-4616-BCF1-4D9D1F50D3F6}">
      <dgm:prSet/>
      <dgm:spPr/>
      <dgm:t>
        <a:bodyPr/>
        <a:lstStyle/>
        <a:p>
          <a:endParaRPr lang="pt-BR"/>
        </a:p>
      </dgm:t>
    </dgm:pt>
    <dgm:pt modelId="{F21A3287-354D-44C7-B95E-CCC41C6B87CA}" type="pres">
      <dgm:prSet presAssocID="{7AE07F53-DD4F-4797-AE9D-82B87A2181DA}" presName="linear" presStyleCnt="0">
        <dgm:presLayoutVars>
          <dgm:animLvl val="lvl"/>
          <dgm:resizeHandles val="exact"/>
        </dgm:presLayoutVars>
      </dgm:prSet>
      <dgm:spPr/>
    </dgm:pt>
    <dgm:pt modelId="{D89A4D24-23A3-4E90-9AEF-B85FDA25B5D6}" type="pres">
      <dgm:prSet presAssocID="{1FD6AD4C-4CB8-4B44-8024-30724C5FAF3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94BC4AE-204A-4ECE-96AC-73F08B78BDD4}" type="pres">
      <dgm:prSet presAssocID="{1FD6AD4C-4CB8-4B44-8024-30724C5FAF3B}" presName="childText" presStyleLbl="revTx" presStyleIdx="0" presStyleCnt="1" custLinFactNeighborX="-17578" custLinFactNeighborY="61058">
        <dgm:presLayoutVars>
          <dgm:bulletEnabled val="1"/>
        </dgm:presLayoutVars>
      </dgm:prSet>
      <dgm:spPr/>
    </dgm:pt>
  </dgm:ptLst>
  <dgm:cxnLst>
    <dgm:cxn modelId="{A58F3A1D-5111-4725-B182-3B7B96CFDC5B}" type="presOf" srcId="{3605241C-5B04-40FD-BA60-7A08BB9458D0}" destId="{694BC4AE-204A-4ECE-96AC-73F08B78BDD4}" srcOrd="0" destOrd="4" presId="urn:microsoft.com/office/officeart/2005/8/layout/vList2"/>
    <dgm:cxn modelId="{FCA99220-FA58-4616-BCF1-4D9D1F50D3F6}" srcId="{1FD6AD4C-4CB8-4B44-8024-30724C5FAF3B}" destId="{8E88AF61-E93A-4549-BFBE-7B49DF3E593D}" srcOrd="3" destOrd="0" parTransId="{21C053E9-0790-4D0A-9A6A-1F3F529326F2}" sibTransId="{B4149EBF-04FE-41AD-9932-F841ED244990}"/>
    <dgm:cxn modelId="{F3D8E143-E2AF-4F94-9B6C-3D1E1DA09F5A}" type="presOf" srcId="{7148D5D3-206C-4D2C-827A-782B211D9965}" destId="{694BC4AE-204A-4ECE-96AC-73F08B78BDD4}" srcOrd="0" destOrd="0" presId="urn:microsoft.com/office/officeart/2005/8/layout/vList2"/>
    <dgm:cxn modelId="{DF3F698F-DF35-4689-B6AB-779402A1CAD4}" srcId="{1FD6AD4C-4CB8-4B44-8024-30724C5FAF3B}" destId="{3605241C-5B04-40FD-BA60-7A08BB9458D0}" srcOrd="4" destOrd="0" parTransId="{B50BB9A4-7928-41FB-B94F-75895BABAC37}" sibTransId="{EB422EB0-EF7B-4012-85F7-1F8CFB1C454D}"/>
    <dgm:cxn modelId="{D265C09C-54FB-4FE6-8B5E-43094E5287EE}" srcId="{1FD6AD4C-4CB8-4B44-8024-30724C5FAF3B}" destId="{7148D5D3-206C-4D2C-827A-782B211D9965}" srcOrd="0" destOrd="0" parTransId="{5FF4ABF6-68B4-4FBA-94C5-897321B776BD}" sibTransId="{E74F4E7F-A0FA-47B7-BE62-7B2F4520256B}"/>
    <dgm:cxn modelId="{2DBB4EAD-3E3F-4EFA-8B69-90959EA92CBD}" type="presOf" srcId="{8E88AF61-E93A-4549-BFBE-7B49DF3E593D}" destId="{694BC4AE-204A-4ECE-96AC-73F08B78BDD4}" srcOrd="0" destOrd="3" presId="urn:microsoft.com/office/officeart/2005/8/layout/vList2"/>
    <dgm:cxn modelId="{053A76AD-22AA-495A-87F8-74B49407CAC2}" type="presOf" srcId="{1635A274-2CD5-487D-8FF0-A8197F26E46F}" destId="{694BC4AE-204A-4ECE-96AC-73F08B78BDD4}" srcOrd="0" destOrd="1" presId="urn:microsoft.com/office/officeart/2005/8/layout/vList2"/>
    <dgm:cxn modelId="{3EAB20B3-1EDF-4C1F-AA66-FA7F0D59C5E9}" srcId="{1FD6AD4C-4CB8-4B44-8024-30724C5FAF3B}" destId="{1635A274-2CD5-487D-8FF0-A8197F26E46F}" srcOrd="1" destOrd="0" parTransId="{9022563F-6C9F-4AA0-B946-E2BFC51974E7}" sibTransId="{387F2995-440C-4C88-BB54-BE0F6949D930}"/>
    <dgm:cxn modelId="{C05599BF-7645-4436-9CC5-B8A9EEBE4C11}" srcId="{1FD6AD4C-4CB8-4B44-8024-30724C5FAF3B}" destId="{5704EBA2-6EAD-41BB-B23A-559F10BBC232}" srcOrd="2" destOrd="0" parTransId="{E532A1DD-B98B-410F-9005-F88DFE9DE550}" sibTransId="{DA14B76B-B5CE-49AF-AAE1-CCBADE1966F9}"/>
    <dgm:cxn modelId="{D762F8DC-93ED-4CE9-AA4A-131CA59F7A6D}" type="presOf" srcId="{5704EBA2-6EAD-41BB-B23A-559F10BBC232}" destId="{694BC4AE-204A-4ECE-96AC-73F08B78BDD4}" srcOrd="0" destOrd="2" presId="urn:microsoft.com/office/officeart/2005/8/layout/vList2"/>
    <dgm:cxn modelId="{4BADF6E2-8CDD-41ED-9F21-19219706F282}" type="presOf" srcId="{7AE07F53-DD4F-4797-AE9D-82B87A2181DA}" destId="{F21A3287-354D-44C7-B95E-CCC41C6B87CA}" srcOrd="0" destOrd="0" presId="urn:microsoft.com/office/officeart/2005/8/layout/vList2"/>
    <dgm:cxn modelId="{4DA842EA-714A-4120-9761-0DE6629CEFB0}" type="presOf" srcId="{1FD6AD4C-4CB8-4B44-8024-30724C5FAF3B}" destId="{D89A4D24-23A3-4E90-9AEF-B85FDA25B5D6}" srcOrd="0" destOrd="0" presId="urn:microsoft.com/office/officeart/2005/8/layout/vList2"/>
    <dgm:cxn modelId="{35909CEF-E864-47A4-BD68-BA067FDA6B30}" srcId="{7AE07F53-DD4F-4797-AE9D-82B87A2181DA}" destId="{1FD6AD4C-4CB8-4B44-8024-30724C5FAF3B}" srcOrd="0" destOrd="0" parTransId="{101BDB35-C6F6-47D1-B461-BB86B63E5EF1}" sibTransId="{D9C0F1EB-367B-4A67-8B33-0D558D4BDDBF}"/>
    <dgm:cxn modelId="{8BEF617D-C7E8-4106-AFB3-B47EE709A7E0}" type="presParOf" srcId="{F21A3287-354D-44C7-B95E-CCC41C6B87CA}" destId="{D89A4D24-23A3-4E90-9AEF-B85FDA25B5D6}" srcOrd="0" destOrd="0" presId="urn:microsoft.com/office/officeart/2005/8/layout/vList2"/>
    <dgm:cxn modelId="{A56DFE5A-7C18-48BF-8143-07DC605050ED}" type="presParOf" srcId="{F21A3287-354D-44C7-B95E-CCC41C6B87CA}" destId="{694BC4AE-204A-4ECE-96AC-73F08B78BD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436C3-3810-4329-A004-365819D43005}">
      <dsp:nvSpPr>
        <dsp:cNvPr id="0" name=""/>
        <dsp:cNvSpPr/>
      </dsp:nvSpPr>
      <dsp:spPr>
        <a:xfrm rot="5400000">
          <a:off x="-283294" y="393000"/>
          <a:ext cx="1888629" cy="1322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Problema</a:t>
          </a:r>
        </a:p>
      </dsp:txBody>
      <dsp:txXfrm rot="-5400000">
        <a:off x="1" y="770725"/>
        <a:ext cx="1322040" cy="566589"/>
      </dsp:txXfrm>
    </dsp:sp>
    <dsp:sp modelId="{4D873924-1B17-4217-85D0-E8C9E97B22FA}">
      <dsp:nvSpPr>
        <dsp:cNvPr id="0" name=""/>
        <dsp:cNvSpPr/>
      </dsp:nvSpPr>
      <dsp:spPr>
        <a:xfrm rot="5400000">
          <a:off x="3566619" y="-2236470"/>
          <a:ext cx="1430803" cy="59199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/>
            <a:t>Como evitar falhas de segurança de funcionamento ou possibilidade de invasão de sistema de navegação de carros autônomos?</a:t>
          </a:r>
        </a:p>
      </dsp:txBody>
      <dsp:txXfrm rot="-5400000">
        <a:off x="1322040" y="77955"/>
        <a:ext cx="5850115" cy="1291111"/>
      </dsp:txXfrm>
    </dsp:sp>
    <dsp:sp modelId="{95690C85-3E61-433A-BC84-5F636936A87E}">
      <dsp:nvSpPr>
        <dsp:cNvPr id="0" name=""/>
        <dsp:cNvSpPr/>
      </dsp:nvSpPr>
      <dsp:spPr>
        <a:xfrm rot="5400000">
          <a:off x="-283294" y="2094613"/>
          <a:ext cx="1888629" cy="1322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Ferramentas</a:t>
          </a:r>
        </a:p>
      </dsp:txBody>
      <dsp:txXfrm rot="-5400000">
        <a:off x="1" y="2472338"/>
        <a:ext cx="1322040" cy="566589"/>
      </dsp:txXfrm>
    </dsp:sp>
    <dsp:sp modelId="{1C7AFE78-F5BB-4367-99BB-932D69C0B85D}">
      <dsp:nvSpPr>
        <dsp:cNvPr id="0" name=""/>
        <dsp:cNvSpPr/>
      </dsp:nvSpPr>
      <dsp:spPr>
        <a:xfrm rot="5400000">
          <a:off x="3668216" y="-498507"/>
          <a:ext cx="1227609" cy="59199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/>
            <a:t>Data </a:t>
          </a:r>
          <a:r>
            <a:rPr lang="pt-BR" sz="1600" b="1" kern="1200" dirty="0" err="1"/>
            <a:t>diversity</a:t>
          </a:r>
          <a:r>
            <a:rPr lang="pt-BR" sz="1600" b="1" kern="1200" dirty="0"/>
            <a:t>: N-</a:t>
          </a:r>
          <a:r>
            <a:rPr lang="pt-BR" sz="1600" b="1" kern="1200" dirty="0" err="1"/>
            <a:t>copy</a:t>
          </a:r>
          <a:r>
            <a:rPr lang="pt-BR" sz="1600" b="1" kern="1200" dirty="0"/>
            <a:t> </a:t>
          </a:r>
          <a:r>
            <a:rPr lang="pt-BR" sz="1600" b="1" kern="1200" dirty="0" err="1"/>
            <a:t>programing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 err="1"/>
            <a:t>Deep</a:t>
          </a:r>
          <a:r>
            <a:rPr lang="pt-BR" sz="1600" b="1" kern="1200" dirty="0"/>
            <a:t> </a:t>
          </a:r>
          <a:r>
            <a:rPr lang="pt-BR" sz="1600" b="1" kern="1200" dirty="0" err="1"/>
            <a:t>learning</a:t>
          </a:r>
          <a:r>
            <a:rPr lang="pt-BR" sz="1600" b="1" kern="1200" dirty="0"/>
            <a:t> (FT-CNN ou </a:t>
          </a:r>
          <a:r>
            <a:rPr lang="pt-BR" sz="1600" b="1" kern="1200" dirty="0" err="1"/>
            <a:t>GANs</a:t>
          </a:r>
          <a:r>
            <a:rPr lang="pt-BR" sz="1600" b="1" kern="1200" dirty="0"/>
            <a:t>)</a:t>
          </a:r>
        </a:p>
      </dsp:txBody>
      <dsp:txXfrm rot="-5400000">
        <a:off x="1322041" y="1907595"/>
        <a:ext cx="5860034" cy="1107755"/>
      </dsp:txXfrm>
    </dsp:sp>
    <dsp:sp modelId="{F280B5EE-4523-44AF-A5E9-89C48502C051}">
      <dsp:nvSpPr>
        <dsp:cNvPr id="0" name=""/>
        <dsp:cNvSpPr/>
      </dsp:nvSpPr>
      <dsp:spPr>
        <a:xfrm rot="5400000">
          <a:off x="-283294" y="3796225"/>
          <a:ext cx="1888629" cy="1322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Solução proposta</a:t>
          </a:r>
        </a:p>
      </dsp:txBody>
      <dsp:txXfrm rot="-5400000">
        <a:off x="1" y="4173950"/>
        <a:ext cx="1322040" cy="566589"/>
      </dsp:txXfrm>
    </dsp:sp>
    <dsp:sp modelId="{8EE38678-937B-47DF-86CF-E133E5800226}">
      <dsp:nvSpPr>
        <dsp:cNvPr id="0" name=""/>
        <dsp:cNvSpPr/>
      </dsp:nvSpPr>
      <dsp:spPr>
        <a:xfrm rot="5400000">
          <a:off x="3668216" y="1166755"/>
          <a:ext cx="1227609" cy="59199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/>
            <a:t>Detecção de dados inválidos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/>
            <a:t>Modelos de contramedidas, estado seguro do sistema</a:t>
          </a:r>
        </a:p>
      </dsp:txBody>
      <dsp:txXfrm rot="-5400000">
        <a:off x="1322041" y="3572858"/>
        <a:ext cx="5860034" cy="110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A4D24-23A3-4E90-9AEF-B85FDA25B5D6}">
      <dsp:nvSpPr>
        <dsp:cNvPr id="0" name=""/>
        <dsp:cNvSpPr/>
      </dsp:nvSpPr>
      <dsp:spPr>
        <a:xfrm>
          <a:off x="0" y="8805"/>
          <a:ext cx="8128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Geral</a:t>
          </a:r>
        </a:p>
      </dsp:txBody>
      <dsp:txXfrm>
        <a:off x="41123" y="49928"/>
        <a:ext cx="8045754" cy="760154"/>
      </dsp:txXfrm>
    </dsp:sp>
    <dsp:sp modelId="{694BC4AE-204A-4ECE-96AC-73F08B78BDD4}">
      <dsp:nvSpPr>
        <dsp:cNvPr id="0" name=""/>
        <dsp:cNvSpPr/>
      </dsp:nvSpPr>
      <dsp:spPr>
        <a:xfrm>
          <a:off x="0" y="860010"/>
          <a:ext cx="8128000" cy="351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600" kern="1200" dirty="0"/>
            <a:t>Identificar padrões de defeitos e prever falhas usando IA.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4600" kern="1200" dirty="0"/>
        </a:p>
      </dsp:txBody>
      <dsp:txXfrm>
        <a:off x="0" y="860010"/>
        <a:ext cx="8128000" cy="3517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A4D24-23A3-4E90-9AEF-B85FDA25B5D6}">
      <dsp:nvSpPr>
        <dsp:cNvPr id="0" name=""/>
        <dsp:cNvSpPr/>
      </dsp:nvSpPr>
      <dsp:spPr>
        <a:xfrm>
          <a:off x="0" y="20002"/>
          <a:ext cx="812800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Específicos</a:t>
          </a:r>
        </a:p>
      </dsp:txBody>
      <dsp:txXfrm>
        <a:off x="36553" y="56555"/>
        <a:ext cx="8054894" cy="675694"/>
      </dsp:txXfrm>
    </dsp:sp>
    <dsp:sp modelId="{694BC4AE-204A-4ECE-96AC-73F08B78BDD4}">
      <dsp:nvSpPr>
        <dsp:cNvPr id="0" name=""/>
        <dsp:cNvSpPr/>
      </dsp:nvSpPr>
      <dsp:spPr>
        <a:xfrm>
          <a:off x="0" y="788803"/>
          <a:ext cx="8128000" cy="33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 dirty="0"/>
            <a:t>O uso de GAN (</a:t>
          </a:r>
          <a:r>
            <a:rPr lang="pt-BR" sz="2500" kern="1200" dirty="0" err="1"/>
            <a:t>Generative</a:t>
          </a:r>
          <a:r>
            <a:rPr lang="pt-BR" sz="2500" kern="1200" dirty="0"/>
            <a:t> adversarial networks) para expressar novamente os dados de entrada em técnicas de Diversidade de Dados.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pt-BR" sz="2500" kern="1200" dirty="0"/>
            <a:t>Detectar um ataque de injeção falsa de dados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pt-BR" sz="2500" kern="1200" dirty="0"/>
            <a:t>Descobrir padrões de dados válidos.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pt-BR" sz="2500" kern="1200" dirty="0"/>
            <a:t>Data </a:t>
          </a:r>
          <a:r>
            <a:rPr lang="pt-BR" sz="2500" kern="1200" dirty="0" err="1"/>
            <a:t>Diversity</a:t>
          </a:r>
          <a:r>
            <a:rPr lang="pt-BR" sz="2500" kern="1200" dirty="0"/>
            <a:t> como uma premissa para tomar contramedidas oportunas para evitar a propagação da falha.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500" kern="1200" dirty="0"/>
        </a:p>
      </dsp:txBody>
      <dsp:txXfrm>
        <a:off x="0" y="788803"/>
        <a:ext cx="8128000" cy="337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34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24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405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448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39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5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9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7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13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58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6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2EBA-15C4-434B-B49D-99251DD23099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D1AEA3-A02A-4F92-A839-CF27BD0CA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5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Data </a:t>
            </a:r>
            <a:r>
              <a:rPr lang="pt-BR" dirty="0" err="1"/>
              <a:t>Diversity</a:t>
            </a:r>
            <a:r>
              <a:rPr lang="pt-BR" dirty="0"/>
              <a:t>, </a:t>
            </a:r>
            <a:r>
              <a:rPr lang="pt-BR" dirty="0" err="1"/>
              <a:t>Dependability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Deep</a:t>
            </a:r>
            <a:r>
              <a:rPr lang="pt-BR" dirty="0"/>
              <a:t> Learning para detecção de FDIA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415806"/>
            <a:ext cx="7766936" cy="1096899"/>
          </a:xfrm>
        </p:spPr>
        <p:txBody>
          <a:bodyPr/>
          <a:lstStyle/>
          <a:p>
            <a:r>
              <a:rPr lang="pt-BR" dirty="0"/>
              <a:t>Marcos Aurélio</a:t>
            </a:r>
          </a:p>
        </p:txBody>
      </p:sp>
      <p:pic>
        <p:nvPicPr>
          <p:cNvPr id="5" name="Picture 6" descr="Ficheiro:Ecomp-Poli-UPE logo.svg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39" y="332188"/>
            <a:ext cx="225583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18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29" y="278607"/>
            <a:ext cx="8596668" cy="1320800"/>
          </a:xfrm>
          <a:blipFill>
            <a:blip r:embed="rId2">
              <a:alphaModFix amt="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802C10-5C38-4C05-AC8A-25FDAF4E329B}"/>
              </a:ext>
            </a:extLst>
          </p:cNvPr>
          <p:cNvSpPr txBox="1"/>
          <p:nvPr/>
        </p:nvSpPr>
        <p:spPr>
          <a:xfrm>
            <a:off x="559689" y="2142517"/>
            <a:ext cx="9239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mundo cibernético devido ao rápido crescimento da Internet e dos sistemas adaptativos complexos, como nos sistemas que compõe os veículos autônomos, como um sistema de controle adaptativo de navegação, o ataque de injeção de falsa de dados (FDIA) compromete a segurança desses sistemas, onde essas invasões estão interessados em ataques semelhantes em outros domínios de aplicações como saúde, finanças, defesa e energia. Isso torna o FDIA uma das questões prioritárias.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383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29" y="278607"/>
            <a:ext cx="8596668" cy="1320800"/>
          </a:xfrm>
          <a:blipFill>
            <a:blip r:embed="rId2">
              <a:alphaModFix amt="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1006749"/>
              </p:ext>
            </p:extLst>
          </p:nvPr>
        </p:nvGraphicFramePr>
        <p:xfrm>
          <a:off x="1160462" y="925446"/>
          <a:ext cx="7242002" cy="540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916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29" y="278607"/>
            <a:ext cx="8596668" cy="1320800"/>
          </a:xfrm>
          <a:blipFill>
            <a:blip r:embed="rId2">
              <a:alphaModFix amt="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057155187"/>
              </p:ext>
            </p:extLst>
          </p:nvPr>
        </p:nvGraphicFramePr>
        <p:xfrm>
          <a:off x="951797" y="1134004"/>
          <a:ext cx="8128000" cy="437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2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29" y="278607"/>
            <a:ext cx="8596668" cy="1320800"/>
          </a:xfrm>
          <a:blipFill>
            <a:blip r:embed="rId2">
              <a:alphaModFix amt="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60960710"/>
              </p:ext>
            </p:extLst>
          </p:nvPr>
        </p:nvGraphicFramePr>
        <p:xfrm>
          <a:off x="951797" y="1134005"/>
          <a:ext cx="8128000" cy="4167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093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29" y="278607"/>
            <a:ext cx="8596668" cy="1320800"/>
          </a:xfrm>
          <a:blipFill>
            <a:blip r:embed="rId2">
              <a:alphaModFix amt="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9A3051-30D6-410A-8392-214E4A60EC55}"/>
              </a:ext>
            </a:extLst>
          </p:cNvPr>
          <p:cNvSpPr txBox="1"/>
          <p:nvPr/>
        </p:nvSpPr>
        <p:spPr>
          <a:xfrm>
            <a:off x="559688" y="1305345"/>
            <a:ext cx="10314257" cy="611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/>
              <a:t>A diversidade de dados é descrita e os resultados de um estudo piloto são apresentados.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Usaremos o </a:t>
            </a:r>
            <a:r>
              <a:rPr lang="pt-BR" sz="2400" dirty="0" err="1"/>
              <a:t>Dataset</a:t>
            </a:r>
            <a:r>
              <a:rPr lang="pt-BR" sz="2400" dirty="0"/>
              <a:t> público </a:t>
            </a:r>
            <a:r>
              <a:rPr lang="pt-BR" sz="2400" dirty="0" err="1"/>
              <a:t>PandaSet</a:t>
            </a:r>
            <a:r>
              <a:rPr lang="pt-BR" sz="2400" dirty="0"/>
              <a:t> para carros autônomos disponibilizado pela </a:t>
            </a:r>
            <a:r>
              <a:rPr lang="pt-BR" sz="2400" dirty="0" err="1"/>
              <a:t>Hesai</a:t>
            </a:r>
            <a:r>
              <a:rPr lang="pt-BR" sz="2400" dirty="0"/>
              <a:t> &amp; </a:t>
            </a:r>
            <a:r>
              <a:rPr lang="pt-BR" sz="2400" dirty="0" err="1"/>
              <a:t>Scale</a:t>
            </a:r>
            <a:r>
              <a:rPr lang="pt-BR" sz="2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O uso de GAN (</a:t>
            </a:r>
            <a:r>
              <a:rPr lang="pt-BR" sz="2400" dirty="0" err="1"/>
              <a:t>Generative</a:t>
            </a:r>
            <a:r>
              <a:rPr lang="pt-BR" sz="2400" dirty="0"/>
              <a:t> adversarial networks) para expressar novamente os dados de entrada em técnicas de Diversidade de Dados.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Uso do GAN para gerar conjuntos de entrada de dados inválidos para treinamento do modelo do </a:t>
            </a:r>
            <a:r>
              <a:rPr lang="pt-BR" sz="2400" dirty="0" err="1"/>
              <a:t>Votador</a:t>
            </a:r>
            <a:endParaRPr lang="pt-B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Modelo de </a:t>
            </a:r>
            <a:r>
              <a:rPr lang="pt-BR" sz="2400" dirty="0" err="1"/>
              <a:t>Votador</a:t>
            </a:r>
            <a:r>
              <a:rPr lang="pt-BR" sz="2400" dirty="0"/>
              <a:t> do N-</a:t>
            </a:r>
            <a:r>
              <a:rPr lang="pt-BR" sz="2400" dirty="0" err="1"/>
              <a:t>copy</a:t>
            </a:r>
            <a:r>
              <a:rPr lang="pt-BR" sz="2400" dirty="0"/>
              <a:t> </a:t>
            </a:r>
            <a:r>
              <a:rPr lang="pt-BR" sz="2400" dirty="0" err="1"/>
              <a:t>programing</a:t>
            </a:r>
            <a:r>
              <a:rPr lang="pt-BR" sz="2400" dirty="0"/>
              <a:t> detecta possível FDIA.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Provar que a randomização dos dados de entrada pode ajudar a impedir ataques cibernéticos, negando informações críticas sobre um sistema alvo conhecido anteriormente por um invasor. </a:t>
            </a:r>
          </a:p>
          <a:p>
            <a:pPr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29" y="278607"/>
            <a:ext cx="8596668" cy="1320800"/>
          </a:xfrm>
          <a:blipFill>
            <a:blip r:embed="rId2">
              <a:alphaModFix amt="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8F2270-95A7-4A95-8A98-3DC026633E2F}"/>
              </a:ext>
            </a:extLst>
          </p:cNvPr>
          <p:cNvSpPr txBox="1"/>
          <p:nvPr/>
        </p:nvSpPr>
        <p:spPr>
          <a:xfrm>
            <a:off x="936694" y="1625589"/>
            <a:ext cx="8143103" cy="2582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 o uso de Data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como técnica de FDIA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Sugerir contramedidas oportunas para evitar a propagação da falha em ataques FDIA.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29" y="278607"/>
            <a:ext cx="8596668" cy="1320800"/>
          </a:xfrm>
          <a:blipFill>
            <a:blip r:embed="rId2">
              <a:alphaModFix amt="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3B0814-6368-459F-BF0B-01657A320424}"/>
              </a:ext>
            </a:extLst>
          </p:cNvPr>
          <p:cNvSpPr txBox="1"/>
          <p:nvPr/>
        </p:nvSpPr>
        <p:spPr>
          <a:xfrm>
            <a:off x="766119" y="1421189"/>
            <a:ext cx="839023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Segoe UI" panose="020B0502040204020203" pitchFamily="34" charset="0"/>
              </a:rPr>
              <a:t>Data Redundancy for the Detection and Tolerance of Software Faults. Paul Amman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Segoe UI" panose="020B0502040204020203" pitchFamily="34" charset="0"/>
              </a:rPr>
              <a:t>FT-CNN: </a:t>
            </a:r>
            <a:r>
              <a:rPr lang="pt-BR" b="1" dirty="0" err="1">
                <a:latin typeface="Segoe UI" panose="020B0502040204020203" pitchFamily="34" charset="0"/>
              </a:rPr>
              <a:t>Algorithm-Based</a:t>
            </a:r>
            <a:r>
              <a:rPr lang="pt-BR" b="1" dirty="0">
                <a:latin typeface="Segoe UI" panose="020B0502040204020203" pitchFamily="34" charset="0"/>
              </a:rPr>
              <a:t> </a:t>
            </a:r>
            <a:r>
              <a:rPr lang="pt-BR" b="1" dirty="0" err="1">
                <a:latin typeface="Segoe UI" panose="020B0502040204020203" pitchFamily="34" charset="0"/>
              </a:rPr>
              <a:t>Fault</a:t>
            </a:r>
            <a:r>
              <a:rPr lang="pt-BR" b="1" dirty="0">
                <a:latin typeface="Segoe UI" panose="020B0502040204020203" pitchFamily="34" charset="0"/>
              </a:rPr>
              <a:t> </a:t>
            </a:r>
            <a:r>
              <a:rPr lang="pt-BR" b="1" dirty="0" err="1">
                <a:latin typeface="Segoe UI" panose="020B0502040204020203" pitchFamily="34" charset="0"/>
              </a:rPr>
              <a:t>Tolerance</a:t>
            </a:r>
            <a:r>
              <a:rPr lang="pt-BR" b="1" dirty="0">
                <a:latin typeface="Segoe UI" panose="020B0502040204020203" pitchFamily="34" charset="0"/>
              </a:rPr>
              <a:t> for </a:t>
            </a:r>
            <a:r>
              <a:rPr lang="pt-BR" b="1" dirty="0" err="1">
                <a:latin typeface="Segoe UI" panose="020B0502040204020203" pitchFamily="34" charset="0"/>
              </a:rPr>
              <a:t>Convolutional</a:t>
            </a:r>
            <a:r>
              <a:rPr lang="pt-BR" b="1" dirty="0">
                <a:latin typeface="Segoe UI" panose="020B0502040204020203" pitchFamily="34" charset="0"/>
              </a:rPr>
              <a:t>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effectLst/>
                <a:latin typeface="Segoe UI" panose="020B0502040204020203" pitchFamily="34" charset="0"/>
              </a:rPr>
              <a:t>Diversity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 in </a:t>
            </a:r>
            <a:r>
              <a:rPr lang="pt-BR" sz="1800" b="1" dirty="0" err="1">
                <a:effectLst/>
                <a:latin typeface="Segoe UI" panose="020B0502040204020203" pitchFamily="34" charset="0"/>
              </a:rPr>
              <a:t>Cybersecurity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.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C. Knight</a:t>
            </a:r>
            <a:endParaRPr lang="pt-BR" sz="1800" b="1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Segoe UI" panose="020B0502040204020203" pitchFamily="34" charset="0"/>
              </a:rPr>
              <a:t>Automatic Software Repair: A Bibliography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Segoe UI" panose="020B0502040204020203" pitchFamily="34" charset="0"/>
              </a:rPr>
              <a:t>Endowing advanced driver assistance systems with fault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Segoe UI" panose="020B0502040204020203" pitchFamily="34" charset="0"/>
              </a:rPr>
              <a:t>False data injection attack (FDIA): an overview and new metrics for fair evaluation of its countermeasure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Segoe UI" panose="020B0502040204020203" pitchFamily="34" charset="0"/>
              </a:rPr>
              <a:t>False Data Injection Attacks in Internet of Things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Segoe UI" panose="020B0502040204020203" pitchFamily="34" charset="0"/>
              </a:rPr>
              <a:t>False Data Injection Attacks in Healthcare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Segoe UI" panose="020B0502040204020203" pitchFamily="34" charset="0"/>
              </a:rPr>
              <a:t>Fault Tolerance in Artificial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Segoe UI" panose="020B0502040204020203" pitchFamily="34" charset="0"/>
              </a:rPr>
              <a:t>Security </a:t>
            </a:r>
            <a:r>
              <a:rPr lang="pt-BR" b="1" dirty="0" err="1">
                <a:latin typeface="Segoe UI" panose="020B0502040204020203" pitchFamily="34" charset="0"/>
              </a:rPr>
              <a:t>through</a:t>
            </a:r>
            <a:r>
              <a:rPr lang="pt-BR" b="1" dirty="0">
                <a:latin typeface="Segoe UI" panose="020B0502040204020203" pitchFamily="34" charset="0"/>
              </a:rPr>
              <a:t> </a:t>
            </a:r>
            <a:r>
              <a:rPr lang="pt-BR" b="1" dirty="0" err="1">
                <a:latin typeface="Segoe UI" panose="020B0502040204020203" pitchFamily="34" charset="0"/>
              </a:rPr>
              <a:t>redundant</a:t>
            </a:r>
            <a:r>
              <a:rPr lang="pt-BR" b="1" dirty="0">
                <a:latin typeface="Segoe UI" panose="020B0502040204020203" pitchFamily="34" charset="0"/>
              </a:rPr>
              <a:t> data </a:t>
            </a:r>
            <a:r>
              <a:rPr lang="pt-BR" b="1" dirty="0" err="1">
                <a:latin typeface="Segoe UI" panose="020B0502040204020203" pitchFamily="34" charset="0"/>
              </a:rPr>
              <a:t>diversity</a:t>
            </a:r>
            <a:r>
              <a:rPr lang="pt-BR" b="1" dirty="0">
                <a:latin typeface="Segoe UI" panose="020B0502040204020203" pitchFamily="34" charset="0"/>
              </a:rPr>
              <a:t>. John C. Knight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  <a:latin typeface="Segoe UI" panose="020B0502040204020203" pitchFamily="34" charset="0"/>
              </a:rPr>
              <a:t>?</a:t>
            </a:r>
            <a:r>
              <a:rPr lang="pt-BR" b="1" dirty="0">
                <a:latin typeface="Segoe UI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</a:rPr>
              <a:t>ables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researchers to study challenging urban driving situations using the full sensor suit of a real self-driving-car.</a:t>
            </a:r>
          </a:p>
          <a:p>
            <a:br>
              <a:rPr lang="en-US" b="0" i="0" dirty="0">
                <a:solidFill>
                  <a:srgbClr val="FFFFFF"/>
                </a:solidFill>
                <a:effectLst/>
                <a:latin typeface="Inter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43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29" y="278607"/>
            <a:ext cx="8596668" cy="1320800"/>
          </a:xfrm>
          <a:blipFill>
            <a:blip r:embed="rId2">
              <a:alphaModFix amt="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07949C-88DD-447B-9753-8FF4EBCB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2500312"/>
            <a:ext cx="1008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40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213</TotalTime>
  <Words>470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Inter</vt:lpstr>
      <vt:lpstr>Segoe UI</vt:lpstr>
      <vt:lpstr>Symbol</vt:lpstr>
      <vt:lpstr>Trebuchet MS</vt:lpstr>
      <vt:lpstr>Wingdings 3</vt:lpstr>
      <vt:lpstr>Facetado</vt:lpstr>
      <vt:lpstr>       Data Diversity, Dependability and Deep Learning para detecção de FDIA</vt:lpstr>
      <vt:lpstr>Introdução</vt:lpstr>
      <vt:lpstr>Introdução</vt:lpstr>
      <vt:lpstr>Objetivos</vt:lpstr>
      <vt:lpstr>Objetivos</vt:lpstr>
      <vt:lpstr>Metodologia</vt:lpstr>
      <vt:lpstr>Resultados Esperados</vt:lpstr>
      <vt:lpstr>Referências</vt:lpstr>
      <vt:lpstr>Cronograma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Doriana</dc:creator>
  <cp:lastModifiedBy>Marcos Aurélio Silva de Souza</cp:lastModifiedBy>
  <cp:revision>23</cp:revision>
  <dcterms:created xsi:type="dcterms:W3CDTF">2020-12-23T17:36:10Z</dcterms:created>
  <dcterms:modified xsi:type="dcterms:W3CDTF">2021-06-29T00:28:07Z</dcterms:modified>
</cp:coreProperties>
</file>