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7B7AB0-E71F-443A-B633-7BEBDA598DD5}" v="169" dt="2025-06-17T22:02:07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3" d="2"/>
        <a:sy n="3" d="2"/>
      </p:scale>
      <p:origin x="0" y="-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Anguis Sanchez" userId="45edd5b2c9f18858" providerId="LiveId" clId="{9B7B7AB0-E71F-443A-B633-7BEBDA598DD5}"/>
    <pc:docChg chg="undo redo custSel addSld delSld modSld">
      <pc:chgData name="Marcos Anguis Sanchez" userId="45edd5b2c9f18858" providerId="LiveId" clId="{9B7B7AB0-E71F-443A-B633-7BEBDA598DD5}" dt="2025-06-18T11:34:48.087" v="1163" actId="1076"/>
      <pc:docMkLst>
        <pc:docMk/>
      </pc:docMkLst>
      <pc:sldChg chg="addSp modSp mod">
        <pc:chgData name="Marcos Anguis Sanchez" userId="45edd5b2c9f18858" providerId="LiveId" clId="{9B7B7AB0-E71F-443A-B633-7BEBDA598DD5}" dt="2025-06-18T11:34:48.087" v="1163" actId="1076"/>
        <pc:sldMkLst>
          <pc:docMk/>
          <pc:sldMk cId="894264454" sldId="256"/>
        </pc:sldMkLst>
        <pc:spChg chg="add mod">
          <ac:chgData name="Marcos Anguis Sanchez" userId="45edd5b2c9f18858" providerId="LiveId" clId="{9B7B7AB0-E71F-443A-B633-7BEBDA598DD5}" dt="2025-06-17T20:53:15.217" v="39" actId="20577"/>
          <ac:spMkLst>
            <pc:docMk/>
            <pc:sldMk cId="894264454" sldId="256"/>
            <ac:spMk id="2" creationId="{87075089-D5DF-A865-9649-88BC172CDC94}"/>
          </ac:spMkLst>
        </pc:spChg>
        <pc:spChg chg="add mod">
          <ac:chgData name="Marcos Anguis Sanchez" userId="45edd5b2c9f18858" providerId="LiveId" clId="{9B7B7AB0-E71F-443A-B633-7BEBDA598DD5}" dt="2025-06-17T20:53:40.537" v="124" actId="20577"/>
          <ac:spMkLst>
            <pc:docMk/>
            <pc:sldMk cId="894264454" sldId="256"/>
            <ac:spMk id="3" creationId="{3C10CD22-F5F2-A2FD-FA15-79B8001159C8}"/>
          </ac:spMkLst>
        </pc:spChg>
        <pc:picChg chg="mod">
          <ac:chgData name="Marcos Anguis Sanchez" userId="45edd5b2c9f18858" providerId="LiveId" clId="{9B7B7AB0-E71F-443A-B633-7BEBDA598DD5}" dt="2025-06-18T11:34:48.087" v="1163" actId="1076"/>
          <ac:picMkLst>
            <pc:docMk/>
            <pc:sldMk cId="894264454" sldId="256"/>
            <ac:picMk id="4" creationId="{197612F2-5EAA-4F9E-10C5-759518E59082}"/>
          </ac:picMkLst>
        </pc:picChg>
      </pc:sldChg>
      <pc:sldChg chg="addSp delSp modSp new mod modAnim">
        <pc:chgData name="Marcos Anguis Sanchez" userId="45edd5b2c9f18858" providerId="LiveId" clId="{9B7B7AB0-E71F-443A-B633-7BEBDA598DD5}" dt="2025-06-17T21:00:48.010" v="305"/>
        <pc:sldMkLst>
          <pc:docMk/>
          <pc:sldMk cId="445826870" sldId="257"/>
        </pc:sldMkLst>
        <pc:spChg chg="mod">
          <ac:chgData name="Marcos Anguis Sanchez" userId="45edd5b2c9f18858" providerId="LiveId" clId="{9B7B7AB0-E71F-443A-B633-7BEBDA598DD5}" dt="2025-06-17T20:54:51.404" v="196" actId="14100"/>
          <ac:spMkLst>
            <pc:docMk/>
            <pc:sldMk cId="445826870" sldId="257"/>
            <ac:spMk id="2" creationId="{81A57B44-4D3E-3A5E-D991-9DF77DB83EB2}"/>
          </ac:spMkLst>
        </pc:spChg>
        <pc:spChg chg="del">
          <ac:chgData name="Marcos Anguis Sanchez" userId="45edd5b2c9f18858" providerId="LiveId" clId="{9B7B7AB0-E71F-443A-B633-7BEBDA598DD5}" dt="2025-06-17T20:54:53.223" v="197" actId="478"/>
          <ac:spMkLst>
            <pc:docMk/>
            <pc:sldMk cId="445826870" sldId="257"/>
            <ac:spMk id="3" creationId="{ECEFE5E8-298B-198C-6274-8206B30DC0EB}"/>
          </ac:spMkLst>
        </pc:spChg>
        <pc:spChg chg="add del">
          <ac:chgData name="Marcos Anguis Sanchez" userId="45edd5b2c9f18858" providerId="LiveId" clId="{9B7B7AB0-E71F-443A-B633-7BEBDA598DD5}" dt="2025-06-17T20:55:07.676" v="199" actId="22"/>
          <ac:spMkLst>
            <pc:docMk/>
            <pc:sldMk cId="445826870" sldId="257"/>
            <ac:spMk id="5" creationId="{51FE1687-8FEF-B597-340B-9D302D71B4E4}"/>
          </ac:spMkLst>
        </pc:spChg>
        <pc:spChg chg="add del">
          <ac:chgData name="Marcos Anguis Sanchez" userId="45edd5b2c9f18858" providerId="LiveId" clId="{9B7B7AB0-E71F-443A-B633-7BEBDA598DD5}" dt="2025-06-17T20:55:12.723" v="201" actId="22"/>
          <ac:spMkLst>
            <pc:docMk/>
            <pc:sldMk cId="445826870" sldId="257"/>
            <ac:spMk id="7" creationId="{81350A09-1C2C-DB5F-59F5-AD0E2F6E5520}"/>
          </ac:spMkLst>
        </pc:spChg>
        <pc:picChg chg="add del mod">
          <ac:chgData name="Marcos Anguis Sanchez" userId="45edd5b2c9f18858" providerId="LiveId" clId="{9B7B7AB0-E71F-443A-B633-7BEBDA598DD5}" dt="2025-06-17T20:55:23.641" v="206" actId="478"/>
          <ac:picMkLst>
            <pc:docMk/>
            <pc:sldMk cId="445826870" sldId="257"/>
            <ac:picMk id="9" creationId="{393D9F6E-ED49-C70D-5148-161EF513EDE6}"/>
          </ac:picMkLst>
        </pc:picChg>
        <pc:picChg chg="add mod">
          <ac:chgData name="Marcos Anguis Sanchez" userId="45edd5b2c9f18858" providerId="LiveId" clId="{9B7B7AB0-E71F-443A-B633-7BEBDA598DD5}" dt="2025-06-17T20:56:17.407" v="213" actId="1076"/>
          <ac:picMkLst>
            <pc:docMk/>
            <pc:sldMk cId="445826870" sldId="257"/>
            <ac:picMk id="11" creationId="{9CD2EA78-834A-5516-C7B8-200B9B46364D}"/>
          </ac:picMkLst>
        </pc:picChg>
      </pc:sldChg>
      <pc:sldChg chg="new del">
        <pc:chgData name="Marcos Anguis Sanchez" userId="45edd5b2c9f18858" providerId="LiveId" clId="{9B7B7AB0-E71F-443A-B633-7BEBDA598DD5}" dt="2025-06-17T20:53:51.207" v="126" actId="47"/>
        <pc:sldMkLst>
          <pc:docMk/>
          <pc:sldMk cId="1714040386" sldId="257"/>
        </pc:sldMkLst>
      </pc:sldChg>
      <pc:sldChg chg="addSp delSp modSp add mod setBg modAnim setClrOvrMap">
        <pc:chgData name="Marcos Anguis Sanchez" userId="45edd5b2c9f18858" providerId="LiveId" clId="{9B7B7AB0-E71F-443A-B633-7BEBDA598DD5}" dt="2025-06-17T21:03:37.767" v="324"/>
        <pc:sldMkLst>
          <pc:docMk/>
          <pc:sldMk cId="2394467204" sldId="258"/>
        </pc:sldMkLst>
        <pc:spChg chg="mod ord">
          <ac:chgData name="Marcos Anguis Sanchez" userId="45edd5b2c9f18858" providerId="LiveId" clId="{9B7B7AB0-E71F-443A-B633-7BEBDA598DD5}" dt="2025-06-17T20:57:22.838" v="273" actId="26606"/>
          <ac:spMkLst>
            <pc:docMk/>
            <pc:sldMk cId="2394467204" sldId="258"/>
            <ac:spMk id="2" creationId="{6D80CF85-F242-4B9B-91FA-A1A6FB9258DF}"/>
          </ac:spMkLst>
        </pc:spChg>
        <pc:spChg chg="add del mod">
          <ac:chgData name="Marcos Anguis Sanchez" userId="45edd5b2c9f18858" providerId="LiveId" clId="{9B7B7AB0-E71F-443A-B633-7BEBDA598DD5}" dt="2025-06-17T20:57:26.066" v="275" actId="122"/>
          <ac:spMkLst>
            <pc:docMk/>
            <pc:sldMk cId="2394467204" sldId="258"/>
            <ac:spMk id="3" creationId="{C098E67D-4C07-3EBD-9ED3-8532F4D251FF}"/>
          </ac:spMkLst>
        </pc:spChg>
        <pc:spChg chg="add del">
          <ac:chgData name="Marcos Anguis Sanchez" userId="45edd5b2c9f18858" providerId="LiveId" clId="{9B7B7AB0-E71F-443A-B633-7BEBDA598DD5}" dt="2025-06-17T20:57:15.569" v="265" actId="26606"/>
          <ac:spMkLst>
            <pc:docMk/>
            <pc:sldMk cId="2394467204" sldId="258"/>
            <ac:spMk id="16" creationId="{0EECA69B-4C2A-7F31-8019-E90DB3BD49CB}"/>
          </ac:spMkLst>
        </pc:spChg>
        <pc:spChg chg="add del">
          <ac:chgData name="Marcos Anguis Sanchez" userId="45edd5b2c9f18858" providerId="LiveId" clId="{9B7B7AB0-E71F-443A-B633-7BEBDA598DD5}" dt="2025-06-17T20:57:15.569" v="265" actId="26606"/>
          <ac:spMkLst>
            <pc:docMk/>
            <pc:sldMk cId="2394467204" sldId="258"/>
            <ac:spMk id="18" creationId="{495DEB6A-976D-98B6-8875-F4C240958B3E}"/>
          </ac:spMkLst>
        </pc:spChg>
        <pc:spChg chg="add del">
          <ac:chgData name="Marcos Anguis Sanchez" userId="45edd5b2c9f18858" providerId="LiveId" clId="{9B7B7AB0-E71F-443A-B633-7BEBDA598DD5}" dt="2025-06-17T20:57:16.649" v="267" actId="26606"/>
          <ac:spMkLst>
            <pc:docMk/>
            <pc:sldMk cId="2394467204" sldId="258"/>
            <ac:spMk id="20" creationId="{ED587E41-605C-A8E4-8BA5-0E0B3797C9AA}"/>
          </ac:spMkLst>
        </pc:spChg>
        <pc:spChg chg="add del">
          <ac:chgData name="Marcos Anguis Sanchez" userId="45edd5b2c9f18858" providerId="LiveId" clId="{9B7B7AB0-E71F-443A-B633-7BEBDA598DD5}" dt="2025-06-17T20:57:16.649" v="267" actId="26606"/>
          <ac:spMkLst>
            <pc:docMk/>
            <pc:sldMk cId="2394467204" sldId="258"/>
            <ac:spMk id="21" creationId="{EBD48A03-0DF9-3063-CB15-1BC2AEC79F1C}"/>
          </ac:spMkLst>
        </pc:spChg>
        <pc:spChg chg="add del">
          <ac:chgData name="Marcos Anguis Sanchez" userId="45edd5b2c9f18858" providerId="LiveId" clId="{9B7B7AB0-E71F-443A-B633-7BEBDA598DD5}" dt="2025-06-17T20:57:17.564" v="269" actId="26606"/>
          <ac:spMkLst>
            <pc:docMk/>
            <pc:sldMk cId="2394467204" sldId="258"/>
            <ac:spMk id="23" creationId="{5AB5C7EE-A919-646B-4F86-BACCBC52D961}"/>
          </ac:spMkLst>
        </pc:spChg>
        <pc:spChg chg="add del">
          <ac:chgData name="Marcos Anguis Sanchez" userId="45edd5b2c9f18858" providerId="LiveId" clId="{9B7B7AB0-E71F-443A-B633-7BEBDA598DD5}" dt="2025-06-17T20:57:19.146" v="271" actId="26606"/>
          <ac:spMkLst>
            <pc:docMk/>
            <pc:sldMk cId="2394467204" sldId="258"/>
            <ac:spMk id="25" creationId="{14D27876-614E-CCD5-5142-A650DBF0B099}"/>
          </ac:spMkLst>
        </pc:spChg>
        <pc:spChg chg="add del">
          <ac:chgData name="Marcos Anguis Sanchez" userId="45edd5b2c9f18858" providerId="LiveId" clId="{9B7B7AB0-E71F-443A-B633-7BEBDA598DD5}" dt="2025-06-17T20:57:22.838" v="273" actId="26606"/>
          <ac:spMkLst>
            <pc:docMk/>
            <pc:sldMk cId="2394467204" sldId="258"/>
            <ac:spMk id="27" creationId="{6DA9942F-A18C-9E9D-BF08-9291C54E1CC4}"/>
          </ac:spMkLst>
        </pc:spChg>
        <pc:picChg chg="mod ord">
          <ac:chgData name="Marcos Anguis Sanchez" userId="45edd5b2c9f18858" providerId="LiveId" clId="{9B7B7AB0-E71F-443A-B633-7BEBDA598DD5}" dt="2025-06-17T20:57:22.838" v="273" actId="26606"/>
          <ac:picMkLst>
            <pc:docMk/>
            <pc:sldMk cId="2394467204" sldId="258"/>
            <ac:picMk id="11" creationId="{5BA6DF6D-F426-AE0A-6259-D996782CF54B}"/>
          </ac:picMkLst>
        </pc:picChg>
      </pc:sldChg>
      <pc:sldChg chg="addSp delSp modSp add del mod">
        <pc:chgData name="Marcos Anguis Sanchez" userId="45edd5b2c9f18858" providerId="LiveId" clId="{9B7B7AB0-E71F-443A-B633-7BEBDA598DD5}" dt="2025-06-17T21:01:15.841" v="307" actId="47"/>
        <pc:sldMkLst>
          <pc:docMk/>
          <pc:sldMk cId="762335264" sldId="259"/>
        </pc:sldMkLst>
        <pc:picChg chg="add mod">
          <ac:chgData name="Marcos Anguis Sanchez" userId="45edd5b2c9f18858" providerId="LiveId" clId="{9B7B7AB0-E71F-443A-B633-7BEBDA598DD5}" dt="2025-06-17T20:57:53.156" v="279" actId="1076"/>
          <ac:picMkLst>
            <pc:docMk/>
            <pc:sldMk cId="762335264" sldId="259"/>
            <ac:picMk id="5" creationId="{A5E7EFD8-0552-8D7B-390B-E198508D00D8}"/>
          </ac:picMkLst>
        </pc:picChg>
        <pc:picChg chg="del">
          <ac:chgData name="Marcos Anguis Sanchez" userId="45edd5b2c9f18858" providerId="LiveId" clId="{9B7B7AB0-E71F-443A-B633-7BEBDA598DD5}" dt="2025-06-17T20:57:47.024" v="277" actId="478"/>
          <ac:picMkLst>
            <pc:docMk/>
            <pc:sldMk cId="762335264" sldId="259"/>
            <ac:picMk id="11" creationId="{5E627AB0-E5E4-257C-7B8D-71F2E0EEC38B}"/>
          </ac:picMkLst>
        </pc:picChg>
      </pc:sldChg>
      <pc:sldChg chg="addSp delSp modSp add mod delAnim modAnim">
        <pc:chgData name="Marcos Anguis Sanchez" userId="45edd5b2c9f18858" providerId="LiveId" clId="{9B7B7AB0-E71F-443A-B633-7BEBDA598DD5}" dt="2025-06-17T21:23:21.023" v="582"/>
        <pc:sldMkLst>
          <pc:docMk/>
          <pc:sldMk cId="2926340542" sldId="259"/>
        </pc:sldMkLst>
        <pc:spChg chg="del mod">
          <ac:chgData name="Marcos Anguis Sanchez" userId="45edd5b2c9f18858" providerId="LiveId" clId="{9B7B7AB0-E71F-443A-B633-7BEBDA598DD5}" dt="2025-06-17T21:03:32.003" v="323" actId="478"/>
          <ac:spMkLst>
            <pc:docMk/>
            <pc:sldMk cId="2926340542" sldId="259"/>
            <ac:spMk id="3" creationId="{6FFC2526-28BF-C84B-2F12-ABA9E12FFC8E}"/>
          </ac:spMkLst>
        </pc:spChg>
        <pc:spChg chg="add del">
          <ac:chgData name="Marcos Anguis Sanchez" userId="45edd5b2c9f18858" providerId="LiveId" clId="{9B7B7AB0-E71F-443A-B633-7BEBDA598DD5}" dt="2025-06-17T21:03:54.591" v="326" actId="22"/>
          <ac:spMkLst>
            <pc:docMk/>
            <pc:sldMk cId="2926340542" sldId="259"/>
            <ac:spMk id="5" creationId="{6130A045-9E27-4782-5C06-E528B662216B}"/>
          </ac:spMkLst>
        </pc:spChg>
        <pc:spChg chg="add del">
          <ac:chgData name="Marcos Anguis Sanchez" userId="45edd5b2c9f18858" providerId="LiveId" clId="{9B7B7AB0-E71F-443A-B633-7BEBDA598DD5}" dt="2025-06-17T21:07:46.110" v="342" actId="22"/>
          <ac:spMkLst>
            <pc:docMk/>
            <pc:sldMk cId="2926340542" sldId="259"/>
            <ac:spMk id="20" creationId="{32C19606-E67C-A564-1C37-18C715B636BD}"/>
          </ac:spMkLst>
        </pc:spChg>
        <pc:spChg chg="add mod">
          <ac:chgData name="Marcos Anguis Sanchez" userId="45edd5b2c9f18858" providerId="LiveId" clId="{9B7B7AB0-E71F-443A-B633-7BEBDA598DD5}" dt="2025-06-17T21:16:49.698" v="379" actId="14100"/>
          <ac:spMkLst>
            <pc:docMk/>
            <pc:sldMk cId="2926340542" sldId="259"/>
            <ac:spMk id="25" creationId="{1D8899AC-05DE-772E-62A9-815C0559DDCB}"/>
          </ac:spMkLst>
        </pc:spChg>
        <pc:spChg chg="add mod">
          <ac:chgData name="Marcos Anguis Sanchez" userId="45edd5b2c9f18858" providerId="LiveId" clId="{9B7B7AB0-E71F-443A-B633-7BEBDA598DD5}" dt="2025-06-17T21:16:46.604" v="377" actId="11529"/>
          <ac:spMkLst>
            <pc:docMk/>
            <pc:sldMk cId="2926340542" sldId="259"/>
            <ac:spMk id="26" creationId="{359A06F1-A670-5BA9-8106-7A3F8357561B}"/>
          </ac:spMkLst>
        </pc:spChg>
        <pc:spChg chg="add mod">
          <ac:chgData name="Marcos Anguis Sanchez" userId="45edd5b2c9f18858" providerId="LiveId" clId="{9B7B7AB0-E71F-443A-B633-7BEBDA598DD5}" dt="2025-06-17T21:17:53.077" v="402" actId="1076"/>
          <ac:spMkLst>
            <pc:docMk/>
            <pc:sldMk cId="2926340542" sldId="259"/>
            <ac:spMk id="30" creationId="{500404EA-5B76-CC91-392D-8795F3B0000E}"/>
          </ac:spMkLst>
        </pc:spChg>
        <pc:spChg chg="add del mod">
          <ac:chgData name="Marcos Anguis Sanchez" userId="45edd5b2c9f18858" providerId="LiveId" clId="{9B7B7AB0-E71F-443A-B633-7BEBDA598DD5}" dt="2025-06-17T21:19:36.044" v="457" actId="478"/>
          <ac:spMkLst>
            <pc:docMk/>
            <pc:sldMk cId="2926340542" sldId="259"/>
            <ac:spMk id="31" creationId="{3C0E42D1-3D23-CDE0-3281-927EDE95834E}"/>
          </ac:spMkLst>
        </pc:spChg>
        <pc:spChg chg="add mod">
          <ac:chgData name="Marcos Anguis Sanchez" userId="45edd5b2c9f18858" providerId="LiveId" clId="{9B7B7AB0-E71F-443A-B633-7BEBDA598DD5}" dt="2025-06-17T21:19:56.262" v="476" actId="20577"/>
          <ac:spMkLst>
            <pc:docMk/>
            <pc:sldMk cId="2926340542" sldId="259"/>
            <ac:spMk id="32" creationId="{6AEA50E0-FCB5-4A81-9911-0DCE475E2DD6}"/>
          </ac:spMkLst>
        </pc:spChg>
        <pc:spChg chg="add mod">
          <ac:chgData name="Marcos Anguis Sanchez" userId="45edd5b2c9f18858" providerId="LiveId" clId="{9B7B7AB0-E71F-443A-B633-7BEBDA598DD5}" dt="2025-06-17T21:22:40.055" v="574" actId="1076"/>
          <ac:spMkLst>
            <pc:docMk/>
            <pc:sldMk cId="2926340542" sldId="259"/>
            <ac:spMk id="33" creationId="{8512FAB1-3A9B-DB8B-5597-13C6E38DE9CE}"/>
          </ac:spMkLst>
        </pc:spChg>
        <pc:spChg chg="add mod">
          <ac:chgData name="Marcos Anguis Sanchez" userId="45edd5b2c9f18858" providerId="LiveId" clId="{9B7B7AB0-E71F-443A-B633-7BEBDA598DD5}" dt="2025-06-17T21:22:35.642" v="573" actId="20577"/>
          <ac:spMkLst>
            <pc:docMk/>
            <pc:sldMk cId="2926340542" sldId="259"/>
            <ac:spMk id="34" creationId="{8539A393-DAB5-3A62-CB6E-96E09B7C4BF4}"/>
          </ac:spMkLst>
        </pc:spChg>
        <pc:spChg chg="add mod">
          <ac:chgData name="Marcos Anguis Sanchez" userId="45edd5b2c9f18858" providerId="LiveId" clId="{9B7B7AB0-E71F-443A-B633-7BEBDA598DD5}" dt="2025-06-17T21:22:01.790" v="538" actId="14100"/>
          <ac:spMkLst>
            <pc:docMk/>
            <pc:sldMk cId="2926340542" sldId="259"/>
            <ac:spMk id="35" creationId="{4ACEB7CD-F75E-A057-A7D2-A4B25FA2CD16}"/>
          </ac:spMkLst>
        </pc:spChg>
        <pc:picChg chg="add mod">
          <ac:chgData name="Marcos Anguis Sanchez" userId="45edd5b2c9f18858" providerId="LiveId" clId="{9B7B7AB0-E71F-443A-B633-7BEBDA598DD5}" dt="2025-06-17T21:03:59.492" v="328" actId="1076"/>
          <ac:picMkLst>
            <pc:docMk/>
            <pc:sldMk cId="2926340542" sldId="259"/>
            <ac:picMk id="7" creationId="{2CEF7E33-F894-DB3F-6AE6-B282628A334B}"/>
          </ac:picMkLst>
        </pc:picChg>
        <pc:picChg chg="del mod">
          <ac:chgData name="Marcos Anguis Sanchez" userId="45edd5b2c9f18858" providerId="LiveId" clId="{9B7B7AB0-E71F-443A-B633-7BEBDA598DD5}" dt="2025-06-17T21:03:29.353" v="320" actId="478"/>
          <ac:picMkLst>
            <pc:docMk/>
            <pc:sldMk cId="2926340542" sldId="259"/>
            <ac:picMk id="11" creationId="{086D8755-14EF-C420-3730-D0BC26A9831C}"/>
          </ac:picMkLst>
        </pc:picChg>
        <pc:picChg chg="add mod">
          <ac:chgData name="Marcos Anguis Sanchez" userId="45edd5b2c9f18858" providerId="LiveId" clId="{9B7B7AB0-E71F-443A-B633-7BEBDA598DD5}" dt="2025-06-17T21:05:11.646" v="333" actId="1076"/>
          <ac:picMkLst>
            <pc:docMk/>
            <pc:sldMk cId="2926340542" sldId="259"/>
            <ac:picMk id="12" creationId="{8BC0E720-95DA-21A5-AD74-7BF113DC9980}"/>
          </ac:picMkLst>
        </pc:picChg>
        <pc:picChg chg="add mod">
          <ac:chgData name="Marcos Anguis Sanchez" userId="45edd5b2c9f18858" providerId="LiveId" clId="{9B7B7AB0-E71F-443A-B633-7BEBDA598DD5}" dt="2025-06-17T21:06:09.269" v="338" actId="1076"/>
          <ac:picMkLst>
            <pc:docMk/>
            <pc:sldMk cId="2926340542" sldId="259"/>
            <ac:picMk id="16" creationId="{219C0052-F1AB-92A6-C1C3-FBA428E20DA6}"/>
          </ac:picMkLst>
        </pc:picChg>
        <pc:picChg chg="add mod">
          <ac:chgData name="Marcos Anguis Sanchez" userId="45edd5b2c9f18858" providerId="LiveId" clId="{9B7B7AB0-E71F-443A-B633-7BEBDA598DD5}" dt="2025-06-17T21:14:41.121" v="344" actId="1076"/>
          <ac:picMkLst>
            <pc:docMk/>
            <pc:sldMk cId="2926340542" sldId="259"/>
            <ac:picMk id="22" creationId="{8AAD726C-4C89-F8BA-30CA-6DD712CE7A88}"/>
          </ac:picMkLst>
        </pc:picChg>
        <pc:picChg chg="add mod">
          <ac:chgData name="Marcos Anguis Sanchez" userId="45edd5b2c9f18858" providerId="LiveId" clId="{9B7B7AB0-E71F-443A-B633-7BEBDA598DD5}" dt="2025-06-17T21:17:06.031" v="386" actId="1076"/>
          <ac:picMkLst>
            <pc:docMk/>
            <pc:sldMk cId="2926340542" sldId="259"/>
            <ac:picMk id="27" creationId="{E27AE7B5-05DF-58D1-9328-6077A3AF281F}"/>
          </ac:picMkLst>
        </pc:picChg>
        <pc:picChg chg="add">
          <ac:chgData name="Marcos Anguis Sanchez" userId="45edd5b2c9f18858" providerId="LiveId" clId="{9B7B7AB0-E71F-443A-B633-7BEBDA598DD5}" dt="2025-06-17T21:16:37.050" v="375"/>
          <ac:picMkLst>
            <pc:docMk/>
            <pc:sldMk cId="2926340542" sldId="259"/>
            <ac:picMk id="1026" creationId="{13DF321D-0B41-12F7-014E-37C94F7C65D6}"/>
          </ac:picMkLst>
        </pc:picChg>
        <pc:picChg chg="add mod">
          <ac:chgData name="Marcos Anguis Sanchez" userId="45edd5b2c9f18858" providerId="LiveId" clId="{9B7B7AB0-E71F-443A-B633-7BEBDA598DD5}" dt="2025-06-17T21:17:01.911" v="384" actId="1076"/>
          <ac:picMkLst>
            <pc:docMk/>
            <pc:sldMk cId="2926340542" sldId="259"/>
            <ac:picMk id="1028" creationId="{033B5364-AAA2-0C91-F1DE-00B808364523}"/>
          </ac:picMkLst>
        </pc:picChg>
        <pc:cxnChg chg="add">
          <ac:chgData name="Marcos Anguis Sanchez" userId="45edd5b2c9f18858" providerId="LiveId" clId="{9B7B7AB0-E71F-443A-B633-7BEBDA598DD5}" dt="2025-06-17T21:04:37.482" v="330" actId="11529"/>
          <ac:cxnSpMkLst>
            <pc:docMk/>
            <pc:sldMk cId="2926340542" sldId="259"/>
            <ac:cxnSpMk id="9" creationId="{C37F3609-2D96-0DAA-D199-CD2E538EFC42}"/>
          </ac:cxnSpMkLst>
        </pc:cxnChg>
        <pc:cxnChg chg="add">
          <ac:chgData name="Marcos Anguis Sanchez" userId="45edd5b2c9f18858" providerId="LiveId" clId="{9B7B7AB0-E71F-443A-B633-7BEBDA598DD5}" dt="2025-06-17T21:05:40.228" v="335" actId="11529"/>
          <ac:cxnSpMkLst>
            <pc:docMk/>
            <pc:sldMk cId="2926340542" sldId="259"/>
            <ac:cxnSpMk id="14" creationId="{ED903EFB-A3A1-BC26-5571-79B9B216C6D5}"/>
          </ac:cxnSpMkLst>
        </pc:cxnChg>
        <pc:cxnChg chg="add">
          <ac:chgData name="Marcos Anguis Sanchez" userId="45edd5b2c9f18858" providerId="LiveId" clId="{9B7B7AB0-E71F-443A-B633-7BEBDA598DD5}" dt="2025-06-17T21:07:33.450" v="340" actId="11529"/>
          <ac:cxnSpMkLst>
            <pc:docMk/>
            <pc:sldMk cId="2926340542" sldId="259"/>
            <ac:cxnSpMk id="18" creationId="{79DB42DD-B7F2-9F13-9225-25D3E3717F0C}"/>
          </ac:cxnSpMkLst>
        </pc:cxnChg>
        <pc:cxnChg chg="add">
          <ac:chgData name="Marcos Anguis Sanchez" userId="45edd5b2c9f18858" providerId="LiveId" clId="{9B7B7AB0-E71F-443A-B633-7BEBDA598DD5}" dt="2025-06-17T21:15:25.924" v="346" actId="11529"/>
          <ac:cxnSpMkLst>
            <pc:docMk/>
            <pc:sldMk cId="2926340542" sldId="259"/>
            <ac:cxnSpMk id="24" creationId="{9E971634-C8BF-FF7E-89A4-0917D0AD9E3F}"/>
          </ac:cxnSpMkLst>
        </pc:cxnChg>
        <pc:cxnChg chg="add">
          <ac:chgData name="Marcos Anguis Sanchez" userId="45edd5b2c9f18858" providerId="LiveId" clId="{9B7B7AB0-E71F-443A-B633-7BEBDA598DD5}" dt="2025-06-17T21:17:38.633" v="389" actId="11529"/>
          <ac:cxnSpMkLst>
            <pc:docMk/>
            <pc:sldMk cId="2926340542" sldId="259"/>
            <ac:cxnSpMk id="29" creationId="{2A448DCE-39B9-889B-1661-6C0F9F0E47DB}"/>
          </ac:cxnSpMkLst>
        </pc:cxnChg>
      </pc:sldChg>
      <pc:sldChg chg="addSp delSp modSp new mod modAnim">
        <pc:chgData name="Marcos Anguis Sanchez" userId="45edd5b2c9f18858" providerId="LiveId" clId="{9B7B7AB0-E71F-443A-B633-7BEBDA598DD5}" dt="2025-06-17T21:32:30.468" v="640"/>
        <pc:sldMkLst>
          <pc:docMk/>
          <pc:sldMk cId="2536150556" sldId="260"/>
        </pc:sldMkLst>
        <pc:spChg chg="del mod">
          <ac:chgData name="Marcos Anguis Sanchez" userId="45edd5b2c9f18858" providerId="LiveId" clId="{9B7B7AB0-E71F-443A-B633-7BEBDA598DD5}" dt="2025-06-17T21:29:29.868" v="592" actId="478"/>
          <ac:spMkLst>
            <pc:docMk/>
            <pc:sldMk cId="2536150556" sldId="260"/>
            <ac:spMk id="2" creationId="{0B8D8F7B-E1CE-C8EC-7A88-2F95FFA5F33F}"/>
          </ac:spMkLst>
        </pc:spChg>
        <pc:spChg chg="add mod">
          <ac:chgData name="Marcos Anguis Sanchez" userId="45edd5b2c9f18858" providerId="LiveId" clId="{9B7B7AB0-E71F-443A-B633-7BEBDA598DD5}" dt="2025-06-17T21:29:48.408" v="626" actId="20577"/>
          <ac:spMkLst>
            <pc:docMk/>
            <pc:sldMk cId="2536150556" sldId="260"/>
            <ac:spMk id="5" creationId="{1F989563-866E-640A-D2A8-4E677412187A}"/>
          </ac:spMkLst>
        </pc:spChg>
        <pc:picChg chg="add mod">
          <ac:chgData name="Marcos Anguis Sanchez" userId="45edd5b2c9f18858" providerId="LiveId" clId="{9B7B7AB0-E71F-443A-B633-7BEBDA598DD5}" dt="2025-06-17T21:30:00.347" v="629" actId="1076"/>
          <ac:picMkLst>
            <pc:docMk/>
            <pc:sldMk cId="2536150556" sldId="260"/>
            <ac:picMk id="4" creationId="{0B1038F7-ED0E-F9E8-5A42-C36A92539940}"/>
          </ac:picMkLst>
        </pc:picChg>
      </pc:sldChg>
      <pc:sldChg chg="addSp delSp modSp add mod modTransition delAnim modAnim">
        <pc:chgData name="Marcos Anguis Sanchez" userId="45edd5b2c9f18858" providerId="LiveId" clId="{9B7B7AB0-E71F-443A-B633-7BEBDA598DD5}" dt="2025-06-17T21:59:25.099" v="971"/>
        <pc:sldMkLst>
          <pc:docMk/>
          <pc:sldMk cId="3106589733" sldId="261"/>
        </pc:sldMkLst>
        <pc:spChg chg="add del mod">
          <ac:chgData name="Marcos Anguis Sanchez" userId="45edd5b2c9f18858" providerId="LiveId" clId="{9B7B7AB0-E71F-443A-B633-7BEBDA598DD5}" dt="2025-06-17T21:45:02.137" v="771" actId="478"/>
          <ac:spMkLst>
            <pc:docMk/>
            <pc:sldMk cId="3106589733" sldId="261"/>
            <ac:spMk id="2" creationId="{B69C159E-66C0-BE1C-0AF8-5667C88DA677}"/>
          </ac:spMkLst>
        </pc:spChg>
        <pc:spChg chg="add del">
          <ac:chgData name="Marcos Anguis Sanchez" userId="45edd5b2c9f18858" providerId="LiveId" clId="{9B7B7AB0-E71F-443A-B633-7BEBDA598DD5}" dt="2025-06-17T21:38:58.097" v="684"/>
          <ac:spMkLst>
            <pc:docMk/>
            <pc:sldMk cId="3106589733" sldId="261"/>
            <ac:spMk id="17" creationId="{F1456B94-D517-A7E0-0F83-945959D22223}"/>
          </ac:spMkLst>
        </pc:spChg>
        <pc:spChg chg="add del">
          <ac:chgData name="Marcos Anguis Sanchez" userId="45edd5b2c9f18858" providerId="LiveId" clId="{9B7B7AB0-E71F-443A-B633-7BEBDA598DD5}" dt="2025-06-17T21:38:58.097" v="686"/>
          <ac:spMkLst>
            <pc:docMk/>
            <pc:sldMk cId="3106589733" sldId="261"/>
            <ac:spMk id="18" creationId="{D5E316FA-C17B-8443-7167-61D6494D9CFD}"/>
          </ac:spMkLst>
        </pc:spChg>
        <pc:spChg chg="add mod">
          <ac:chgData name="Marcos Anguis Sanchez" userId="45edd5b2c9f18858" providerId="LiveId" clId="{9B7B7AB0-E71F-443A-B633-7BEBDA598DD5}" dt="2025-06-17T21:39:32.438" v="706" actId="122"/>
          <ac:spMkLst>
            <pc:docMk/>
            <pc:sldMk cId="3106589733" sldId="261"/>
            <ac:spMk id="19" creationId="{2576BA49-30F4-3A73-44F6-25D7443D3BFE}"/>
          </ac:spMkLst>
        </pc:spChg>
        <pc:spChg chg="add mod">
          <ac:chgData name="Marcos Anguis Sanchez" userId="45edd5b2c9f18858" providerId="LiveId" clId="{9B7B7AB0-E71F-443A-B633-7BEBDA598DD5}" dt="2025-06-17T21:41:49.880" v="712" actId="14100"/>
          <ac:spMkLst>
            <pc:docMk/>
            <pc:sldMk cId="3106589733" sldId="261"/>
            <ac:spMk id="20" creationId="{F471AFDF-33C9-CCAB-44CC-D9D337809873}"/>
          </ac:spMkLst>
        </pc:spChg>
        <pc:spChg chg="add mod">
          <ac:chgData name="Marcos Anguis Sanchez" userId="45edd5b2c9f18858" providerId="LiveId" clId="{9B7B7AB0-E71F-443A-B633-7BEBDA598DD5}" dt="2025-06-17T21:42:00.234" v="714"/>
          <ac:spMkLst>
            <pc:docMk/>
            <pc:sldMk cId="3106589733" sldId="261"/>
            <ac:spMk id="21" creationId="{534D2A96-B3F0-945E-2855-4210EA0F7CFC}"/>
          </ac:spMkLst>
        </pc:spChg>
        <pc:spChg chg="add mod">
          <ac:chgData name="Marcos Anguis Sanchez" userId="45edd5b2c9f18858" providerId="LiveId" clId="{9B7B7AB0-E71F-443A-B633-7BEBDA598DD5}" dt="2025-06-17T21:43:33.826" v="739" actId="1076"/>
          <ac:spMkLst>
            <pc:docMk/>
            <pc:sldMk cId="3106589733" sldId="261"/>
            <ac:spMk id="24" creationId="{F5180A41-1FE4-7FCA-1399-83CAFF205F60}"/>
          </ac:spMkLst>
        </pc:spChg>
        <pc:spChg chg="add mod">
          <ac:chgData name="Marcos Anguis Sanchez" userId="45edd5b2c9f18858" providerId="LiveId" clId="{9B7B7AB0-E71F-443A-B633-7BEBDA598DD5}" dt="2025-06-17T21:45:17.277" v="772" actId="1076"/>
          <ac:spMkLst>
            <pc:docMk/>
            <pc:sldMk cId="3106589733" sldId="261"/>
            <ac:spMk id="25" creationId="{D1FF4BD2-143B-E286-77F9-D1CC7AA68DAC}"/>
          </ac:spMkLst>
        </pc:spChg>
        <pc:spChg chg="add mod">
          <ac:chgData name="Marcos Anguis Sanchez" userId="45edd5b2c9f18858" providerId="LiveId" clId="{9B7B7AB0-E71F-443A-B633-7BEBDA598DD5}" dt="2025-06-17T21:51:26.942" v="886" actId="1076"/>
          <ac:spMkLst>
            <pc:docMk/>
            <pc:sldMk cId="3106589733" sldId="261"/>
            <ac:spMk id="26" creationId="{31119571-43A0-8E18-67E9-A9251B0986AE}"/>
          </ac:spMkLst>
        </pc:spChg>
        <pc:spChg chg="add mod">
          <ac:chgData name="Marcos Anguis Sanchez" userId="45edd5b2c9f18858" providerId="LiveId" clId="{9B7B7AB0-E71F-443A-B633-7BEBDA598DD5}" dt="2025-06-17T21:51:26.942" v="886" actId="1076"/>
          <ac:spMkLst>
            <pc:docMk/>
            <pc:sldMk cId="3106589733" sldId="261"/>
            <ac:spMk id="27" creationId="{D4581480-3BE2-7237-3992-9640628C8907}"/>
          </ac:spMkLst>
        </pc:spChg>
        <pc:spChg chg="add mod">
          <ac:chgData name="Marcos Anguis Sanchez" userId="45edd5b2c9f18858" providerId="LiveId" clId="{9B7B7AB0-E71F-443A-B633-7BEBDA598DD5}" dt="2025-06-17T21:51:26.942" v="886" actId="1076"/>
          <ac:spMkLst>
            <pc:docMk/>
            <pc:sldMk cId="3106589733" sldId="261"/>
            <ac:spMk id="28" creationId="{387E2F85-1E1A-9167-D726-2627BBD0B720}"/>
          </ac:spMkLst>
        </pc:spChg>
        <pc:spChg chg="add mod">
          <ac:chgData name="Marcos Anguis Sanchez" userId="45edd5b2c9f18858" providerId="LiveId" clId="{9B7B7AB0-E71F-443A-B633-7BEBDA598DD5}" dt="2025-06-17T21:48:37.573" v="851" actId="1076"/>
          <ac:spMkLst>
            <pc:docMk/>
            <pc:sldMk cId="3106589733" sldId="261"/>
            <ac:spMk id="48" creationId="{D176AA35-3E62-FFC2-E75D-ABF8ADBBE178}"/>
          </ac:spMkLst>
        </pc:spChg>
        <pc:spChg chg="add mod">
          <ac:chgData name="Marcos Anguis Sanchez" userId="45edd5b2c9f18858" providerId="LiveId" clId="{9B7B7AB0-E71F-443A-B633-7BEBDA598DD5}" dt="2025-06-17T21:52:02.500" v="911" actId="1076"/>
          <ac:spMkLst>
            <pc:docMk/>
            <pc:sldMk cId="3106589733" sldId="261"/>
            <ac:spMk id="60" creationId="{8DBC07E8-8A90-7FBB-CE6D-FE277BAC8D13}"/>
          </ac:spMkLst>
        </pc:spChg>
        <pc:spChg chg="add del mod">
          <ac:chgData name="Marcos Anguis Sanchez" userId="45edd5b2c9f18858" providerId="LiveId" clId="{9B7B7AB0-E71F-443A-B633-7BEBDA598DD5}" dt="2025-06-17T21:54:46.390" v="922" actId="478"/>
          <ac:spMkLst>
            <pc:docMk/>
            <pc:sldMk cId="3106589733" sldId="261"/>
            <ac:spMk id="61" creationId="{925134E2-D65A-4DF8-4CED-3E5FF668EA12}"/>
          </ac:spMkLst>
        </pc:spChg>
        <pc:spChg chg="add del">
          <ac:chgData name="Marcos Anguis Sanchez" userId="45edd5b2c9f18858" providerId="LiveId" clId="{9B7B7AB0-E71F-443A-B633-7BEBDA598DD5}" dt="2025-06-17T21:54:46.390" v="922" actId="478"/>
          <ac:spMkLst>
            <pc:docMk/>
            <pc:sldMk cId="3106589733" sldId="261"/>
            <ac:spMk id="62" creationId="{BEDA9C7F-61C1-7843-C3D0-13A5E1BA9611}"/>
          </ac:spMkLst>
        </pc:spChg>
        <pc:spChg chg="add del mod">
          <ac:chgData name="Marcos Anguis Sanchez" userId="45edd5b2c9f18858" providerId="LiveId" clId="{9B7B7AB0-E71F-443A-B633-7BEBDA598DD5}" dt="2025-06-17T21:57:07.834" v="952" actId="478"/>
          <ac:spMkLst>
            <pc:docMk/>
            <pc:sldMk cId="3106589733" sldId="261"/>
            <ac:spMk id="2049" creationId="{1EC6E980-BE61-2527-4DB9-D88F336D4335}"/>
          </ac:spMkLst>
        </pc:spChg>
        <pc:spChg chg="add del">
          <ac:chgData name="Marcos Anguis Sanchez" userId="45edd5b2c9f18858" providerId="LiveId" clId="{9B7B7AB0-E71F-443A-B633-7BEBDA598DD5}" dt="2025-06-17T21:57:57.311" v="955" actId="478"/>
          <ac:spMkLst>
            <pc:docMk/>
            <pc:sldMk cId="3106589733" sldId="261"/>
            <ac:spMk id="2053" creationId="{AADADC55-F318-0EEE-9C7E-1D9544DCD645}"/>
          </ac:spMkLst>
        </pc:spChg>
        <pc:spChg chg="add mod">
          <ac:chgData name="Marcos Anguis Sanchez" userId="45edd5b2c9f18858" providerId="LiveId" clId="{9B7B7AB0-E71F-443A-B633-7BEBDA598DD5}" dt="2025-06-17T21:58:54.069" v="965" actId="20577"/>
          <ac:spMkLst>
            <pc:docMk/>
            <pc:sldMk cId="3106589733" sldId="261"/>
            <ac:spMk id="2054" creationId="{ED57B973-D334-26E8-B56B-62929DDC79C3}"/>
          </ac:spMkLst>
        </pc:spChg>
        <pc:spChg chg="add mod">
          <ac:chgData name="Marcos Anguis Sanchez" userId="45edd5b2c9f18858" providerId="LiveId" clId="{9B7B7AB0-E71F-443A-B633-7BEBDA598DD5}" dt="2025-06-17T21:58:45.737" v="960" actId="1076"/>
          <ac:spMkLst>
            <pc:docMk/>
            <pc:sldMk cId="3106589733" sldId="261"/>
            <ac:spMk id="2055" creationId="{FA3735EA-B688-DD5A-FBB4-0415A7839BD5}"/>
          </ac:spMkLst>
        </pc:spChg>
        <pc:picChg chg="del">
          <ac:chgData name="Marcos Anguis Sanchez" userId="45edd5b2c9f18858" providerId="LiveId" clId="{9B7B7AB0-E71F-443A-B633-7BEBDA598DD5}" dt="2025-06-17T21:33:03.151" v="642" actId="478"/>
          <ac:picMkLst>
            <pc:docMk/>
            <pc:sldMk cId="3106589733" sldId="261"/>
            <ac:picMk id="4" creationId="{724C3915-A672-32DC-A293-8E916FBC3F1B}"/>
          </ac:picMkLst>
        </pc:picChg>
        <pc:picChg chg="add mod">
          <ac:chgData name="Marcos Anguis Sanchez" userId="45edd5b2c9f18858" providerId="LiveId" clId="{9B7B7AB0-E71F-443A-B633-7BEBDA598DD5}" dt="2025-06-17T21:38:03.848" v="670" actId="1076"/>
          <ac:picMkLst>
            <pc:docMk/>
            <pc:sldMk cId="3106589733" sldId="261"/>
            <ac:picMk id="6" creationId="{F24A276D-5536-10F2-3216-2205DB300CE5}"/>
          </ac:picMkLst>
        </pc:picChg>
        <pc:picChg chg="add mod">
          <ac:chgData name="Marcos Anguis Sanchez" userId="45edd5b2c9f18858" providerId="LiveId" clId="{9B7B7AB0-E71F-443A-B633-7BEBDA598DD5}" dt="2025-06-17T21:38:02.212" v="669" actId="1076"/>
          <ac:picMkLst>
            <pc:docMk/>
            <pc:sldMk cId="3106589733" sldId="261"/>
            <ac:picMk id="8" creationId="{4C7FDD61-F547-D347-1E8E-AAB552CA94FE}"/>
          </ac:picMkLst>
        </pc:picChg>
        <pc:picChg chg="add mod">
          <ac:chgData name="Marcos Anguis Sanchez" userId="45edd5b2c9f18858" providerId="LiveId" clId="{9B7B7AB0-E71F-443A-B633-7BEBDA598DD5}" dt="2025-06-17T21:38:05.814" v="671" actId="1076"/>
          <ac:picMkLst>
            <pc:docMk/>
            <pc:sldMk cId="3106589733" sldId="261"/>
            <ac:picMk id="10" creationId="{4A6CA7C1-020F-AC41-5DD7-AF2EFA64596F}"/>
          </ac:picMkLst>
        </pc:picChg>
        <pc:picChg chg="add mod">
          <ac:chgData name="Marcos Anguis Sanchez" userId="45edd5b2c9f18858" providerId="LiveId" clId="{9B7B7AB0-E71F-443A-B633-7BEBDA598DD5}" dt="2025-06-17T21:43:17.252" v="729" actId="1076"/>
          <ac:picMkLst>
            <pc:docMk/>
            <pc:sldMk cId="3106589733" sldId="261"/>
            <ac:picMk id="23" creationId="{DEC18762-F48A-85B8-6E04-08A81D055B93}"/>
          </ac:picMkLst>
        </pc:picChg>
        <pc:picChg chg="add mod">
          <ac:chgData name="Marcos Anguis Sanchez" userId="45edd5b2c9f18858" providerId="LiveId" clId="{9B7B7AB0-E71F-443A-B633-7BEBDA598DD5}" dt="2025-06-17T21:55:47.592" v="939" actId="1076"/>
          <ac:picMkLst>
            <pc:docMk/>
            <pc:sldMk cId="3106589733" sldId="261"/>
            <ac:picMk id="2048" creationId="{A48BF293-5E51-1547-9222-EFF782EC99AB}"/>
          </ac:picMkLst>
        </pc:picChg>
        <pc:picChg chg="add mod">
          <ac:chgData name="Marcos Anguis Sanchez" userId="45edd5b2c9f18858" providerId="LiveId" clId="{9B7B7AB0-E71F-443A-B633-7BEBDA598DD5}" dt="2025-06-17T21:37:03.706" v="663" actId="1076"/>
          <ac:picMkLst>
            <pc:docMk/>
            <pc:sldMk cId="3106589733" sldId="261"/>
            <ac:picMk id="2050" creationId="{5A803B90-1049-376D-456D-D51EC62D3D84}"/>
          </ac:picMkLst>
        </pc:picChg>
        <pc:picChg chg="add mod">
          <ac:chgData name="Marcos Anguis Sanchez" userId="45edd5b2c9f18858" providerId="LiveId" clId="{9B7B7AB0-E71F-443A-B633-7BEBDA598DD5}" dt="2025-06-17T21:55:50.031" v="941" actId="14100"/>
          <ac:picMkLst>
            <pc:docMk/>
            <pc:sldMk cId="3106589733" sldId="261"/>
            <ac:picMk id="2056" creationId="{1F9C9CCF-C3DD-030A-8727-1A711016D41B}"/>
          </ac:picMkLst>
        </pc:picChg>
        <pc:cxnChg chg="add">
          <ac:chgData name="Marcos Anguis Sanchez" userId="45edd5b2c9f18858" providerId="LiveId" clId="{9B7B7AB0-E71F-443A-B633-7BEBDA598DD5}" dt="2025-06-17T21:38:13.284" v="672" actId="11529"/>
          <ac:cxnSpMkLst>
            <pc:docMk/>
            <pc:sldMk cId="3106589733" sldId="261"/>
            <ac:cxnSpMk id="12" creationId="{2DA69D76-9FB3-27DA-CD7D-826E23F31B1D}"/>
          </ac:cxnSpMkLst>
        </pc:cxnChg>
        <pc:cxnChg chg="add mod">
          <ac:chgData name="Marcos Anguis Sanchez" userId="45edd5b2c9f18858" providerId="LiveId" clId="{9B7B7AB0-E71F-443A-B633-7BEBDA598DD5}" dt="2025-06-17T21:38:19.253" v="675" actId="14100"/>
          <ac:cxnSpMkLst>
            <pc:docMk/>
            <pc:sldMk cId="3106589733" sldId="261"/>
            <ac:cxnSpMk id="13" creationId="{8376DF7A-400F-687B-6E87-98A582642673}"/>
          </ac:cxnSpMkLst>
        </pc:cxnChg>
        <pc:cxnChg chg="add mod">
          <ac:chgData name="Marcos Anguis Sanchez" userId="45edd5b2c9f18858" providerId="LiveId" clId="{9B7B7AB0-E71F-443A-B633-7BEBDA598DD5}" dt="2025-06-17T21:38:26.342" v="678" actId="14100"/>
          <ac:cxnSpMkLst>
            <pc:docMk/>
            <pc:sldMk cId="3106589733" sldId="261"/>
            <ac:cxnSpMk id="15" creationId="{BDFB77E4-EB0F-A34C-37FB-1B837E5798F5}"/>
          </ac:cxnSpMkLst>
        </pc:cxnChg>
        <pc:cxnChg chg="add del mod">
          <ac:chgData name="Marcos Anguis Sanchez" userId="45edd5b2c9f18858" providerId="LiveId" clId="{9B7B7AB0-E71F-443A-B633-7BEBDA598DD5}" dt="2025-06-17T21:50:30.884" v="869" actId="478"/>
          <ac:cxnSpMkLst>
            <pc:docMk/>
            <pc:sldMk cId="3106589733" sldId="261"/>
            <ac:cxnSpMk id="30" creationId="{61AF38B7-8FE6-5D63-26DE-8CB59AB7E590}"/>
          </ac:cxnSpMkLst>
        </pc:cxnChg>
        <pc:cxnChg chg="add del mod">
          <ac:chgData name="Marcos Anguis Sanchez" userId="45edd5b2c9f18858" providerId="LiveId" clId="{9B7B7AB0-E71F-443A-B633-7BEBDA598DD5}" dt="2025-06-17T21:50:31.998" v="870" actId="478"/>
          <ac:cxnSpMkLst>
            <pc:docMk/>
            <pc:sldMk cId="3106589733" sldId="261"/>
            <ac:cxnSpMk id="36" creationId="{F8DDBF6C-11B1-0C67-D484-5F71C3599923}"/>
          </ac:cxnSpMkLst>
        </pc:cxnChg>
        <pc:cxnChg chg="add del mod">
          <ac:chgData name="Marcos Anguis Sanchez" userId="45edd5b2c9f18858" providerId="LiveId" clId="{9B7B7AB0-E71F-443A-B633-7BEBDA598DD5}" dt="2025-06-17T21:50:21.645" v="865" actId="478"/>
          <ac:cxnSpMkLst>
            <pc:docMk/>
            <pc:sldMk cId="3106589733" sldId="261"/>
            <ac:cxnSpMk id="41" creationId="{BB21DD8C-7C0B-A147-C778-48610566A72F}"/>
          </ac:cxnSpMkLst>
        </pc:cxnChg>
        <pc:cxnChg chg="add mod">
          <ac:chgData name="Marcos Anguis Sanchez" userId="45edd5b2c9f18858" providerId="LiveId" clId="{9B7B7AB0-E71F-443A-B633-7BEBDA598DD5}" dt="2025-06-17T21:51:29.274" v="887" actId="14100"/>
          <ac:cxnSpMkLst>
            <pc:docMk/>
            <pc:sldMk cId="3106589733" sldId="261"/>
            <ac:cxnSpMk id="52" creationId="{B0706A2C-DAF9-32EC-B0F1-2B3367BBBD58}"/>
          </ac:cxnSpMkLst>
        </pc:cxnChg>
        <pc:cxnChg chg="add mod">
          <ac:chgData name="Marcos Anguis Sanchez" userId="45edd5b2c9f18858" providerId="LiveId" clId="{9B7B7AB0-E71F-443A-B633-7BEBDA598DD5}" dt="2025-06-17T21:51:33.661" v="889" actId="14100"/>
          <ac:cxnSpMkLst>
            <pc:docMk/>
            <pc:sldMk cId="3106589733" sldId="261"/>
            <ac:cxnSpMk id="53" creationId="{03BF3DD1-AE46-BDC8-7B63-49F5D2D52441}"/>
          </ac:cxnSpMkLst>
        </pc:cxnChg>
        <pc:cxnChg chg="add mod">
          <ac:chgData name="Marcos Anguis Sanchez" userId="45edd5b2c9f18858" providerId="LiveId" clId="{9B7B7AB0-E71F-443A-B633-7BEBDA598DD5}" dt="2025-06-17T21:51:31.254" v="888" actId="14100"/>
          <ac:cxnSpMkLst>
            <pc:docMk/>
            <pc:sldMk cId="3106589733" sldId="261"/>
            <ac:cxnSpMk id="55" creationId="{8DFA4742-EE11-C2AF-8640-60E0C61C9290}"/>
          </ac:cxnSpMkLst>
        </pc:cxnChg>
        <pc:cxnChg chg="add del">
          <ac:chgData name="Marcos Anguis Sanchez" userId="45edd5b2c9f18858" providerId="LiveId" clId="{9B7B7AB0-E71F-443A-B633-7BEBDA598DD5}" dt="2025-06-17T21:57:58.681" v="956" actId="478"/>
          <ac:cxnSpMkLst>
            <pc:docMk/>
            <pc:sldMk cId="3106589733" sldId="261"/>
            <ac:cxnSpMk id="2052" creationId="{EA634540-2983-EA17-B8C1-3A1DCF361CF9}"/>
          </ac:cxnSpMkLst>
        </pc:cxnChg>
      </pc:sldChg>
      <pc:sldChg chg="addSp delSp modSp add del mod setBg delDesignElem">
        <pc:chgData name="Marcos Anguis Sanchez" userId="45edd5b2c9f18858" providerId="LiveId" clId="{9B7B7AB0-E71F-443A-B633-7BEBDA598DD5}" dt="2025-06-17T22:01:13.244" v="1110" actId="47"/>
        <pc:sldMkLst>
          <pc:docMk/>
          <pc:sldMk cId="385853463" sldId="262"/>
        </pc:sldMkLst>
        <pc:spChg chg="mod">
          <ac:chgData name="Marcos Anguis Sanchez" userId="45edd5b2c9f18858" providerId="LiveId" clId="{9B7B7AB0-E71F-443A-B633-7BEBDA598DD5}" dt="2025-06-17T22:00:21.145" v="991" actId="20577"/>
          <ac:spMkLst>
            <pc:docMk/>
            <pc:sldMk cId="385853463" sldId="262"/>
            <ac:spMk id="2" creationId="{785CB132-E238-B537-343D-4BA6A64820A9}"/>
          </ac:spMkLst>
        </pc:spChg>
        <pc:spChg chg="mod">
          <ac:chgData name="Marcos Anguis Sanchez" userId="45edd5b2c9f18858" providerId="LiveId" clId="{9B7B7AB0-E71F-443A-B633-7BEBDA598DD5}" dt="2025-06-17T22:01:04.725" v="1109" actId="20577"/>
          <ac:spMkLst>
            <pc:docMk/>
            <pc:sldMk cId="385853463" sldId="262"/>
            <ac:spMk id="3" creationId="{F5794343-44B8-EC1C-98B3-11CBE64E0838}"/>
          </ac:spMkLst>
        </pc:spChg>
        <pc:spChg chg="del">
          <ac:chgData name="Marcos Anguis Sanchez" userId="45edd5b2c9f18858" providerId="LiveId" clId="{9B7B7AB0-E71F-443A-B633-7BEBDA598DD5}" dt="2025-06-17T22:00:14.463" v="973"/>
          <ac:spMkLst>
            <pc:docMk/>
            <pc:sldMk cId="385853463" sldId="262"/>
            <ac:spMk id="9" creationId="{20229F58-21E3-AF90-426E-CBE4F3368330}"/>
          </ac:spMkLst>
        </pc:spChg>
        <pc:picChg chg="add del">
          <ac:chgData name="Marcos Anguis Sanchez" userId="45edd5b2c9f18858" providerId="LiveId" clId="{9B7B7AB0-E71F-443A-B633-7BEBDA598DD5}" dt="2025-06-17T22:00:56.824" v="1090" actId="478"/>
          <ac:picMkLst>
            <pc:docMk/>
            <pc:sldMk cId="385853463" sldId="262"/>
            <ac:picMk id="4" creationId="{B95BF311-2009-5EF6-3875-37237414A7C3}"/>
          </ac:picMkLst>
        </pc:picChg>
      </pc:sldChg>
      <pc:sldChg chg="new del">
        <pc:chgData name="Marcos Anguis Sanchez" userId="45edd5b2c9f18858" providerId="LiveId" clId="{9B7B7AB0-E71F-443A-B633-7BEBDA598DD5}" dt="2025-06-17T22:01:29.644" v="1113" actId="47"/>
        <pc:sldMkLst>
          <pc:docMk/>
          <pc:sldMk cId="1684111454" sldId="262"/>
        </pc:sldMkLst>
      </pc:sldChg>
      <pc:sldChg chg="addSp modSp new del mod setBg addAnim">
        <pc:chgData name="Marcos Anguis Sanchez" userId="45edd5b2c9f18858" providerId="LiveId" clId="{9B7B7AB0-E71F-443A-B633-7BEBDA598DD5}" dt="2025-06-17T22:02:09.377" v="1128" actId="47"/>
        <pc:sldMkLst>
          <pc:docMk/>
          <pc:sldMk cId="2470421765" sldId="263"/>
        </pc:sldMkLst>
        <pc:spChg chg="mod">
          <ac:chgData name="Marcos Anguis Sanchez" userId="45edd5b2c9f18858" providerId="LiveId" clId="{9B7B7AB0-E71F-443A-B633-7BEBDA598DD5}" dt="2025-06-17T22:01:49.384" v="1124" actId="26606"/>
          <ac:spMkLst>
            <pc:docMk/>
            <pc:sldMk cId="2470421765" sldId="263"/>
            <ac:spMk id="2" creationId="{CC68F8A8-DF88-7A28-4539-37FE5C21B6BF}"/>
          </ac:spMkLst>
        </pc:spChg>
        <pc:spChg chg="add">
          <ac:chgData name="Marcos Anguis Sanchez" userId="45edd5b2c9f18858" providerId="LiveId" clId="{9B7B7AB0-E71F-443A-B633-7BEBDA598DD5}" dt="2025-06-17T22:01:49.384" v="1124" actId="26606"/>
          <ac:spMkLst>
            <pc:docMk/>
            <pc:sldMk cId="2470421765" sldId="263"/>
            <ac:spMk id="8" creationId="{ED587E41-605C-A8E4-8BA5-0E0B3797C9AA}"/>
          </ac:spMkLst>
        </pc:spChg>
        <pc:spChg chg="add">
          <ac:chgData name="Marcos Anguis Sanchez" userId="45edd5b2c9f18858" providerId="LiveId" clId="{9B7B7AB0-E71F-443A-B633-7BEBDA598DD5}" dt="2025-06-17T22:01:49.384" v="1124" actId="26606"/>
          <ac:spMkLst>
            <pc:docMk/>
            <pc:sldMk cId="2470421765" sldId="263"/>
            <ac:spMk id="10" creationId="{EBD48A03-0DF9-3063-CB15-1BC2AEC79F1C}"/>
          </ac:spMkLst>
        </pc:spChg>
        <pc:picChg chg="add">
          <ac:chgData name="Marcos Anguis Sanchez" userId="45edd5b2c9f18858" providerId="LiveId" clId="{9B7B7AB0-E71F-443A-B633-7BEBDA598DD5}" dt="2025-06-17T22:01:49.384" v="1124" actId="26606"/>
          <ac:picMkLst>
            <pc:docMk/>
            <pc:sldMk cId="2470421765" sldId="263"/>
            <ac:picMk id="4" creationId="{23DB05F6-2813-E1A9-8285-89804E199302}"/>
          </ac:picMkLst>
        </pc:picChg>
      </pc:sldChg>
      <pc:sldChg chg="addSp delSp modSp add mod setBg setClrOvrMap delDesignElem">
        <pc:chgData name="Marcos Anguis Sanchez" userId="45edd5b2c9f18858" providerId="LiveId" clId="{9B7B7AB0-E71F-443A-B633-7BEBDA598DD5}" dt="2025-06-17T22:02:38.666" v="1162" actId="255"/>
        <pc:sldMkLst>
          <pc:docMk/>
          <pc:sldMk cId="415042620" sldId="264"/>
        </pc:sldMkLst>
        <pc:spChg chg="mod">
          <ac:chgData name="Marcos Anguis Sanchez" userId="45edd5b2c9f18858" providerId="LiveId" clId="{9B7B7AB0-E71F-443A-B633-7BEBDA598DD5}" dt="2025-06-17T22:02:38.666" v="1162" actId="255"/>
          <ac:spMkLst>
            <pc:docMk/>
            <pc:sldMk cId="415042620" sldId="264"/>
            <ac:spMk id="2" creationId="{322A2653-9D81-EEDE-2B57-51E9CF761206}"/>
          </ac:spMkLst>
        </pc:spChg>
        <pc:spChg chg="del mod">
          <ac:chgData name="Marcos Anguis Sanchez" userId="45edd5b2c9f18858" providerId="LiveId" clId="{9B7B7AB0-E71F-443A-B633-7BEBDA598DD5}" dt="2025-06-17T22:02:32.727" v="1161" actId="478"/>
          <ac:spMkLst>
            <pc:docMk/>
            <pc:sldMk cId="415042620" sldId="264"/>
            <ac:spMk id="3" creationId="{11FC17DA-76D8-1084-0D71-730FDE12EFD1}"/>
          </ac:spMkLst>
        </pc:spChg>
        <pc:spChg chg="add">
          <ac:chgData name="Marcos Anguis Sanchez" userId="45edd5b2c9f18858" providerId="LiveId" clId="{9B7B7AB0-E71F-443A-B633-7BEBDA598DD5}" dt="2025-06-17T22:02:11.083" v="1129" actId="26606"/>
          <ac:spMkLst>
            <pc:docMk/>
            <pc:sldMk cId="415042620" sldId="264"/>
            <ac:spMk id="6" creationId="{7A875D55-4A80-43E9-38F6-27E3664939B0}"/>
          </ac:spMkLst>
        </pc:spChg>
        <pc:spChg chg="del">
          <ac:chgData name="Marcos Anguis Sanchez" userId="45edd5b2c9f18858" providerId="LiveId" clId="{9B7B7AB0-E71F-443A-B633-7BEBDA598DD5}" dt="2025-06-17T22:02:07.395" v="1127"/>
          <ac:spMkLst>
            <pc:docMk/>
            <pc:sldMk cId="415042620" sldId="264"/>
            <ac:spMk id="9" creationId="{E761714E-247E-6191-96EE-FC1A007D54A7}"/>
          </ac:spMkLst>
        </pc:spChg>
        <pc:picChg chg="add del mod">
          <ac:chgData name="Marcos Anguis Sanchez" userId="45edd5b2c9f18858" providerId="LiveId" clId="{9B7B7AB0-E71F-443A-B633-7BEBDA598DD5}" dt="2025-06-17T22:02:31.037" v="1160" actId="478"/>
          <ac:picMkLst>
            <pc:docMk/>
            <pc:sldMk cId="415042620" sldId="264"/>
            <ac:picMk id="4" creationId="{195BB386-71CC-66AB-DA30-ACF0FE45E5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9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7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3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6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2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8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5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0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11" Type="http://schemas.openxmlformats.org/officeDocument/2006/relationships/image" Target="../media/image18.jpe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sferas blancas con un efecto borroso">
            <a:extLst>
              <a:ext uri="{FF2B5EF4-FFF2-40B4-BE49-F238E27FC236}">
                <a16:creationId xmlns:a16="http://schemas.microsoft.com/office/drawing/2014/main" id="{197612F2-5EAA-4F9E-10C5-759518E590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8115" b="17871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7075089-D5DF-A865-9649-88BC172CD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s-ES" sz="5400" dirty="0">
                <a:solidFill>
                  <a:srgbClr val="FFFFFF"/>
                </a:solidFill>
              </a:rPr>
              <a:t>ATLANTIS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10CD22-F5F2-A2FD-FA15-79B800115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es-ES" sz="2200" dirty="0">
                <a:solidFill>
                  <a:srgbClr val="FFFFFF"/>
                </a:solidFill>
              </a:rPr>
              <a:t>ARQUITECTURA BÁSICA DE ENTORNOS</a:t>
            </a:r>
          </a:p>
        </p:txBody>
      </p:sp>
    </p:spTree>
    <p:extLst>
      <p:ext uri="{BB962C8B-B14F-4D97-AF65-F5344CB8AC3E}">
        <p14:creationId xmlns:p14="http://schemas.microsoft.com/office/powerpoint/2010/main" val="894264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57B44-4D3E-3A5E-D991-9DF77DB8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788841"/>
          </a:xfrm>
        </p:spPr>
        <p:txBody>
          <a:bodyPr>
            <a:normAutofit/>
          </a:bodyPr>
          <a:lstStyle/>
          <a:p>
            <a:r>
              <a:rPr lang="es-ES" sz="2400" dirty="0"/>
              <a:t>INS-VENTANA (stvalora.com)</a:t>
            </a:r>
            <a:br>
              <a:rPr lang="es-ES" sz="2400" dirty="0"/>
            </a:br>
            <a:r>
              <a:rPr lang="es-ES" sz="2400" dirty="0"/>
              <a:t>{{{ Sistema temporal }}}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CD2EA78-834A-5516-C7B8-200B9B463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658" y="1337481"/>
            <a:ext cx="7039557" cy="46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2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7A643-DFA2-1429-9E99-8CFFB8D19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0CF85-F242-4B9B-91FA-A1A6FB92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788841"/>
          </a:xfrm>
        </p:spPr>
        <p:txBody>
          <a:bodyPr>
            <a:normAutofit/>
          </a:bodyPr>
          <a:lstStyle/>
          <a:p>
            <a:r>
              <a:rPr lang="es-ES" sz="2400"/>
              <a:t>INS-VENTANA (stvalora.com)</a:t>
            </a:r>
            <a:br>
              <a:rPr lang="es-ES" sz="2400"/>
            </a:br>
            <a:r>
              <a:rPr lang="es-ES" sz="2400"/>
              <a:t>{{{ Sistema temporal }}}</a:t>
            </a:r>
            <a:endParaRPr lang="es-ES" sz="2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BA6DF6D-F426-AE0A-6259-D996782CF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658" y="1337481"/>
            <a:ext cx="7039557" cy="460913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098E67D-4C07-3EBD-9ED3-8532F4D251FF}"/>
              </a:ext>
            </a:extLst>
          </p:cNvPr>
          <p:cNvSpPr txBox="1"/>
          <p:nvPr/>
        </p:nvSpPr>
        <p:spPr>
          <a:xfrm>
            <a:off x="3923166" y="6089515"/>
            <a:ext cx="499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Login</a:t>
            </a:r>
            <a:r>
              <a:rPr lang="es-ES" dirty="0"/>
              <a:t> con MFA por código a mail</a:t>
            </a:r>
          </a:p>
        </p:txBody>
      </p:sp>
    </p:spTree>
    <p:extLst>
      <p:ext uri="{BB962C8B-B14F-4D97-AF65-F5344CB8AC3E}">
        <p14:creationId xmlns:p14="http://schemas.microsoft.com/office/powerpoint/2010/main" val="239446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C2C13-EA07-A71A-300E-2A8FD4C47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72444-0BE5-B8B9-66EB-D021C150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788841"/>
          </a:xfrm>
        </p:spPr>
        <p:txBody>
          <a:bodyPr>
            <a:normAutofit/>
          </a:bodyPr>
          <a:lstStyle/>
          <a:p>
            <a:r>
              <a:rPr lang="es-ES" sz="2400"/>
              <a:t>INS-VENTANA (stvalora.com)</a:t>
            </a:r>
            <a:br>
              <a:rPr lang="es-ES" sz="2400"/>
            </a:br>
            <a:r>
              <a:rPr lang="es-ES" sz="2400"/>
              <a:t>{{{ Sistema temporal }}}</a:t>
            </a:r>
            <a:endParaRPr lang="es-ES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CEF7E33-F894-DB3F-6AE6-B282628A3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69" y="2106399"/>
            <a:ext cx="3352800" cy="238125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37F3609-2D96-0DAA-D199-CD2E538EFC42}"/>
              </a:ext>
            </a:extLst>
          </p:cNvPr>
          <p:cNvCxnSpPr/>
          <p:nvPr/>
        </p:nvCxnSpPr>
        <p:spPr>
          <a:xfrm>
            <a:off x="3733014" y="2658359"/>
            <a:ext cx="1593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8BC0E720-95DA-21A5-AD74-7BF113DC9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144" y="1435034"/>
            <a:ext cx="1819275" cy="2781300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D903EFB-A3A1-BC26-5571-79B9B216C6D5}"/>
              </a:ext>
            </a:extLst>
          </p:cNvPr>
          <p:cNvCxnSpPr/>
          <p:nvPr/>
        </p:nvCxnSpPr>
        <p:spPr>
          <a:xfrm>
            <a:off x="7145419" y="2601798"/>
            <a:ext cx="1791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219C0052-F1AB-92A6-C1C3-FBA428E20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4694" y="1809750"/>
            <a:ext cx="1828800" cy="1619250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9DB42DD-B7F2-9F13-9225-25D3E3717F0C}"/>
              </a:ext>
            </a:extLst>
          </p:cNvPr>
          <p:cNvCxnSpPr/>
          <p:nvPr/>
        </p:nvCxnSpPr>
        <p:spPr>
          <a:xfrm>
            <a:off x="3450210" y="4216334"/>
            <a:ext cx="1875934" cy="102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8AAD726C-4C89-F8BA-30CA-6DD712CE7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144" y="4313887"/>
            <a:ext cx="1790700" cy="2333625"/>
          </a:xfrm>
          <a:prstGeom prst="rect">
            <a:avLst/>
          </a:prstGeom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E971634-C8BF-FF7E-89A4-0917D0AD9E3F}"/>
              </a:ext>
            </a:extLst>
          </p:cNvPr>
          <p:cNvCxnSpPr/>
          <p:nvPr/>
        </p:nvCxnSpPr>
        <p:spPr>
          <a:xfrm>
            <a:off x="7116844" y="5241303"/>
            <a:ext cx="1847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D8899AC-05DE-772E-62A9-815C0559DDCB}"/>
              </a:ext>
            </a:extLst>
          </p:cNvPr>
          <p:cNvSpPr/>
          <p:nvPr/>
        </p:nvSpPr>
        <p:spPr>
          <a:xfrm>
            <a:off x="9002794" y="4533550"/>
            <a:ext cx="1790700" cy="18942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Nuevo</a:t>
            </a:r>
            <a:br>
              <a:rPr lang="es-ES" dirty="0"/>
            </a:br>
            <a:r>
              <a:rPr lang="es-ES" dirty="0"/>
              <a:t>Gesta</a:t>
            </a:r>
          </a:p>
        </p:txBody>
      </p:sp>
      <p:pic>
        <p:nvPicPr>
          <p:cNvPr id="1028" name="Picture 4" descr="Base de datos - Iconos gratis de tecnología">
            <a:extLst>
              <a:ext uri="{FF2B5EF4-FFF2-40B4-BE49-F238E27FC236}">
                <a16:creationId xmlns:a16="http://schemas.microsoft.com/office/drawing/2014/main" id="{033B5364-AAA2-0C91-F1DE-00B808364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394" y="5093712"/>
            <a:ext cx="773971" cy="77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Base de datos - Iconos gratis de tecnología">
            <a:extLst>
              <a:ext uri="{FF2B5EF4-FFF2-40B4-BE49-F238E27FC236}">
                <a16:creationId xmlns:a16="http://schemas.microsoft.com/office/drawing/2014/main" id="{E27AE7B5-05DF-58D1-9328-6077A3AF2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551" y="2214812"/>
            <a:ext cx="773971" cy="77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2A448DCE-39B9-889B-1661-6C0F9F0E47DB}"/>
              </a:ext>
            </a:extLst>
          </p:cNvPr>
          <p:cNvCxnSpPr/>
          <p:nvPr/>
        </p:nvCxnSpPr>
        <p:spPr>
          <a:xfrm>
            <a:off x="11068536" y="3129699"/>
            <a:ext cx="0" cy="182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00404EA-5B76-CC91-392D-8795F3B0000E}"/>
              </a:ext>
            </a:extLst>
          </p:cNvPr>
          <p:cNvSpPr txBox="1"/>
          <p:nvPr/>
        </p:nvSpPr>
        <p:spPr>
          <a:xfrm>
            <a:off x="9450785" y="372400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Lambda </a:t>
            </a:r>
            <a:r>
              <a:rPr lang="es-ES" dirty="0" err="1"/>
              <a:t>sync</a:t>
            </a:r>
            <a:endParaRPr lang="es-ES" dirty="0"/>
          </a:p>
        </p:txBody>
      </p:sp>
      <p:sp>
        <p:nvSpPr>
          <p:cNvPr id="32" name="Flecha: hacia la izquierda 31">
            <a:extLst>
              <a:ext uri="{FF2B5EF4-FFF2-40B4-BE49-F238E27FC236}">
                <a16:creationId xmlns:a16="http://schemas.microsoft.com/office/drawing/2014/main" id="{6AEA50E0-FCB5-4A81-9911-0DCE475E2DD6}"/>
              </a:ext>
            </a:extLst>
          </p:cNvPr>
          <p:cNvSpPr/>
          <p:nvPr/>
        </p:nvSpPr>
        <p:spPr>
          <a:xfrm>
            <a:off x="3167406" y="5093712"/>
            <a:ext cx="2158738" cy="1077207"/>
          </a:xfrm>
          <a:prstGeom prst="lef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Microservicios</a:t>
            </a:r>
          </a:p>
        </p:txBody>
      </p:sp>
      <p:sp>
        <p:nvSpPr>
          <p:cNvPr id="33" name="Diagrama de flujo: disco magnético 32">
            <a:extLst>
              <a:ext uri="{FF2B5EF4-FFF2-40B4-BE49-F238E27FC236}">
                <a16:creationId xmlns:a16="http://schemas.microsoft.com/office/drawing/2014/main" id="{8512FAB1-3A9B-DB8B-5597-13C6E38DE9CE}"/>
              </a:ext>
            </a:extLst>
          </p:cNvPr>
          <p:cNvSpPr/>
          <p:nvPr/>
        </p:nvSpPr>
        <p:spPr>
          <a:xfrm>
            <a:off x="1027522" y="5121588"/>
            <a:ext cx="1998482" cy="746095"/>
          </a:xfrm>
          <a:prstGeom prst="flowChartMagneticDisk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Calendario</a:t>
            </a:r>
          </a:p>
        </p:txBody>
      </p:sp>
      <p:sp>
        <p:nvSpPr>
          <p:cNvPr id="34" name="Diagrama de flujo: disco magnético 33">
            <a:extLst>
              <a:ext uri="{FF2B5EF4-FFF2-40B4-BE49-F238E27FC236}">
                <a16:creationId xmlns:a16="http://schemas.microsoft.com/office/drawing/2014/main" id="{8539A393-DAB5-3A62-CB6E-96E09B7C4BF4}"/>
              </a:ext>
            </a:extLst>
          </p:cNvPr>
          <p:cNvSpPr/>
          <p:nvPr/>
        </p:nvSpPr>
        <p:spPr>
          <a:xfrm>
            <a:off x="296595" y="5949042"/>
            <a:ext cx="2158738" cy="90895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Novedades y alertas</a:t>
            </a:r>
          </a:p>
        </p:txBody>
      </p:sp>
      <p:sp>
        <p:nvSpPr>
          <p:cNvPr id="35" name="Diagrama de flujo: disco magnético 34">
            <a:extLst>
              <a:ext uri="{FF2B5EF4-FFF2-40B4-BE49-F238E27FC236}">
                <a16:creationId xmlns:a16="http://schemas.microsoft.com/office/drawing/2014/main" id="{4ACEB7CD-F75E-A057-A7D2-A4B25FA2CD16}"/>
              </a:ext>
            </a:extLst>
          </p:cNvPr>
          <p:cNvSpPr/>
          <p:nvPr/>
        </p:nvSpPr>
        <p:spPr>
          <a:xfrm>
            <a:off x="366932" y="4216335"/>
            <a:ext cx="1875934" cy="84364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Pantalla tasaciones</a:t>
            </a:r>
          </a:p>
        </p:txBody>
      </p:sp>
    </p:spTree>
    <p:extLst>
      <p:ext uri="{BB962C8B-B14F-4D97-AF65-F5344CB8AC3E}">
        <p14:creationId xmlns:p14="http://schemas.microsoft.com/office/powerpoint/2010/main" val="292634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/>
      <p:bldP spid="32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El contenido generado por IA puede ser incorrecto.">
            <a:extLst>
              <a:ext uri="{FF2B5EF4-FFF2-40B4-BE49-F238E27FC236}">
                <a16:creationId xmlns:a16="http://schemas.microsoft.com/office/drawing/2014/main" id="{0B1038F7-ED0E-F9E8-5A42-C36A92539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741" y="231112"/>
            <a:ext cx="9186517" cy="644224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F989563-866E-640A-D2A8-4E677412187A}"/>
              </a:ext>
            </a:extLst>
          </p:cNvPr>
          <p:cNvSpPr txBox="1"/>
          <p:nvPr/>
        </p:nvSpPr>
        <p:spPr>
          <a:xfrm>
            <a:off x="834013" y="231112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ATLANTIS SISTEMA DEFINITIVO</a:t>
            </a:r>
          </a:p>
        </p:txBody>
      </p:sp>
    </p:spTree>
    <p:extLst>
      <p:ext uri="{BB962C8B-B14F-4D97-AF65-F5344CB8AC3E}">
        <p14:creationId xmlns:p14="http://schemas.microsoft.com/office/powerpoint/2010/main" val="253615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307CD-F80C-8E35-569F-B5F033999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9C762C0-8631-5F61-BA71-F4C264313D20}"/>
              </a:ext>
            </a:extLst>
          </p:cNvPr>
          <p:cNvSpPr txBox="1"/>
          <p:nvPr/>
        </p:nvSpPr>
        <p:spPr>
          <a:xfrm>
            <a:off x="834013" y="231112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ATLANTIS SISTEMA DEFINITIVO</a:t>
            </a:r>
          </a:p>
        </p:txBody>
      </p:sp>
      <p:pic>
        <p:nvPicPr>
          <p:cNvPr id="2050" name="Picture 2" descr="GitHub - ThreeMammals/Ocelot: .NET API Gateway">
            <a:extLst>
              <a:ext uri="{FF2B5EF4-FFF2-40B4-BE49-F238E27FC236}">
                <a16:creationId xmlns:a16="http://schemas.microsoft.com/office/drawing/2014/main" id="{5A803B90-1049-376D-456D-D51EC62D3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373" y="2356701"/>
            <a:ext cx="651996" cy="77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 descr="Tableta con relleno sólido">
            <a:extLst>
              <a:ext uri="{FF2B5EF4-FFF2-40B4-BE49-F238E27FC236}">
                <a16:creationId xmlns:a16="http://schemas.microsoft.com/office/drawing/2014/main" id="{F24A276D-5536-10F2-3216-2205DB300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772" y="1099855"/>
            <a:ext cx="914400" cy="914400"/>
          </a:xfrm>
          <a:prstGeom prst="rect">
            <a:avLst/>
          </a:prstGeom>
        </p:spPr>
      </p:pic>
      <p:pic>
        <p:nvPicPr>
          <p:cNvPr id="8" name="Gráfico 7" descr="Smartphone con relleno sólido">
            <a:extLst>
              <a:ext uri="{FF2B5EF4-FFF2-40B4-BE49-F238E27FC236}">
                <a16:creationId xmlns:a16="http://schemas.microsoft.com/office/drawing/2014/main" id="{4C7FDD61-F547-D347-1E8E-AAB552CA9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7772" y="2242855"/>
            <a:ext cx="914400" cy="914400"/>
          </a:xfrm>
          <a:prstGeom prst="rect">
            <a:avLst/>
          </a:prstGeom>
        </p:spPr>
      </p:pic>
      <p:pic>
        <p:nvPicPr>
          <p:cNvPr id="10" name="Gráfico 9" descr="Portátil con relleno sólido">
            <a:extLst>
              <a:ext uri="{FF2B5EF4-FFF2-40B4-BE49-F238E27FC236}">
                <a16:creationId xmlns:a16="http://schemas.microsoft.com/office/drawing/2014/main" id="{4A6CA7C1-020F-AC41-5DD7-AF2EFA6459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5672" y="3385855"/>
            <a:ext cx="914400" cy="914400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DA69D76-9FB3-27DA-CD7D-826E23F31B1D}"/>
              </a:ext>
            </a:extLst>
          </p:cNvPr>
          <p:cNvCxnSpPr/>
          <p:nvPr/>
        </p:nvCxnSpPr>
        <p:spPr>
          <a:xfrm flipV="1">
            <a:off x="1600072" y="3127833"/>
            <a:ext cx="568093" cy="576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376DF7A-400F-687B-6E87-98A582642673}"/>
              </a:ext>
            </a:extLst>
          </p:cNvPr>
          <p:cNvCxnSpPr>
            <a:cxnSpLocks/>
          </p:cNvCxnSpPr>
          <p:nvPr/>
        </p:nvCxnSpPr>
        <p:spPr>
          <a:xfrm flipV="1">
            <a:off x="1447227" y="2725083"/>
            <a:ext cx="698099" cy="1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DFB77E4-EB0F-A34C-37FB-1B837E5798F5}"/>
              </a:ext>
            </a:extLst>
          </p:cNvPr>
          <p:cNvCxnSpPr>
            <a:cxnSpLocks/>
          </p:cNvCxnSpPr>
          <p:nvPr/>
        </p:nvCxnSpPr>
        <p:spPr>
          <a:xfrm>
            <a:off x="1576458" y="1565647"/>
            <a:ext cx="761389" cy="589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576BA49-30F4-3A73-44F6-25D7443D3BFE}"/>
              </a:ext>
            </a:extLst>
          </p:cNvPr>
          <p:cNvSpPr txBox="1"/>
          <p:nvPr/>
        </p:nvSpPr>
        <p:spPr>
          <a:xfrm>
            <a:off x="1884118" y="3259620"/>
            <a:ext cx="1469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/>
              <a:t>API GATEWAY</a:t>
            </a:r>
          </a:p>
        </p:txBody>
      </p:sp>
      <p:pic>
        <p:nvPicPr>
          <p:cNvPr id="23" name="Gráfico 22">
            <a:extLst>
              <a:ext uri="{FF2B5EF4-FFF2-40B4-BE49-F238E27FC236}">
                <a16:creationId xmlns:a16="http://schemas.microsoft.com/office/drawing/2014/main" id="{DEC18762-F48A-85B8-6E04-08A81D055B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76147" y="2503444"/>
            <a:ext cx="2142748" cy="1248777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F5180A41-1FE4-7FCA-1399-83CAFF205F60}"/>
              </a:ext>
            </a:extLst>
          </p:cNvPr>
          <p:cNvSpPr txBox="1"/>
          <p:nvPr/>
        </p:nvSpPr>
        <p:spPr>
          <a:xfrm>
            <a:off x="5945171" y="215532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IDP</a:t>
            </a:r>
          </a:p>
        </p:txBody>
      </p:sp>
      <p:sp>
        <p:nvSpPr>
          <p:cNvPr id="25" name="Flecha: a la izquierda y derecha 24">
            <a:extLst>
              <a:ext uri="{FF2B5EF4-FFF2-40B4-BE49-F238E27FC236}">
                <a16:creationId xmlns:a16="http://schemas.microsoft.com/office/drawing/2014/main" id="{D1FF4BD2-143B-E286-77F9-D1CC7AA68DAC}"/>
              </a:ext>
            </a:extLst>
          </p:cNvPr>
          <p:cNvSpPr/>
          <p:nvPr/>
        </p:nvSpPr>
        <p:spPr>
          <a:xfrm>
            <a:off x="3038009" y="2554571"/>
            <a:ext cx="2562729" cy="77113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Login</a:t>
            </a:r>
            <a:r>
              <a:rPr lang="es-ES" sz="1400" dirty="0"/>
              <a:t> y verificaciones</a:t>
            </a:r>
          </a:p>
        </p:txBody>
      </p:sp>
      <p:sp>
        <p:nvSpPr>
          <p:cNvPr id="26" name="Diagrama de flujo: disco magnético 25">
            <a:extLst>
              <a:ext uri="{FF2B5EF4-FFF2-40B4-BE49-F238E27FC236}">
                <a16:creationId xmlns:a16="http://schemas.microsoft.com/office/drawing/2014/main" id="{31119571-43A0-8E18-67E9-A9251B0986AE}"/>
              </a:ext>
            </a:extLst>
          </p:cNvPr>
          <p:cNvSpPr/>
          <p:nvPr/>
        </p:nvSpPr>
        <p:spPr>
          <a:xfrm>
            <a:off x="8639864" y="3670861"/>
            <a:ext cx="2177592" cy="725863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Microservicio 1</a:t>
            </a:r>
          </a:p>
        </p:txBody>
      </p:sp>
      <p:sp>
        <p:nvSpPr>
          <p:cNvPr id="27" name="Diagrama de flujo: disco magnético 26">
            <a:extLst>
              <a:ext uri="{FF2B5EF4-FFF2-40B4-BE49-F238E27FC236}">
                <a16:creationId xmlns:a16="http://schemas.microsoft.com/office/drawing/2014/main" id="{D4581480-3BE2-7237-3992-9640628C8907}"/>
              </a:ext>
            </a:extLst>
          </p:cNvPr>
          <p:cNvSpPr/>
          <p:nvPr/>
        </p:nvSpPr>
        <p:spPr>
          <a:xfrm>
            <a:off x="8692477" y="2606541"/>
            <a:ext cx="2177592" cy="725863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Microservicio 2</a:t>
            </a:r>
          </a:p>
        </p:txBody>
      </p:sp>
      <p:sp>
        <p:nvSpPr>
          <p:cNvPr id="28" name="Diagrama de flujo: disco magnético 27">
            <a:extLst>
              <a:ext uri="{FF2B5EF4-FFF2-40B4-BE49-F238E27FC236}">
                <a16:creationId xmlns:a16="http://schemas.microsoft.com/office/drawing/2014/main" id="{387E2F85-1E1A-9167-D726-2627BBD0B720}"/>
              </a:ext>
            </a:extLst>
          </p:cNvPr>
          <p:cNvSpPr/>
          <p:nvPr/>
        </p:nvSpPr>
        <p:spPr>
          <a:xfrm>
            <a:off x="8639864" y="1423477"/>
            <a:ext cx="2177592" cy="725863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Microservicio 3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176AA35-3E62-FFC2-E75D-ABF8ADBBE178}"/>
              </a:ext>
            </a:extLst>
          </p:cNvPr>
          <p:cNvSpPr txBox="1"/>
          <p:nvPr/>
        </p:nvSpPr>
        <p:spPr>
          <a:xfrm>
            <a:off x="3155818" y="3698182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Autenticación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B0706A2C-DAF9-32EC-B0F1-2B3367BBBD58}"/>
              </a:ext>
            </a:extLst>
          </p:cNvPr>
          <p:cNvCxnSpPr>
            <a:cxnSpLocks/>
          </p:cNvCxnSpPr>
          <p:nvPr/>
        </p:nvCxnSpPr>
        <p:spPr>
          <a:xfrm flipV="1">
            <a:off x="7117237" y="1819373"/>
            <a:ext cx="1451728" cy="6840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03BF3DD1-AE46-BDC8-7B63-49F5D2D52441}"/>
              </a:ext>
            </a:extLst>
          </p:cNvPr>
          <p:cNvCxnSpPr>
            <a:cxnSpLocks/>
          </p:cNvCxnSpPr>
          <p:nvPr/>
        </p:nvCxnSpPr>
        <p:spPr>
          <a:xfrm>
            <a:off x="6954980" y="3502376"/>
            <a:ext cx="1613985" cy="597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8DFA4742-EE11-C2AF-8640-60E0C61C9290}"/>
              </a:ext>
            </a:extLst>
          </p:cNvPr>
          <p:cNvCxnSpPr>
            <a:cxnSpLocks/>
          </p:cNvCxnSpPr>
          <p:nvPr/>
        </p:nvCxnSpPr>
        <p:spPr>
          <a:xfrm>
            <a:off x="7066538" y="2954685"/>
            <a:ext cx="1573326" cy="40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8DBC07E8-8A90-7FBB-CE6D-FE277BAC8D13}"/>
              </a:ext>
            </a:extLst>
          </p:cNvPr>
          <p:cNvSpPr txBox="1"/>
          <p:nvPr/>
        </p:nvSpPr>
        <p:spPr>
          <a:xfrm>
            <a:off x="7066538" y="3016616"/>
            <a:ext cx="178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autenticación</a:t>
            </a:r>
          </a:p>
        </p:txBody>
      </p:sp>
      <p:pic>
        <p:nvPicPr>
          <p:cNvPr id="2056" name="Picture 8" descr="RabbitMQ Overview">
            <a:extLst>
              <a:ext uri="{FF2B5EF4-FFF2-40B4-BE49-F238E27FC236}">
                <a16:creationId xmlns:a16="http://schemas.microsoft.com/office/drawing/2014/main" id="{1F9C9CCF-C3DD-030A-8727-1A711016D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292" y="4018172"/>
            <a:ext cx="3353233" cy="283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" name="Imagen 2047" descr="Icono&#10;&#10;El contenido generado por IA puede ser incorrecto.">
            <a:extLst>
              <a:ext uri="{FF2B5EF4-FFF2-40B4-BE49-F238E27FC236}">
                <a16:creationId xmlns:a16="http://schemas.microsoft.com/office/drawing/2014/main" id="{A48BF293-5E51-1547-9222-EFF782EC99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082" y="3933514"/>
            <a:ext cx="1718277" cy="1296186"/>
          </a:xfrm>
          <a:prstGeom prst="rect">
            <a:avLst/>
          </a:prstGeom>
        </p:spPr>
      </p:pic>
      <p:sp>
        <p:nvSpPr>
          <p:cNvPr id="2054" name="Flecha: a la izquierda y derecha 2053">
            <a:extLst>
              <a:ext uri="{FF2B5EF4-FFF2-40B4-BE49-F238E27FC236}">
                <a16:creationId xmlns:a16="http://schemas.microsoft.com/office/drawing/2014/main" id="{ED57B973-D334-26E8-B56B-62929DDC79C3}"/>
              </a:ext>
            </a:extLst>
          </p:cNvPr>
          <p:cNvSpPr/>
          <p:nvPr/>
        </p:nvSpPr>
        <p:spPr>
          <a:xfrm>
            <a:off x="5645348" y="4396724"/>
            <a:ext cx="2842379" cy="106830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CQRS</a:t>
            </a:r>
          </a:p>
        </p:txBody>
      </p:sp>
      <p:sp>
        <p:nvSpPr>
          <p:cNvPr id="2055" name="Rectángulo: esquinas redondeadas 2054">
            <a:extLst>
              <a:ext uri="{FF2B5EF4-FFF2-40B4-BE49-F238E27FC236}">
                <a16:creationId xmlns:a16="http://schemas.microsoft.com/office/drawing/2014/main" id="{FA3735EA-B688-DD5A-FBB4-0415A7839BD5}"/>
              </a:ext>
            </a:extLst>
          </p:cNvPr>
          <p:cNvSpPr/>
          <p:nvPr/>
        </p:nvSpPr>
        <p:spPr>
          <a:xfrm>
            <a:off x="8568965" y="832413"/>
            <a:ext cx="2526383" cy="504642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58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5" grpId="0" animBg="1"/>
      <p:bldP spid="26" grpId="0" animBg="1"/>
      <p:bldP spid="27" grpId="0" animBg="1"/>
      <p:bldP spid="28" grpId="0" animBg="1"/>
      <p:bldP spid="48" grpId="0"/>
      <p:bldP spid="60" grpId="0"/>
      <p:bldP spid="2054" grpId="0" animBg="1"/>
      <p:bldP spid="20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EC609E-D44E-CCC3-70CA-9E070613C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sferas blancas con un efecto borroso">
            <a:extLst>
              <a:ext uri="{FF2B5EF4-FFF2-40B4-BE49-F238E27FC236}">
                <a16:creationId xmlns:a16="http://schemas.microsoft.com/office/drawing/2014/main" id="{195BB386-71CC-66AB-DA30-ACF0FE45E5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7712" b="18275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22A2653-9D81-EEDE-2B57-51E9CF761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s-ES" sz="7200" dirty="0">
                <a:solidFill>
                  <a:srgbClr val="FFFFFF"/>
                </a:solidFill>
              </a:rPr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415042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80</Words>
  <Application>Microsoft Office PowerPoint</Application>
  <PresentationFormat>Panorámica</PresentationFormat>
  <Paragraphs>24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Neue Haas Grotesk Text Pro</vt:lpstr>
      <vt:lpstr>VanillaVTI</vt:lpstr>
      <vt:lpstr>ATLANTIS</vt:lpstr>
      <vt:lpstr>INS-VENTANA (stvalora.com) {{{ Sistema temporal }}}</vt:lpstr>
      <vt:lpstr>INS-VENTANA (stvalora.com) {{{ Sistema temporal }}}</vt:lpstr>
      <vt:lpstr>INS-VENTANA (stvalora.com) {{{ Sistema temporal }}}</vt:lpstr>
      <vt:lpstr>Presentación de PowerPoint</vt:lpstr>
      <vt:lpstr>Presentación de PowerPoint</vt:lpstr>
      <vt:lpstr>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Marcos Anguis Sanchez</dc:creator>
  <cp:lastModifiedBy>Marcos Anguis Sanchez</cp:lastModifiedBy>
  <cp:revision>1</cp:revision>
  <dcterms:created xsi:type="dcterms:W3CDTF">2025-06-17T20:52:09Z</dcterms:created>
  <dcterms:modified xsi:type="dcterms:W3CDTF">2025-06-18T11:34:53Z</dcterms:modified>
</cp:coreProperties>
</file>