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27090-C76A-4FBD-B6DA-256C7ADAAFC9}" v="1" dt="2025-09-18T06:14:17.1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90" autoAdjust="0"/>
    <p:restoredTop sz="90935" autoAdjust="0"/>
  </p:normalViewPr>
  <p:slideViewPr>
    <p:cSldViewPr snapToGrid="0">
      <p:cViewPr varScale="1">
        <p:scale>
          <a:sx n="76" d="100"/>
          <a:sy n="76" d="100"/>
        </p:scale>
        <p:origin x="67" y="2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s Anguis Sanchez" userId="45edd5b2c9f18858" providerId="LiveId" clId="{86DDF43F-C1E8-4AC3-BB6C-B39607C639DB}"/>
    <pc:docChg chg="undo custSel addSld modSld">
      <pc:chgData name="Marcos Anguis Sanchez" userId="45edd5b2c9f18858" providerId="LiveId" clId="{86DDF43F-C1E8-4AC3-BB6C-B39607C639DB}" dt="2025-09-18T06:14:19.066" v="28" actId="26606"/>
      <pc:docMkLst>
        <pc:docMk/>
      </pc:docMkLst>
      <pc:sldChg chg="addSp delSp modSp mod">
        <pc:chgData name="Marcos Anguis Sanchez" userId="45edd5b2c9f18858" providerId="LiveId" clId="{86DDF43F-C1E8-4AC3-BB6C-B39607C639DB}" dt="2025-09-18T06:13:43.450" v="9" actId="26606"/>
        <pc:sldMkLst>
          <pc:docMk/>
          <pc:sldMk cId="1362394024" sldId="257"/>
        </pc:sldMkLst>
        <pc:spChg chg="add del">
          <ac:chgData name="Marcos Anguis Sanchez" userId="45edd5b2c9f18858" providerId="LiveId" clId="{86DDF43F-C1E8-4AC3-BB6C-B39607C639DB}" dt="2025-09-18T06:13:43.450" v="9" actId="26606"/>
          <ac:spMkLst>
            <pc:docMk/>
            <pc:sldMk cId="1362394024" sldId="257"/>
            <ac:spMk id="9" creationId="{F68B2C62-7648-4430-90D5-AE0F252AF113}"/>
          </ac:spMkLst>
        </pc:spChg>
        <pc:spChg chg="add del">
          <ac:chgData name="Marcos Anguis Sanchez" userId="45edd5b2c9f18858" providerId="LiveId" clId="{86DDF43F-C1E8-4AC3-BB6C-B39607C639DB}" dt="2025-09-18T06:13:43.450" v="9" actId="26606"/>
          <ac:spMkLst>
            <pc:docMk/>
            <pc:sldMk cId="1362394024" sldId="257"/>
            <ac:spMk id="16" creationId="{F68B2C62-7648-4430-90D5-AE0F252AF113}"/>
          </ac:spMkLst>
        </pc:spChg>
        <pc:graphicFrameChg chg="mod modGraphic">
          <ac:chgData name="Marcos Anguis Sanchez" userId="45edd5b2c9f18858" providerId="LiveId" clId="{86DDF43F-C1E8-4AC3-BB6C-B39607C639DB}" dt="2025-09-18T06:13:43.450" v="9" actId="26606"/>
          <ac:graphicFrameMkLst>
            <pc:docMk/>
            <pc:sldMk cId="1362394024" sldId="257"/>
            <ac:graphicFrameMk id="5" creationId="{69E15103-6570-5FD6-2D46-EDEEAEFAB9C1}"/>
          </ac:graphicFrameMkLst>
        </pc:graphicFrameChg>
        <pc:cxnChg chg="add del">
          <ac:chgData name="Marcos Anguis Sanchez" userId="45edd5b2c9f18858" providerId="LiveId" clId="{86DDF43F-C1E8-4AC3-BB6C-B39607C639DB}" dt="2025-09-18T06:13:43.450" v="9" actId="26606"/>
          <ac:cxnSpMkLst>
            <pc:docMk/>
            <pc:sldMk cId="1362394024" sldId="257"/>
            <ac:cxnSpMk id="11" creationId="{4BFD5B9F-5FB6-467D-83D5-DF82F1907354}"/>
          </ac:cxnSpMkLst>
        </pc:cxnChg>
        <pc:cxnChg chg="add del">
          <ac:chgData name="Marcos Anguis Sanchez" userId="45edd5b2c9f18858" providerId="LiveId" clId="{86DDF43F-C1E8-4AC3-BB6C-B39607C639DB}" dt="2025-09-18T06:13:43.450" v="9" actId="26606"/>
          <ac:cxnSpMkLst>
            <pc:docMk/>
            <pc:sldMk cId="1362394024" sldId="257"/>
            <ac:cxnSpMk id="18" creationId="{4BFD5B9F-5FB6-467D-83D5-DF82F1907354}"/>
          </ac:cxnSpMkLst>
        </pc:cxnChg>
      </pc:sldChg>
      <pc:sldChg chg="addSp delSp modSp new mod setBg">
        <pc:chgData name="Marcos Anguis Sanchez" userId="45edd5b2c9f18858" providerId="LiveId" clId="{86DDF43F-C1E8-4AC3-BB6C-B39607C639DB}" dt="2025-09-18T06:14:19.066" v="28" actId="26606"/>
        <pc:sldMkLst>
          <pc:docMk/>
          <pc:sldMk cId="3504852146" sldId="261"/>
        </pc:sldMkLst>
        <pc:spChg chg="mod">
          <ac:chgData name="Marcos Anguis Sanchez" userId="45edd5b2c9f18858" providerId="LiveId" clId="{86DDF43F-C1E8-4AC3-BB6C-B39607C639DB}" dt="2025-09-18T06:14:19.066" v="28" actId="26606"/>
          <ac:spMkLst>
            <pc:docMk/>
            <pc:sldMk cId="3504852146" sldId="261"/>
            <ac:spMk id="2" creationId="{32AEA288-A558-D98A-1B5D-5830F06D7558}"/>
          </ac:spMkLst>
        </pc:spChg>
        <pc:spChg chg="del">
          <ac:chgData name="Marcos Anguis Sanchez" userId="45edd5b2c9f18858" providerId="LiveId" clId="{86DDF43F-C1E8-4AC3-BB6C-B39607C639DB}" dt="2025-09-18T06:14:17.169" v="27"/>
          <ac:spMkLst>
            <pc:docMk/>
            <pc:sldMk cId="3504852146" sldId="261"/>
            <ac:spMk id="3" creationId="{5C7D12BC-5FFA-C432-D83B-AC6AD089F1B5}"/>
          </ac:spMkLst>
        </pc:spChg>
        <pc:spChg chg="add del mod">
          <ac:chgData name="Marcos Anguis Sanchez" userId="45edd5b2c9f18858" providerId="LiveId" clId="{86DDF43F-C1E8-4AC3-BB6C-B39607C639DB}" dt="2025-09-18T06:14:19.066" v="28" actId="26606"/>
          <ac:spMkLst>
            <pc:docMk/>
            <pc:sldMk cId="3504852146" sldId="261"/>
            <ac:spMk id="4" creationId="{439366CC-5889-A63B-DC11-011E6CADAC83}"/>
          </ac:spMkLst>
        </pc:spChg>
        <pc:spChg chg="add">
          <ac:chgData name="Marcos Anguis Sanchez" userId="45edd5b2c9f18858" providerId="LiveId" clId="{86DDF43F-C1E8-4AC3-BB6C-B39607C639DB}" dt="2025-09-18T06:14:19.066" v="28" actId="26606"/>
          <ac:spMkLst>
            <pc:docMk/>
            <pc:sldMk cId="3504852146" sldId="261"/>
            <ac:spMk id="10" creationId="{F68B2C62-7648-4430-90D5-AE0F252AF113}"/>
          </ac:spMkLst>
        </pc:spChg>
        <pc:graphicFrameChg chg="add">
          <ac:chgData name="Marcos Anguis Sanchez" userId="45edd5b2c9f18858" providerId="LiveId" clId="{86DDF43F-C1E8-4AC3-BB6C-B39607C639DB}" dt="2025-09-18T06:14:19.066" v="28" actId="26606"/>
          <ac:graphicFrameMkLst>
            <pc:docMk/>
            <pc:sldMk cId="3504852146" sldId="261"/>
            <ac:graphicFrameMk id="6" creationId="{D44E567C-7335-8589-6211-DBF6059F5702}"/>
          </ac:graphicFrameMkLst>
        </pc:graphicFrameChg>
        <pc:cxnChg chg="add">
          <ac:chgData name="Marcos Anguis Sanchez" userId="45edd5b2c9f18858" providerId="LiveId" clId="{86DDF43F-C1E8-4AC3-BB6C-B39607C639DB}" dt="2025-09-18T06:14:19.066" v="28" actId="26606"/>
          <ac:cxnSpMkLst>
            <pc:docMk/>
            <pc:sldMk cId="3504852146" sldId="261"/>
            <ac:cxnSpMk id="12" creationId="{B75B4F83-6FDB-4998-8E11-31CE6E7040B7}"/>
          </ac:cxnSpMkLst>
        </pc:cxnChg>
        <pc:cxnChg chg="add">
          <ac:chgData name="Marcos Anguis Sanchez" userId="45edd5b2c9f18858" providerId="LiveId" clId="{86DDF43F-C1E8-4AC3-BB6C-B39607C639DB}" dt="2025-09-18T06:14:19.066" v="28" actId="26606"/>
          <ac:cxnSpMkLst>
            <pc:docMk/>
            <pc:sldMk cId="3504852146" sldId="261"/>
            <ac:cxnSpMk id="14" creationId="{B0794B99-5B9D-4B94-9505-1EDED76CD61F}"/>
          </ac:cxnSpMkLst>
        </pc:cxn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svg"/><Relationship Id="rId1" Type="http://schemas.openxmlformats.org/officeDocument/2006/relationships/image" Target="../media/image29.png"/><Relationship Id="rId6" Type="http://schemas.openxmlformats.org/officeDocument/2006/relationships/image" Target="../media/image34.sv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8B8640-0EE1-470A-BDC5-7C76914A8D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00EF18-635C-44EE-885E-E978EE5BC354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Unitario</a:t>
          </a:r>
          <a:r>
            <a:rPr lang="es-ES"/>
            <a:t> → Prueba funciones o clases de manera aislada.</a:t>
          </a:r>
          <a:endParaRPr lang="en-US"/>
        </a:p>
      </dgm:t>
    </dgm:pt>
    <dgm:pt modelId="{0FBD6DAE-ABEE-433E-AAAE-EA6946D6D476}" type="parTrans" cxnId="{752DE959-E9AA-4C3A-AF7B-29AACBCC2ADA}">
      <dgm:prSet/>
      <dgm:spPr/>
      <dgm:t>
        <a:bodyPr/>
        <a:lstStyle/>
        <a:p>
          <a:endParaRPr lang="en-US"/>
        </a:p>
      </dgm:t>
    </dgm:pt>
    <dgm:pt modelId="{BBB1C92A-CD8E-4922-A670-0662A57EE459}" type="sibTrans" cxnId="{752DE959-E9AA-4C3A-AF7B-29AACBCC2ADA}">
      <dgm:prSet/>
      <dgm:spPr/>
      <dgm:t>
        <a:bodyPr/>
        <a:lstStyle/>
        <a:p>
          <a:endParaRPr lang="en-US"/>
        </a:p>
      </dgm:t>
    </dgm:pt>
    <dgm:pt modelId="{8A8A49B6-FBD4-4C5C-844E-8FB1C3D39FA0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Integración</a:t>
          </a:r>
          <a:r>
            <a:rPr lang="es-ES"/>
            <a:t> → Comprueba cómo interactúan varios módulos.</a:t>
          </a:r>
          <a:endParaRPr lang="en-US"/>
        </a:p>
      </dgm:t>
    </dgm:pt>
    <dgm:pt modelId="{CEBC7BEC-FAF0-46CC-9607-4D0ADBBBD012}" type="parTrans" cxnId="{8725C506-BAE3-401C-9B61-AB0B7A81A1CD}">
      <dgm:prSet/>
      <dgm:spPr/>
      <dgm:t>
        <a:bodyPr/>
        <a:lstStyle/>
        <a:p>
          <a:endParaRPr lang="en-US"/>
        </a:p>
      </dgm:t>
    </dgm:pt>
    <dgm:pt modelId="{9E0D43A7-5206-4920-9150-0271C79424C1}" type="sibTrans" cxnId="{8725C506-BAE3-401C-9B61-AB0B7A81A1CD}">
      <dgm:prSet/>
      <dgm:spPr/>
      <dgm:t>
        <a:bodyPr/>
        <a:lstStyle/>
        <a:p>
          <a:endParaRPr lang="en-US"/>
        </a:p>
      </dgm:t>
    </dgm:pt>
    <dgm:pt modelId="{918AE06B-F518-47BB-B755-B395F218342C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b="1"/>
            <a:t>Funcional / End-to-End</a:t>
          </a:r>
          <a:r>
            <a:rPr lang="es-ES"/>
            <a:t> → Valida el sistema completo desde el punto de vista del usuario.</a:t>
          </a:r>
          <a:endParaRPr lang="en-US"/>
        </a:p>
      </dgm:t>
    </dgm:pt>
    <dgm:pt modelId="{44ED8998-1579-4965-8A27-6FB80C045D07}" type="parTrans" cxnId="{D54AEF07-1F9E-43A0-B330-C6F706F4E5FD}">
      <dgm:prSet/>
      <dgm:spPr/>
      <dgm:t>
        <a:bodyPr/>
        <a:lstStyle/>
        <a:p>
          <a:endParaRPr lang="en-US"/>
        </a:p>
      </dgm:t>
    </dgm:pt>
    <dgm:pt modelId="{E30B0CCB-1731-46DD-AC39-DD81F2130669}" type="sibTrans" cxnId="{D54AEF07-1F9E-43A0-B330-C6F706F4E5FD}">
      <dgm:prSet/>
      <dgm:spPr/>
      <dgm:t>
        <a:bodyPr/>
        <a:lstStyle/>
        <a:p>
          <a:endParaRPr lang="en-US"/>
        </a:p>
      </dgm:t>
    </dgm:pt>
    <dgm:pt modelId="{4AB79AD8-9B6F-4D46-BA9A-67E0B6226B49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Unit</a:t>
          </a:r>
          <a:r>
            <a:rPr lang="es-ES" dirty="0"/>
            <a:t> → ¿Funciona este método?</a:t>
          </a:r>
          <a:endParaRPr lang="en-US" dirty="0"/>
        </a:p>
      </dgm:t>
    </dgm:pt>
    <dgm:pt modelId="{0F8340D0-E172-4129-9F83-0F61ABF48E4A}" type="parTrans" cxnId="{5179430A-1D65-412B-AE1C-408CA12306E6}">
      <dgm:prSet/>
      <dgm:spPr/>
      <dgm:t>
        <a:bodyPr/>
        <a:lstStyle/>
        <a:p>
          <a:endParaRPr lang="en-US"/>
        </a:p>
      </dgm:t>
    </dgm:pt>
    <dgm:pt modelId="{C2D782C6-E66D-42B6-B9BD-0E8D94F350EC}" type="sibTrans" cxnId="{5179430A-1D65-412B-AE1C-408CA12306E6}">
      <dgm:prSet/>
      <dgm:spPr/>
      <dgm:t>
        <a:bodyPr/>
        <a:lstStyle/>
        <a:p>
          <a:endParaRPr lang="en-US"/>
        </a:p>
      </dgm:t>
    </dgm:pt>
    <dgm:pt modelId="{A6712D78-B1AD-4148-BC3D-FFE235244EEE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/>
            <a:t>Integración → ¿Funciona el flujo entre módulos?</a:t>
          </a:r>
          <a:endParaRPr lang="en-US" dirty="0"/>
        </a:p>
      </dgm:t>
    </dgm:pt>
    <dgm:pt modelId="{7A4A2F9F-4DB0-42A8-AC86-0B13482819E9}" type="parTrans" cxnId="{1F4EAC05-2FAA-4837-BBA3-290BC6C99A8E}">
      <dgm:prSet/>
      <dgm:spPr/>
      <dgm:t>
        <a:bodyPr/>
        <a:lstStyle/>
        <a:p>
          <a:endParaRPr lang="en-US"/>
        </a:p>
      </dgm:t>
    </dgm:pt>
    <dgm:pt modelId="{BC3D5D70-68D1-4FAF-9FF4-3A099331923D}" type="sibTrans" cxnId="{1F4EAC05-2FAA-4837-BBA3-290BC6C99A8E}">
      <dgm:prSet/>
      <dgm:spPr/>
      <dgm:t>
        <a:bodyPr/>
        <a:lstStyle/>
        <a:p>
          <a:endParaRPr lang="en-US"/>
        </a:p>
      </dgm:t>
    </dgm:pt>
    <dgm:pt modelId="{6C0086DC-09B2-4E63-BDCA-B8700B8F89DA}">
      <dgm:prSet/>
      <dgm:spPr/>
      <dgm:t>
        <a:bodyPr/>
        <a:lstStyle/>
        <a:p>
          <a:pPr>
            <a:lnSpc>
              <a:spcPct val="100000"/>
            </a:lnSpc>
          </a:pPr>
          <a:r>
            <a:rPr lang="es-ES" dirty="0" err="1"/>
            <a:t>End-to-End</a:t>
          </a:r>
          <a:r>
            <a:rPr lang="es-ES" dirty="0"/>
            <a:t> → ¿Funciona todo como lo espera el usuario?</a:t>
          </a:r>
          <a:endParaRPr lang="en-US" dirty="0"/>
        </a:p>
      </dgm:t>
    </dgm:pt>
    <dgm:pt modelId="{A2CDE6BF-058B-433C-B717-E71C7E7B7F7A}" type="parTrans" cxnId="{D33170A6-FE3E-462E-ADC0-0E5DE53A35E3}">
      <dgm:prSet/>
      <dgm:spPr/>
      <dgm:t>
        <a:bodyPr/>
        <a:lstStyle/>
        <a:p>
          <a:endParaRPr lang="en-US"/>
        </a:p>
      </dgm:t>
    </dgm:pt>
    <dgm:pt modelId="{D74181A6-F9BD-452B-9702-3AE87261DA86}" type="sibTrans" cxnId="{D33170A6-FE3E-462E-ADC0-0E5DE53A35E3}">
      <dgm:prSet/>
      <dgm:spPr/>
      <dgm:t>
        <a:bodyPr/>
        <a:lstStyle/>
        <a:p>
          <a:endParaRPr lang="en-US"/>
        </a:p>
      </dgm:t>
    </dgm:pt>
    <dgm:pt modelId="{1BE11F33-5E17-48FA-994B-8DBA6B767A0A}" type="pres">
      <dgm:prSet presAssocID="{B28B8640-0EE1-470A-BDC5-7C76914A8D31}" presName="root" presStyleCnt="0">
        <dgm:presLayoutVars>
          <dgm:dir/>
          <dgm:resizeHandles val="exact"/>
        </dgm:presLayoutVars>
      </dgm:prSet>
      <dgm:spPr/>
    </dgm:pt>
    <dgm:pt modelId="{94F62978-707B-4371-8A95-9BA360AE68B7}" type="pres">
      <dgm:prSet presAssocID="{C700EF18-635C-44EE-885E-E978EE5BC354}" presName="compNode" presStyleCnt="0"/>
      <dgm:spPr/>
    </dgm:pt>
    <dgm:pt modelId="{ADD1994A-41E1-4077-BC57-DCE67E958DD4}" type="pres">
      <dgm:prSet presAssocID="{C700EF18-635C-44EE-885E-E978EE5BC354}" presName="bgRect" presStyleLbl="bgShp" presStyleIdx="0" presStyleCnt="6"/>
      <dgm:spPr/>
    </dgm:pt>
    <dgm:pt modelId="{4450C37B-6767-46CE-8F1B-BA2B0A88F6F3}" type="pres">
      <dgm:prSet presAssocID="{C700EF18-635C-44EE-885E-E978EE5BC354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9ADCAD1E-78C7-4002-BB9D-85D3179AD637}" type="pres">
      <dgm:prSet presAssocID="{C700EF18-635C-44EE-885E-E978EE5BC354}" presName="spaceRect" presStyleCnt="0"/>
      <dgm:spPr/>
    </dgm:pt>
    <dgm:pt modelId="{3670AAB6-8AC1-421B-8795-FECA191B67DB}" type="pres">
      <dgm:prSet presAssocID="{C700EF18-635C-44EE-885E-E978EE5BC354}" presName="parTx" presStyleLbl="revTx" presStyleIdx="0" presStyleCnt="6">
        <dgm:presLayoutVars>
          <dgm:chMax val="0"/>
          <dgm:chPref val="0"/>
        </dgm:presLayoutVars>
      </dgm:prSet>
      <dgm:spPr/>
    </dgm:pt>
    <dgm:pt modelId="{B769397B-EFDD-4B6A-86C4-1FD43C9F9A24}" type="pres">
      <dgm:prSet presAssocID="{BBB1C92A-CD8E-4922-A670-0662A57EE459}" presName="sibTrans" presStyleCnt="0"/>
      <dgm:spPr/>
    </dgm:pt>
    <dgm:pt modelId="{1427818A-143C-4EA2-8A1E-A39D91207805}" type="pres">
      <dgm:prSet presAssocID="{8A8A49B6-FBD4-4C5C-844E-8FB1C3D39FA0}" presName="compNode" presStyleCnt="0"/>
      <dgm:spPr/>
    </dgm:pt>
    <dgm:pt modelId="{7A3356A0-8C6E-4AD4-9479-D7EFD1D41A10}" type="pres">
      <dgm:prSet presAssocID="{8A8A49B6-FBD4-4C5C-844E-8FB1C3D39FA0}" presName="bgRect" presStyleLbl="bgShp" presStyleIdx="1" presStyleCnt="6"/>
      <dgm:spPr/>
    </dgm:pt>
    <dgm:pt modelId="{E19F98C5-243D-49CE-A650-ABDB9A7BD2C6}" type="pres">
      <dgm:prSet presAssocID="{8A8A49B6-FBD4-4C5C-844E-8FB1C3D39FA0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0ED42B44-6114-4F92-919A-0EA53B181C60}" type="pres">
      <dgm:prSet presAssocID="{8A8A49B6-FBD4-4C5C-844E-8FB1C3D39FA0}" presName="spaceRect" presStyleCnt="0"/>
      <dgm:spPr/>
    </dgm:pt>
    <dgm:pt modelId="{33B4FF7F-D0A4-4D3C-B5E8-4336352DE022}" type="pres">
      <dgm:prSet presAssocID="{8A8A49B6-FBD4-4C5C-844E-8FB1C3D39FA0}" presName="parTx" presStyleLbl="revTx" presStyleIdx="1" presStyleCnt="6">
        <dgm:presLayoutVars>
          <dgm:chMax val="0"/>
          <dgm:chPref val="0"/>
        </dgm:presLayoutVars>
      </dgm:prSet>
      <dgm:spPr/>
    </dgm:pt>
    <dgm:pt modelId="{B69A6C8B-9D31-4E99-B64C-2590F9835F8F}" type="pres">
      <dgm:prSet presAssocID="{9E0D43A7-5206-4920-9150-0271C79424C1}" presName="sibTrans" presStyleCnt="0"/>
      <dgm:spPr/>
    </dgm:pt>
    <dgm:pt modelId="{2617DFEC-8F88-4391-9E03-8AC7253AD45B}" type="pres">
      <dgm:prSet presAssocID="{918AE06B-F518-47BB-B755-B395F218342C}" presName="compNode" presStyleCnt="0"/>
      <dgm:spPr/>
    </dgm:pt>
    <dgm:pt modelId="{26EF032A-A275-454D-BD82-750F15D63128}" type="pres">
      <dgm:prSet presAssocID="{918AE06B-F518-47BB-B755-B395F218342C}" presName="bgRect" presStyleLbl="bgShp" presStyleIdx="2" presStyleCnt="6"/>
      <dgm:spPr/>
    </dgm:pt>
    <dgm:pt modelId="{B45B767E-B96D-4A70-B792-31976DB7D46D}" type="pres">
      <dgm:prSet presAssocID="{918AE06B-F518-47BB-B755-B395F218342C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ódigo de barras"/>
        </a:ext>
      </dgm:extLst>
    </dgm:pt>
    <dgm:pt modelId="{6F4665D9-AF8A-4E6A-BF95-89A98C28FC5C}" type="pres">
      <dgm:prSet presAssocID="{918AE06B-F518-47BB-B755-B395F218342C}" presName="spaceRect" presStyleCnt="0"/>
      <dgm:spPr/>
    </dgm:pt>
    <dgm:pt modelId="{2E7266F6-2B29-447E-8BF5-7DED39ABF053}" type="pres">
      <dgm:prSet presAssocID="{918AE06B-F518-47BB-B755-B395F218342C}" presName="parTx" presStyleLbl="revTx" presStyleIdx="2" presStyleCnt="6">
        <dgm:presLayoutVars>
          <dgm:chMax val="0"/>
          <dgm:chPref val="0"/>
        </dgm:presLayoutVars>
      </dgm:prSet>
      <dgm:spPr/>
    </dgm:pt>
    <dgm:pt modelId="{C90EFA4B-E936-47FD-ACE1-9FCB11F4CAE0}" type="pres">
      <dgm:prSet presAssocID="{E30B0CCB-1731-46DD-AC39-DD81F2130669}" presName="sibTrans" presStyleCnt="0"/>
      <dgm:spPr/>
    </dgm:pt>
    <dgm:pt modelId="{3E0F3369-D112-4769-B515-EC6373705E16}" type="pres">
      <dgm:prSet presAssocID="{4AB79AD8-9B6F-4D46-BA9A-67E0B6226B49}" presName="compNode" presStyleCnt="0"/>
      <dgm:spPr/>
    </dgm:pt>
    <dgm:pt modelId="{D94A3154-0B45-444B-93FC-CB1683CC276F}" type="pres">
      <dgm:prSet presAssocID="{4AB79AD8-9B6F-4D46-BA9A-67E0B6226B49}" presName="bgRect" presStyleLbl="bgShp" presStyleIdx="3" presStyleCnt="6"/>
      <dgm:spPr/>
    </dgm:pt>
    <dgm:pt modelId="{8274ED84-EFAB-431A-90E4-3FA733374152}" type="pres">
      <dgm:prSet presAssocID="{4AB79AD8-9B6F-4D46-BA9A-67E0B6226B49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újula"/>
        </a:ext>
      </dgm:extLst>
    </dgm:pt>
    <dgm:pt modelId="{1C3EE15D-BE28-4E2D-8A0A-9DC766F4D83A}" type="pres">
      <dgm:prSet presAssocID="{4AB79AD8-9B6F-4D46-BA9A-67E0B6226B49}" presName="spaceRect" presStyleCnt="0"/>
      <dgm:spPr/>
    </dgm:pt>
    <dgm:pt modelId="{37D7539F-8766-4A20-A65C-EABEE882FBD9}" type="pres">
      <dgm:prSet presAssocID="{4AB79AD8-9B6F-4D46-BA9A-67E0B6226B49}" presName="parTx" presStyleLbl="revTx" presStyleIdx="3" presStyleCnt="6">
        <dgm:presLayoutVars>
          <dgm:chMax val="0"/>
          <dgm:chPref val="0"/>
        </dgm:presLayoutVars>
      </dgm:prSet>
      <dgm:spPr/>
    </dgm:pt>
    <dgm:pt modelId="{E4ECBCE1-9391-4AEB-8E72-946F528D13A9}" type="pres">
      <dgm:prSet presAssocID="{C2D782C6-E66D-42B6-B9BD-0E8D94F350EC}" presName="sibTrans" presStyleCnt="0"/>
      <dgm:spPr/>
    </dgm:pt>
    <dgm:pt modelId="{C84F3DA6-C02D-4A80-8B75-BD0ABFA5D38C}" type="pres">
      <dgm:prSet presAssocID="{A6712D78-B1AD-4148-BC3D-FFE235244EEE}" presName="compNode" presStyleCnt="0"/>
      <dgm:spPr/>
    </dgm:pt>
    <dgm:pt modelId="{1CBF2CA1-ABA4-4CAA-8738-25D14BA26BB5}" type="pres">
      <dgm:prSet presAssocID="{A6712D78-B1AD-4148-BC3D-FFE235244EEE}" presName="bgRect" presStyleLbl="bgShp" presStyleIdx="4" presStyleCnt="6"/>
      <dgm:spPr/>
    </dgm:pt>
    <dgm:pt modelId="{32AF95C6-4FC4-40A5-B2A6-91025CD192A2}" type="pres">
      <dgm:prSet presAssocID="{A6712D78-B1AD-4148-BC3D-FFE235244EE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grama de flujo"/>
        </a:ext>
      </dgm:extLst>
    </dgm:pt>
    <dgm:pt modelId="{69916571-52B7-481D-A3D5-79FF119207FC}" type="pres">
      <dgm:prSet presAssocID="{A6712D78-B1AD-4148-BC3D-FFE235244EEE}" presName="spaceRect" presStyleCnt="0"/>
      <dgm:spPr/>
    </dgm:pt>
    <dgm:pt modelId="{C3C56E25-5DB6-44EF-8645-839B3A9C76FC}" type="pres">
      <dgm:prSet presAssocID="{A6712D78-B1AD-4148-BC3D-FFE235244EEE}" presName="parTx" presStyleLbl="revTx" presStyleIdx="4" presStyleCnt="6">
        <dgm:presLayoutVars>
          <dgm:chMax val="0"/>
          <dgm:chPref val="0"/>
        </dgm:presLayoutVars>
      </dgm:prSet>
      <dgm:spPr/>
    </dgm:pt>
    <dgm:pt modelId="{123B2DB1-F2E7-4525-B90A-A7AA65A4FB47}" type="pres">
      <dgm:prSet presAssocID="{BC3D5D70-68D1-4FAF-9FF4-3A099331923D}" presName="sibTrans" presStyleCnt="0"/>
      <dgm:spPr/>
    </dgm:pt>
    <dgm:pt modelId="{1A6E3A15-6EBE-45C8-9DC4-0EB90EC11BB1}" type="pres">
      <dgm:prSet presAssocID="{6C0086DC-09B2-4E63-BDCA-B8700B8F89DA}" presName="compNode" presStyleCnt="0"/>
      <dgm:spPr/>
    </dgm:pt>
    <dgm:pt modelId="{EE1AB921-EA80-4EF1-97F7-FDB83F7E80FF}" type="pres">
      <dgm:prSet presAssocID="{6C0086DC-09B2-4E63-BDCA-B8700B8F89DA}" presName="bgRect" presStyleLbl="bgShp" presStyleIdx="5" presStyleCnt="6"/>
      <dgm:spPr/>
    </dgm:pt>
    <dgm:pt modelId="{FDCDBA4B-0380-4560-9C03-E1DC9D1E2CBD}" type="pres">
      <dgm:prSet presAssocID="{6C0086DC-09B2-4E63-BDCA-B8700B8F89DA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8833FD66-BA58-4478-BF42-2C207A0EF1F2}" type="pres">
      <dgm:prSet presAssocID="{6C0086DC-09B2-4E63-BDCA-B8700B8F89DA}" presName="spaceRect" presStyleCnt="0"/>
      <dgm:spPr/>
    </dgm:pt>
    <dgm:pt modelId="{9EA33AC1-EA40-41BF-8365-87C166D1D67D}" type="pres">
      <dgm:prSet presAssocID="{6C0086DC-09B2-4E63-BDCA-B8700B8F89DA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1F4EAC05-2FAA-4837-BBA3-290BC6C99A8E}" srcId="{B28B8640-0EE1-470A-BDC5-7C76914A8D31}" destId="{A6712D78-B1AD-4148-BC3D-FFE235244EEE}" srcOrd="4" destOrd="0" parTransId="{7A4A2F9F-4DB0-42A8-AC86-0B13482819E9}" sibTransId="{BC3D5D70-68D1-4FAF-9FF4-3A099331923D}"/>
    <dgm:cxn modelId="{8725C506-BAE3-401C-9B61-AB0B7A81A1CD}" srcId="{B28B8640-0EE1-470A-BDC5-7C76914A8D31}" destId="{8A8A49B6-FBD4-4C5C-844E-8FB1C3D39FA0}" srcOrd="1" destOrd="0" parTransId="{CEBC7BEC-FAF0-46CC-9607-4D0ADBBBD012}" sibTransId="{9E0D43A7-5206-4920-9150-0271C79424C1}"/>
    <dgm:cxn modelId="{D54AEF07-1F9E-43A0-B330-C6F706F4E5FD}" srcId="{B28B8640-0EE1-470A-BDC5-7C76914A8D31}" destId="{918AE06B-F518-47BB-B755-B395F218342C}" srcOrd="2" destOrd="0" parTransId="{44ED8998-1579-4965-8A27-6FB80C045D07}" sibTransId="{E30B0CCB-1731-46DD-AC39-DD81F2130669}"/>
    <dgm:cxn modelId="{5179430A-1D65-412B-AE1C-408CA12306E6}" srcId="{B28B8640-0EE1-470A-BDC5-7C76914A8D31}" destId="{4AB79AD8-9B6F-4D46-BA9A-67E0B6226B49}" srcOrd="3" destOrd="0" parTransId="{0F8340D0-E172-4129-9F83-0F61ABF48E4A}" sibTransId="{C2D782C6-E66D-42B6-B9BD-0E8D94F350EC}"/>
    <dgm:cxn modelId="{752DE959-E9AA-4C3A-AF7B-29AACBCC2ADA}" srcId="{B28B8640-0EE1-470A-BDC5-7C76914A8D31}" destId="{C700EF18-635C-44EE-885E-E978EE5BC354}" srcOrd="0" destOrd="0" parTransId="{0FBD6DAE-ABEE-433E-AAAE-EA6946D6D476}" sibTransId="{BBB1C92A-CD8E-4922-A670-0662A57EE459}"/>
    <dgm:cxn modelId="{C6B4FD59-142C-4DA1-9981-333E4F393CDB}" type="presOf" srcId="{A6712D78-B1AD-4148-BC3D-FFE235244EEE}" destId="{C3C56E25-5DB6-44EF-8645-839B3A9C76FC}" srcOrd="0" destOrd="0" presId="urn:microsoft.com/office/officeart/2018/2/layout/IconVerticalSolidList"/>
    <dgm:cxn modelId="{0EF4BEA4-CE05-4399-98DA-D024C07EA580}" type="presOf" srcId="{C700EF18-635C-44EE-885E-E978EE5BC354}" destId="{3670AAB6-8AC1-421B-8795-FECA191B67DB}" srcOrd="0" destOrd="0" presId="urn:microsoft.com/office/officeart/2018/2/layout/IconVerticalSolidList"/>
    <dgm:cxn modelId="{D33170A6-FE3E-462E-ADC0-0E5DE53A35E3}" srcId="{B28B8640-0EE1-470A-BDC5-7C76914A8D31}" destId="{6C0086DC-09B2-4E63-BDCA-B8700B8F89DA}" srcOrd="5" destOrd="0" parTransId="{A2CDE6BF-058B-433C-B717-E71C7E7B7F7A}" sibTransId="{D74181A6-F9BD-452B-9702-3AE87261DA86}"/>
    <dgm:cxn modelId="{EA4979B2-CD1E-4137-A05E-0ED682ECB4E0}" type="presOf" srcId="{6C0086DC-09B2-4E63-BDCA-B8700B8F89DA}" destId="{9EA33AC1-EA40-41BF-8365-87C166D1D67D}" srcOrd="0" destOrd="0" presId="urn:microsoft.com/office/officeart/2018/2/layout/IconVerticalSolidList"/>
    <dgm:cxn modelId="{1C7CACD1-06AB-4D41-B13E-0A995E37ED66}" type="presOf" srcId="{8A8A49B6-FBD4-4C5C-844E-8FB1C3D39FA0}" destId="{33B4FF7F-D0A4-4D3C-B5E8-4336352DE022}" srcOrd="0" destOrd="0" presId="urn:microsoft.com/office/officeart/2018/2/layout/IconVerticalSolidList"/>
    <dgm:cxn modelId="{7ADD75DC-2B32-49E8-84E8-F6D89B94E410}" type="presOf" srcId="{4AB79AD8-9B6F-4D46-BA9A-67E0B6226B49}" destId="{37D7539F-8766-4A20-A65C-EABEE882FBD9}" srcOrd="0" destOrd="0" presId="urn:microsoft.com/office/officeart/2018/2/layout/IconVerticalSolidList"/>
    <dgm:cxn modelId="{0523CDE5-3162-4F6D-B104-B1E26CBC26ED}" type="presOf" srcId="{B28B8640-0EE1-470A-BDC5-7C76914A8D31}" destId="{1BE11F33-5E17-48FA-994B-8DBA6B767A0A}" srcOrd="0" destOrd="0" presId="urn:microsoft.com/office/officeart/2018/2/layout/IconVerticalSolidList"/>
    <dgm:cxn modelId="{4C933BEC-FCC2-4A65-8DE5-1542783A6493}" type="presOf" srcId="{918AE06B-F518-47BB-B755-B395F218342C}" destId="{2E7266F6-2B29-447E-8BF5-7DED39ABF053}" srcOrd="0" destOrd="0" presId="urn:microsoft.com/office/officeart/2018/2/layout/IconVerticalSolidList"/>
    <dgm:cxn modelId="{6AB7F935-6B4C-477A-87E1-278FDDAA3553}" type="presParOf" srcId="{1BE11F33-5E17-48FA-994B-8DBA6B767A0A}" destId="{94F62978-707B-4371-8A95-9BA360AE68B7}" srcOrd="0" destOrd="0" presId="urn:microsoft.com/office/officeart/2018/2/layout/IconVerticalSolidList"/>
    <dgm:cxn modelId="{079E3ACF-A154-4A18-8581-C382A01B16DA}" type="presParOf" srcId="{94F62978-707B-4371-8A95-9BA360AE68B7}" destId="{ADD1994A-41E1-4077-BC57-DCE67E958DD4}" srcOrd="0" destOrd="0" presId="urn:microsoft.com/office/officeart/2018/2/layout/IconVerticalSolidList"/>
    <dgm:cxn modelId="{020B16B2-A273-47FD-B189-659629820CA9}" type="presParOf" srcId="{94F62978-707B-4371-8A95-9BA360AE68B7}" destId="{4450C37B-6767-46CE-8F1B-BA2B0A88F6F3}" srcOrd="1" destOrd="0" presId="urn:microsoft.com/office/officeart/2018/2/layout/IconVerticalSolidList"/>
    <dgm:cxn modelId="{4D3A07CF-4FF9-4AFE-B1FD-2FB60ADBA501}" type="presParOf" srcId="{94F62978-707B-4371-8A95-9BA360AE68B7}" destId="{9ADCAD1E-78C7-4002-BB9D-85D3179AD637}" srcOrd="2" destOrd="0" presId="urn:microsoft.com/office/officeart/2018/2/layout/IconVerticalSolidList"/>
    <dgm:cxn modelId="{CD5A5AB0-1E39-43F3-B1EA-A1C6544376B1}" type="presParOf" srcId="{94F62978-707B-4371-8A95-9BA360AE68B7}" destId="{3670AAB6-8AC1-421B-8795-FECA191B67DB}" srcOrd="3" destOrd="0" presId="urn:microsoft.com/office/officeart/2018/2/layout/IconVerticalSolidList"/>
    <dgm:cxn modelId="{CAB7278E-2719-4D5F-902A-D49B231B135A}" type="presParOf" srcId="{1BE11F33-5E17-48FA-994B-8DBA6B767A0A}" destId="{B769397B-EFDD-4B6A-86C4-1FD43C9F9A24}" srcOrd="1" destOrd="0" presId="urn:microsoft.com/office/officeart/2018/2/layout/IconVerticalSolidList"/>
    <dgm:cxn modelId="{2C95FD62-B277-43E4-A2B1-A9711B126EFC}" type="presParOf" srcId="{1BE11F33-5E17-48FA-994B-8DBA6B767A0A}" destId="{1427818A-143C-4EA2-8A1E-A39D91207805}" srcOrd="2" destOrd="0" presId="urn:microsoft.com/office/officeart/2018/2/layout/IconVerticalSolidList"/>
    <dgm:cxn modelId="{526DDD59-129C-42DE-BB1D-110CAB5F3DA5}" type="presParOf" srcId="{1427818A-143C-4EA2-8A1E-A39D91207805}" destId="{7A3356A0-8C6E-4AD4-9479-D7EFD1D41A10}" srcOrd="0" destOrd="0" presId="urn:microsoft.com/office/officeart/2018/2/layout/IconVerticalSolidList"/>
    <dgm:cxn modelId="{A8BB4911-7DE5-4DE3-A4DE-88681450FD4A}" type="presParOf" srcId="{1427818A-143C-4EA2-8A1E-A39D91207805}" destId="{E19F98C5-243D-49CE-A650-ABDB9A7BD2C6}" srcOrd="1" destOrd="0" presId="urn:microsoft.com/office/officeart/2018/2/layout/IconVerticalSolidList"/>
    <dgm:cxn modelId="{82D46682-4EB0-4682-9E21-DA854B95A192}" type="presParOf" srcId="{1427818A-143C-4EA2-8A1E-A39D91207805}" destId="{0ED42B44-6114-4F92-919A-0EA53B181C60}" srcOrd="2" destOrd="0" presId="urn:microsoft.com/office/officeart/2018/2/layout/IconVerticalSolidList"/>
    <dgm:cxn modelId="{1DB109C3-2B9C-4CA4-B7FB-D81A94565B78}" type="presParOf" srcId="{1427818A-143C-4EA2-8A1E-A39D91207805}" destId="{33B4FF7F-D0A4-4D3C-B5E8-4336352DE022}" srcOrd="3" destOrd="0" presId="urn:microsoft.com/office/officeart/2018/2/layout/IconVerticalSolidList"/>
    <dgm:cxn modelId="{26CF96B2-B95A-419A-B989-4DE712134EEF}" type="presParOf" srcId="{1BE11F33-5E17-48FA-994B-8DBA6B767A0A}" destId="{B69A6C8B-9D31-4E99-B64C-2590F9835F8F}" srcOrd="3" destOrd="0" presId="urn:microsoft.com/office/officeart/2018/2/layout/IconVerticalSolidList"/>
    <dgm:cxn modelId="{427A1916-470F-42EA-8EB9-1E1DB0EBC4EF}" type="presParOf" srcId="{1BE11F33-5E17-48FA-994B-8DBA6B767A0A}" destId="{2617DFEC-8F88-4391-9E03-8AC7253AD45B}" srcOrd="4" destOrd="0" presId="urn:microsoft.com/office/officeart/2018/2/layout/IconVerticalSolidList"/>
    <dgm:cxn modelId="{CF09B76E-6A6E-4823-94DC-110AFBD3EA5D}" type="presParOf" srcId="{2617DFEC-8F88-4391-9E03-8AC7253AD45B}" destId="{26EF032A-A275-454D-BD82-750F15D63128}" srcOrd="0" destOrd="0" presId="urn:microsoft.com/office/officeart/2018/2/layout/IconVerticalSolidList"/>
    <dgm:cxn modelId="{C03B8029-EE49-4EAD-9828-F0B496291BEE}" type="presParOf" srcId="{2617DFEC-8F88-4391-9E03-8AC7253AD45B}" destId="{B45B767E-B96D-4A70-B792-31976DB7D46D}" srcOrd="1" destOrd="0" presId="urn:microsoft.com/office/officeart/2018/2/layout/IconVerticalSolidList"/>
    <dgm:cxn modelId="{D0007FEC-6E72-4F3C-8CE9-48F6B1118741}" type="presParOf" srcId="{2617DFEC-8F88-4391-9E03-8AC7253AD45B}" destId="{6F4665D9-AF8A-4E6A-BF95-89A98C28FC5C}" srcOrd="2" destOrd="0" presId="urn:microsoft.com/office/officeart/2018/2/layout/IconVerticalSolidList"/>
    <dgm:cxn modelId="{2ECC16E2-920D-4083-8618-136FD1130D40}" type="presParOf" srcId="{2617DFEC-8F88-4391-9E03-8AC7253AD45B}" destId="{2E7266F6-2B29-447E-8BF5-7DED39ABF053}" srcOrd="3" destOrd="0" presId="urn:microsoft.com/office/officeart/2018/2/layout/IconVerticalSolidList"/>
    <dgm:cxn modelId="{B4F730B3-F317-46C5-A6DC-1E3097F34982}" type="presParOf" srcId="{1BE11F33-5E17-48FA-994B-8DBA6B767A0A}" destId="{C90EFA4B-E936-47FD-ACE1-9FCB11F4CAE0}" srcOrd="5" destOrd="0" presId="urn:microsoft.com/office/officeart/2018/2/layout/IconVerticalSolidList"/>
    <dgm:cxn modelId="{8CD7B34C-9679-4EEE-9A50-EBAFEA405F98}" type="presParOf" srcId="{1BE11F33-5E17-48FA-994B-8DBA6B767A0A}" destId="{3E0F3369-D112-4769-B515-EC6373705E16}" srcOrd="6" destOrd="0" presId="urn:microsoft.com/office/officeart/2018/2/layout/IconVerticalSolidList"/>
    <dgm:cxn modelId="{CC4F771A-BD84-46A6-ABB5-0F5951C0872B}" type="presParOf" srcId="{3E0F3369-D112-4769-B515-EC6373705E16}" destId="{D94A3154-0B45-444B-93FC-CB1683CC276F}" srcOrd="0" destOrd="0" presId="urn:microsoft.com/office/officeart/2018/2/layout/IconVerticalSolidList"/>
    <dgm:cxn modelId="{00A9C5E4-A6FA-4BC7-8A58-F075D235312B}" type="presParOf" srcId="{3E0F3369-D112-4769-B515-EC6373705E16}" destId="{8274ED84-EFAB-431A-90E4-3FA733374152}" srcOrd="1" destOrd="0" presId="urn:microsoft.com/office/officeart/2018/2/layout/IconVerticalSolidList"/>
    <dgm:cxn modelId="{E2A2A767-1533-4A83-A6CD-AF94B5BF1245}" type="presParOf" srcId="{3E0F3369-D112-4769-B515-EC6373705E16}" destId="{1C3EE15D-BE28-4E2D-8A0A-9DC766F4D83A}" srcOrd="2" destOrd="0" presId="urn:microsoft.com/office/officeart/2018/2/layout/IconVerticalSolidList"/>
    <dgm:cxn modelId="{7077CB4F-FD1E-42E8-AAD1-80EBFAC9F053}" type="presParOf" srcId="{3E0F3369-D112-4769-B515-EC6373705E16}" destId="{37D7539F-8766-4A20-A65C-EABEE882FBD9}" srcOrd="3" destOrd="0" presId="urn:microsoft.com/office/officeart/2018/2/layout/IconVerticalSolidList"/>
    <dgm:cxn modelId="{7B08471F-9E71-4623-AB6C-1FBA009421D0}" type="presParOf" srcId="{1BE11F33-5E17-48FA-994B-8DBA6B767A0A}" destId="{E4ECBCE1-9391-4AEB-8E72-946F528D13A9}" srcOrd="7" destOrd="0" presId="urn:microsoft.com/office/officeart/2018/2/layout/IconVerticalSolidList"/>
    <dgm:cxn modelId="{E72D6CAA-DDDF-4F75-AB62-1409E1475D5B}" type="presParOf" srcId="{1BE11F33-5E17-48FA-994B-8DBA6B767A0A}" destId="{C84F3DA6-C02D-4A80-8B75-BD0ABFA5D38C}" srcOrd="8" destOrd="0" presId="urn:microsoft.com/office/officeart/2018/2/layout/IconVerticalSolidList"/>
    <dgm:cxn modelId="{97059DB4-FA42-4E15-80CE-F450F20369F3}" type="presParOf" srcId="{C84F3DA6-C02D-4A80-8B75-BD0ABFA5D38C}" destId="{1CBF2CA1-ABA4-4CAA-8738-25D14BA26BB5}" srcOrd="0" destOrd="0" presId="urn:microsoft.com/office/officeart/2018/2/layout/IconVerticalSolidList"/>
    <dgm:cxn modelId="{44C64293-591B-4387-AF38-A6F24C593831}" type="presParOf" srcId="{C84F3DA6-C02D-4A80-8B75-BD0ABFA5D38C}" destId="{32AF95C6-4FC4-40A5-B2A6-91025CD192A2}" srcOrd="1" destOrd="0" presId="urn:microsoft.com/office/officeart/2018/2/layout/IconVerticalSolidList"/>
    <dgm:cxn modelId="{7E771C17-B8CD-4534-8A86-F32B2B8616DF}" type="presParOf" srcId="{C84F3DA6-C02D-4A80-8B75-BD0ABFA5D38C}" destId="{69916571-52B7-481D-A3D5-79FF119207FC}" srcOrd="2" destOrd="0" presId="urn:microsoft.com/office/officeart/2018/2/layout/IconVerticalSolidList"/>
    <dgm:cxn modelId="{66431653-B432-4AF9-A6E7-20AFB4B508C3}" type="presParOf" srcId="{C84F3DA6-C02D-4A80-8B75-BD0ABFA5D38C}" destId="{C3C56E25-5DB6-44EF-8645-839B3A9C76FC}" srcOrd="3" destOrd="0" presId="urn:microsoft.com/office/officeart/2018/2/layout/IconVerticalSolidList"/>
    <dgm:cxn modelId="{77EE69D4-80BF-423F-91DC-DF19F4069789}" type="presParOf" srcId="{1BE11F33-5E17-48FA-994B-8DBA6B767A0A}" destId="{123B2DB1-F2E7-4525-B90A-A7AA65A4FB47}" srcOrd="9" destOrd="0" presId="urn:microsoft.com/office/officeart/2018/2/layout/IconVerticalSolidList"/>
    <dgm:cxn modelId="{DE48D44E-8246-473F-B9C8-933CA462BABF}" type="presParOf" srcId="{1BE11F33-5E17-48FA-994B-8DBA6B767A0A}" destId="{1A6E3A15-6EBE-45C8-9DC4-0EB90EC11BB1}" srcOrd="10" destOrd="0" presId="urn:microsoft.com/office/officeart/2018/2/layout/IconVerticalSolidList"/>
    <dgm:cxn modelId="{92977A26-0D43-407E-BEF1-6E43F8C60391}" type="presParOf" srcId="{1A6E3A15-6EBE-45C8-9DC4-0EB90EC11BB1}" destId="{EE1AB921-EA80-4EF1-97F7-FDB83F7E80FF}" srcOrd="0" destOrd="0" presId="urn:microsoft.com/office/officeart/2018/2/layout/IconVerticalSolidList"/>
    <dgm:cxn modelId="{66B19D3E-43DD-4DE9-BC87-B35CBB9D0577}" type="presParOf" srcId="{1A6E3A15-6EBE-45C8-9DC4-0EB90EC11BB1}" destId="{FDCDBA4B-0380-4560-9C03-E1DC9D1E2CBD}" srcOrd="1" destOrd="0" presId="urn:microsoft.com/office/officeart/2018/2/layout/IconVerticalSolidList"/>
    <dgm:cxn modelId="{771C38FE-439A-4B43-8ED4-D756EBD0FCDB}" type="presParOf" srcId="{1A6E3A15-6EBE-45C8-9DC4-0EB90EC11BB1}" destId="{8833FD66-BA58-4478-BF42-2C207A0EF1F2}" srcOrd="2" destOrd="0" presId="urn:microsoft.com/office/officeart/2018/2/layout/IconVerticalSolidList"/>
    <dgm:cxn modelId="{A7256A32-F62D-4EC3-9E08-26620E8C55F7}" type="presParOf" srcId="{1A6E3A15-6EBE-45C8-9DC4-0EB90EC11BB1}" destId="{9EA33AC1-EA40-41BF-8365-87C166D1D67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C612659-97F6-402C-9185-25DECE27A41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72F50263-B701-42EE-9FD7-268AA8439FB5}">
      <dgm:prSet/>
      <dgm:spPr/>
      <dgm:t>
        <a:bodyPr/>
        <a:lstStyle/>
        <a:p>
          <a:r>
            <a:rPr lang="es-ES"/>
            <a:t>Enfoque: </a:t>
          </a:r>
          <a:r>
            <a:rPr lang="es-ES" b="1"/>
            <a:t>Escribir primero el test, luego el código.</a:t>
          </a:r>
          <a:endParaRPr lang="en-US"/>
        </a:p>
      </dgm:t>
    </dgm:pt>
    <dgm:pt modelId="{4B3718C9-94F7-426A-AB5C-218C371E6E60}" type="parTrans" cxnId="{AFA0F561-CE32-4DF3-A787-CF98E1225ACD}">
      <dgm:prSet/>
      <dgm:spPr/>
      <dgm:t>
        <a:bodyPr/>
        <a:lstStyle/>
        <a:p>
          <a:endParaRPr lang="en-US"/>
        </a:p>
      </dgm:t>
    </dgm:pt>
    <dgm:pt modelId="{A1A2704E-D8BF-4EB9-B23F-C0372BF0D4CC}" type="sibTrans" cxnId="{AFA0F561-CE32-4DF3-A787-CF98E1225ACD}">
      <dgm:prSet/>
      <dgm:spPr/>
      <dgm:t>
        <a:bodyPr/>
        <a:lstStyle/>
        <a:p>
          <a:endParaRPr lang="en-US"/>
        </a:p>
      </dgm:t>
    </dgm:pt>
    <dgm:pt modelId="{308DBAAD-7271-4523-B7A7-4833551D2846}">
      <dgm:prSet/>
      <dgm:spPr/>
      <dgm:t>
        <a:bodyPr/>
        <a:lstStyle/>
        <a:p>
          <a:r>
            <a:rPr lang="es-ES"/>
            <a:t>Flujo:</a:t>
          </a:r>
          <a:endParaRPr lang="en-US"/>
        </a:p>
      </dgm:t>
    </dgm:pt>
    <dgm:pt modelId="{1ABE15DA-D60A-410F-B7B6-C86CE2829146}" type="parTrans" cxnId="{96491688-FADC-44CE-8968-269BC03C042F}">
      <dgm:prSet/>
      <dgm:spPr/>
      <dgm:t>
        <a:bodyPr/>
        <a:lstStyle/>
        <a:p>
          <a:endParaRPr lang="en-US"/>
        </a:p>
      </dgm:t>
    </dgm:pt>
    <dgm:pt modelId="{7499B232-5161-4725-ADCC-56AA118F5533}" type="sibTrans" cxnId="{96491688-FADC-44CE-8968-269BC03C042F}">
      <dgm:prSet/>
      <dgm:spPr/>
      <dgm:t>
        <a:bodyPr/>
        <a:lstStyle/>
        <a:p>
          <a:endParaRPr lang="en-US"/>
        </a:p>
      </dgm:t>
    </dgm:pt>
    <dgm:pt modelId="{4B05C108-15E3-4678-9141-95CFB8E08139}">
      <dgm:prSet/>
      <dgm:spPr/>
      <dgm:t>
        <a:bodyPr/>
        <a:lstStyle/>
        <a:p>
          <a:r>
            <a:rPr lang="es-ES"/>
            <a:t>Escribir una prueba (fallará).</a:t>
          </a:r>
          <a:endParaRPr lang="en-US"/>
        </a:p>
      </dgm:t>
    </dgm:pt>
    <dgm:pt modelId="{3B293C2B-07B6-4BA7-BD93-442534ED4404}" type="parTrans" cxnId="{806AB300-E4DD-4D45-B38E-72E58B9983D2}">
      <dgm:prSet/>
      <dgm:spPr/>
      <dgm:t>
        <a:bodyPr/>
        <a:lstStyle/>
        <a:p>
          <a:endParaRPr lang="en-US"/>
        </a:p>
      </dgm:t>
    </dgm:pt>
    <dgm:pt modelId="{ABB3D5F9-4B24-4DC1-B066-C048EA8D654D}" type="sibTrans" cxnId="{806AB300-E4DD-4D45-B38E-72E58B9983D2}">
      <dgm:prSet/>
      <dgm:spPr/>
      <dgm:t>
        <a:bodyPr/>
        <a:lstStyle/>
        <a:p>
          <a:endParaRPr lang="en-US"/>
        </a:p>
      </dgm:t>
    </dgm:pt>
    <dgm:pt modelId="{31909D66-D4BD-4C92-BCB8-310A6FBA21CD}">
      <dgm:prSet/>
      <dgm:spPr/>
      <dgm:t>
        <a:bodyPr/>
        <a:lstStyle/>
        <a:p>
          <a:r>
            <a:rPr lang="es-ES" dirty="0"/>
            <a:t>Implementar el código mínimo para pasar la prueba.</a:t>
          </a:r>
          <a:endParaRPr lang="en-US" dirty="0"/>
        </a:p>
      </dgm:t>
    </dgm:pt>
    <dgm:pt modelId="{A1492A62-D5AA-49FD-A47C-B0F351CBB13E}" type="parTrans" cxnId="{F7025C5D-FD8C-4408-8926-17D08957055E}">
      <dgm:prSet/>
      <dgm:spPr/>
      <dgm:t>
        <a:bodyPr/>
        <a:lstStyle/>
        <a:p>
          <a:endParaRPr lang="en-US"/>
        </a:p>
      </dgm:t>
    </dgm:pt>
    <dgm:pt modelId="{B72C56F4-54EE-433F-8CA9-C9832BD2AC18}" type="sibTrans" cxnId="{F7025C5D-FD8C-4408-8926-17D08957055E}">
      <dgm:prSet/>
      <dgm:spPr/>
      <dgm:t>
        <a:bodyPr/>
        <a:lstStyle/>
        <a:p>
          <a:endParaRPr lang="en-US"/>
        </a:p>
      </dgm:t>
    </dgm:pt>
    <dgm:pt modelId="{373405E3-2704-4A07-A81D-642CC1CD250B}">
      <dgm:prSet/>
      <dgm:spPr/>
      <dgm:t>
        <a:bodyPr/>
        <a:lstStyle/>
        <a:p>
          <a:r>
            <a:rPr lang="es-ES"/>
            <a:t>Refactorizar.</a:t>
          </a:r>
          <a:endParaRPr lang="en-US"/>
        </a:p>
      </dgm:t>
    </dgm:pt>
    <dgm:pt modelId="{3A93A3E9-A1C9-4E1C-A0FB-00D1C3BB9A74}" type="parTrans" cxnId="{F4655ADC-7038-4BB8-BE04-7EC5297A24D6}">
      <dgm:prSet/>
      <dgm:spPr/>
      <dgm:t>
        <a:bodyPr/>
        <a:lstStyle/>
        <a:p>
          <a:endParaRPr lang="en-US"/>
        </a:p>
      </dgm:t>
    </dgm:pt>
    <dgm:pt modelId="{787841CE-4086-423D-8BB8-BEC540936DCE}" type="sibTrans" cxnId="{F4655ADC-7038-4BB8-BE04-7EC5297A24D6}">
      <dgm:prSet/>
      <dgm:spPr/>
      <dgm:t>
        <a:bodyPr/>
        <a:lstStyle/>
        <a:p>
          <a:endParaRPr lang="en-US"/>
        </a:p>
      </dgm:t>
    </dgm:pt>
    <dgm:pt modelId="{870BB527-8B7B-4B6F-B368-1DB39C24FB13}" type="pres">
      <dgm:prSet presAssocID="{AC612659-97F6-402C-9185-25DECE27A412}" presName="root" presStyleCnt="0">
        <dgm:presLayoutVars>
          <dgm:dir/>
          <dgm:resizeHandles val="exact"/>
        </dgm:presLayoutVars>
      </dgm:prSet>
      <dgm:spPr/>
    </dgm:pt>
    <dgm:pt modelId="{B280C7BB-745F-4902-BC63-09DF3D46FA72}" type="pres">
      <dgm:prSet presAssocID="{72F50263-B701-42EE-9FD7-268AA8439FB5}" presName="compNode" presStyleCnt="0"/>
      <dgm:spPr/>
    </dgm:pt>
    <dgm:pt modelId="{F91928B3-2899-4593-AFCC-151418D1253A}" type="pres">
      <dgm:prSet presAssocID="{72F50263-B701-42EE-9FD7-268AA8439FB5}" presName="bgRect" presStyleLbl="bgShp" presStyleIdx="0" presStyleCnt="5"/>
      <dgm:spPr/>
    </dgm:pt>
    <dgm:pt modelId="{7F287208-B821-4E2E-A4FC-1E1688E73485}" type="pres">
      <dgm:prSet presAssocID="{72F50263-B701-42EE-9FD7-268AA8439F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ador"/>
        </a:ext>
      </dgm:extLst>
    </dgm:pt>
    <dgm:pt modelId="{1E70F116-3BA4-4FCF-8D0C-7F76197A9252}" type="pres">
      <dgm:prSet presAssocID="{72F50263-B701-42EE-9FD7-268AA8439FB5}" presName="spaceRect" presStyleCnt="0"/>
      <dgm:spPr/>
    </dgm:pt>
    <dgm:pt modelId="{F92ED0F4-A845-45DD-8E38-DE87C2EFA92B}" type="pres">
      <dgm:prSet presAssocID="{72F50263-B701-42EE-9FD7-268AA8439FB5}" presName="parTx" presStyleLbl="revTx" presStyleIdx="0" presStyleCnt="5">
        <dgm:presLayoutVars>
          <dgm:chMax val="0"/>
          <dgm:chPref val="0"/>
        </dgm:presLayoutVars>
      </dgm:prSet>
      <dgm:spPr/>
    </dgm:pt>
    <dgm:pt modelId="{F7C28F27-5475-41EE-AD1F-258A075A3AB0}" type="pres">
      <dgm:prSet presAssocID="{A1A2704E-D8BF-4EB9-B23F-C0372BF0D4CC}" presName="sibTrans" presStyleCnt="0"/>
      <dgm:spPr/>
    </dgm:pt>
    <dgm:pt modelId="{EE1B2770-833F-4D78-AA88-4BE9C8F9EFF3}" type="pres">
      <dgm:prSet presAssocID="{308DBAAD-7271-4523-B7A7-4833551D2846}" presName="compNode" presStyleCnt="0"/>
      <dgm:spPr/>
    </dgm:pt>
    <dgm:pt modelId="{77D462D0-8416-4F79-B940-B0FBA2347C31}" type="pres">
      <dgm:prSet presAssocID="{308DBAAD-7271-4523-B7A7-4833551D2846}" presName="bgRect" presStyleLbl="bgShp" presStyleIdx="1" presStyleCnt="5"/>
      <dgm:spPr/>
    </dgm:pt>
    <dgm:pt modelId="{D528ED02-2FE7-4A4F-93A6-C56691FA8034}" type="pres">
      <dgm:prSet presAssocID="{308DBAAD-7271-4523-B7A7-4833551D284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ular Flowchart"/>
        </a:ext>
      </dgm:extLst>
    </dgm:pt>
    <dgm:pt modelId="{0C0695AF-65D8-4A3E-A04E-A39E158DC274}" type="pres">
      <dgm:prSet presAssocID="{308DBAAD-7271-4523-B7A7-4833551D2846}" presName="spaceRect" presStyleCnt="0"/>
      <dgm:spPr/>
    </dgm:pt>
    <dgm:pt modelId="{3DF148A5-3BD8-483E-9BAD-3570762202F2}" type="pres">
      <dgm:prSet presAssocID="{308DBAAD-7271-4523-B7A7-4833551D2846}" presName="parTx" presStyleLbl="revTx" presStyleIdx="1" presStyleCnt="5">
        <dgm:presLayoutVars>
          <dgm:chMax val="0"/>
          <dgm:chPref val="0"/>
        </dgm:presLayoutVars>
      </dgm:prSet>
      <dgm:spPr/>
    </dgm:pt>
    <dgm:pt modelId="{E2B96DEA-7893-4B2C-B459-248BFAA04B7E}" type="pres">
      <dgm:prSet presAssocID="{7499B232-5161-4725-ADCC-56AA118F5533}" presName="sibTrans" presStyleCnt="0"/>
      <dgm:spPr/>
    </dgm:pt>
    <dgm:pt modelId="{A9019088-09BF-46EB-AC9E-E49EFDBECDA6}" type="pres">
      <dgm:prSet presAssocID="{4B05C108-15E3-4678-9141-95CFB8E08139}" presName="compNode" presStyleCnt="0"/>
      <dgm:spPr/>
    </dgm:pt>
    <dgm:pt modelId="{1B13FA45-124B-47DE-AE1B-3115FDE8A819}" type="pres">
      <dgm:prSet presAssocID="{4B05C108-15E3-4678-9141-95CFB8E08139}" presName="bgRect" presStyleLbl="bgShp" presStyleIdx="2" presStyleCnt="5"/>
      <dgm:spPr/>
    </dgm:pt>
    <dgm:pt modelId="{7078C6F3-E4AD-4E82-9B93-676C74A60C38}" type="pres">
      <dgm:prSet presAssocID="{4B05C108-15E3-4678-9141-95CFB8E08139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áquina de escribir"/>
        </a:ext>
      </dgm:extLst>
    </dgm:pt>
    <dgm:pt modelId="{F936B007-9800-42F5-920A-3B691665E361}" type="pres">
      <dgm:prSet presAssocID="{4B05C108-15E3-4678-9141-95CFB8E08139}" presName="spaceRect" presStyleCnt="0"/>
      <dgm:spPr/>
    </dgm:pt>
    <dgm:pt modelId="{73790419-DBD8-48FC-9A9A-D6B1C8DC292E}" type="pres">
      <dgm:prSet presAssocID="{4B05C108-15E3-4678-9141-95CFB8E08139}" presName="parTx" presStyleLbl="revTx" presStyleIdx="2" presStyleCnt="5">
        <dgm:presLayoutVars>
          <dgm:chMax val="0"/>
          <dgm:chPref val="0"/>
        </dgm:presLayoutVars>
      </dgm:prSet>
      <dgm:spPr/>
    </dgm:pt>
    <dgm:pt modelId="{B8494248-D9C5-41C0-B955-162EFBC8D42B}" type="pres">
      <dgm:prSet presAssocID="{ABB3D5F9-4B24-4DC1-B066-C048EA8D654D}" presName="sibTrans" presStyleCnt="0"/>
      <dgm:spPr/>
    </dgm:pt>
    <dgm:pt modelId="{28358980-5525-470A-AFEF-B4A288647A13}" type="pres">
      <dgm:prSet presAssocID="{31909D66-D4BD-4C92-BCB8-310A6FBA21CD}" presName="compNode" presStyleCnt="0"/>
      <dgm:spPr/>
    </dgm:pt>
    <dgm:pt modelId="{60DB2082-D77D-4CB8-8227-F2162740028C}" type="pres">
      <dgm:prSet presAssocID="{31909D66-D4BD-4C92-BCB8-310A6FBA21CD}" presName="bgRect" presStyleLbl="bgShp" presStyleIdx="3" presStyleCnt="5"/>
      <dgm:spPr/>
    </dgm:pt>
    <dgm:pt modelId="{6C48B7B4-B255-4E2D-86D2-86BFF584D5E9}" type="pres">
      <dgm:prSet presAssocID="{31909D66-D4BD-4C92-BCB8-310A6FBA21C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ódigo de barras"/>
        </a:ext>
      </dgm:extLst>
    </dgm:pt>
    <dgm:pt modelId="{7B31F549-E46F-43CA-9EAF-7BA2C1A93AA3}" type="pres">
      <dgm:prSet presAssocID="{31909D66-D4BD-4C92-BCB8-310A6FBA21CD}" presName="spaceRect" presStyleCnt="0"/>
      <dgm:spPr/>
    </dgm:pt>
    <dgm:pt modelId="{F999A772-78EE-461E-82B7-6D7054BE7228}" type="pres">
      <dgm:prSet presAssocID="{31909D66-D4BD-4C92-BCB8-310A6FBA21CD}" presName="parTx" presStyleLbl="revTx" presStyleIdx="3" presStyleCnt="5">
        <dgm:presLayoutVars>
          <dgm:chMax val="0"/>
          <dgm:chPref val="0"/>
        </dgm:presLayoutVars>
      </dgm:prSet>
      <dgm:spPr/>
    </dgm:pt>
    <dgm:pt modelId="{EDAA6929-E89D-4568-AC40-7264F4F6998F}" type="pres">
      <dgm:prSet presAssocID="{B72C56F4-54EE-433F-8CA9-C9832BD2AC18}" presName="sibTrans" presStyleCnt="0"/>
      <dgm:spPr/>
    </dgm:pt>
    <dgm:pt modelId="{CCCBCF1A-7D74-4D53-84A7-643B0F643771}" type="pres">
      <dgm:prSet presAssocID="{373405E3-2704-4A07-A81D-642CC1CD250B}" presName="compNode" presStyleCnt="0"/>
      <dgm:spPr/>
    </dgm:pt>
    <dgm:pt modelId="{6E6470C1-527F-49AA-9AD8-F638867C277A}" type="pres">
      <dgm:prSet presAssocID="{373405E3-2704-4A07-A81D-642CC1CD250B}" presName="bgRect" presStyleLbl="bgShp" presStyleIdx="4" presStyleCnt="5"/>
      <dgm:spPr/>
    </dgm:pt>
    <dgm:pt modelId="{026AD834-49DE-4A6D-B4D0-59D40BA3F242}" type="pres">
      <dgm:prSet presAssocID="{373405E3-2704-4A07-A81D-642CC1CD250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bos"/>
        </a:ext>
      </dgm:extLst>
    </dgm:pt>
    <dgm:pt modelId="{E1CFAF10-6C80-497C-AF54-9492A0216729}" type="pres">
      <dgm:prSet presAssocID="{373405E3-2704-4A07-A81D-642CC1CD250B}" presName="spaceRect" presStyleCnt="0"/>
      <dgm:spPr/>
    </dgm:pt>
    <dgm:pt modelId="{AA08E9BC-F7E0-4FFF-B2A9-E969873FB8A4}" type="pres">
      <dgm:prSet presAssocID="{373405E3-2704-4A07-A81D-642CC1CD250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806AB300-E4DD-4D45-B38E-72E58B9983D2}" srcId="{AC612659-97F6-402C-9185-25DECE27A412}" destId="{4B05C108-15E3-4678-9141-95CFB8E08139}" srcOrd="2" destOrd="0" parTransId="{3B293C2B-07B6-4BA7-BD93-442534ED4404}" sibTransId="{ABB3D5F9-4B24-4DC1-B066-C048EA8D654D}"/>
    <dgm:cxn modelId="{F7025C5D-FD8C-4408-8926-17D08957055E}" srcId="{AC612659-97F6-402C-9185-25DECE27A412}" destId="{31909D66-D4BD-4C92-BCB8-310A6FBA21CD}" srcOrd="3" destOrd="0" parTransId="{A1492A62-D5AA-49FD-A47C-B0F351CBB13E}" sibTransId="{B72C56F4-54EE-433F-8CA9-C9832BD2AC18}"/>
    <dgm:cxn modelId="{B06A565F-34CF-4E83-BE05-C02D5E358B9C}" type="presOf" srcId="{72F50263-B701-42EE-9FD7-268AA8439FB5}" destId="{F92ED0F4-A845-45DD-8E38-DE87C2EFA92B}" srcOrd="0" destOrd="0" presId="urn:microsoft.com/office/officeart/2018/2/layout/IconVerticalSolidList"/>
    <dgm:cxn modelId="{AFA0F561-CE32-4DF3-A787-CF98E1225ACD}" srcId="{AC612659-97F6-402C-9185-25DECE27A412}" destId="{72F50263-B701-42EE-9FD7-268AA8439FB5}" srcOrd="0" destOrd="0" parTransId="{4B3718C9-94F7-426A-AB5C-218C371E6E60}" sibTransId="{A1A2704E-D8BF-4EB9-B23F-C0372BF0D4CC}"/>
    <dgm:cxn modelId="{42118076-DEDD-49D1-AA73-A07329B4338B}" type="presOf" srcId="{308DBAAD-7271-4523-B7A7-4833551D2846}" destId="{3DF148A5-3BD8-483E-9BAD-3570762202F2}" srcOrd="0" destOrd="0" presId="urn:microsoft.com/office/officeart/2018/2/layout/IconVerticalSolidList"/>
    <dgm:cxn modelId="{96491688-FADC-44CE-8968-269BC03C042F}" srcId="{AC612659-97F6-402C-9185-25DECE27A412}" destId="{308DBAAD-7271-4523-B7A7-4833551D2846}" srcOrd="1" destOrd="0" parTransId="{1ABE15DA-D60A-410F-B7B6-C86CE2829146}" sibTransId="{7499B232-5161-4725-ADCC-56AA118F5533}"/>
    <dgm:cxn modelId="{288F9090-133D-4506-9275-4227CBCCA993}" type="presOf" srcId="{4B05C108-15E3-4678-9141-95CFB8E08139}" destId="{73790419-DBD8-48FC-9A9A-D6B1C8DC292E}" srcOrd="0" destOrd="0" presId="urn:microsoft.com/office/officeart/2018/2/layout/IconVerticalSolidList"/>
    <dgm:cxn modelId="{C97A97C1-D9E8-4B2C-9502-A2EB267957ED}" type="presOf" srcId="{31909D66-D4BD-4C92-BCB8-310A6FBA21CD}" destId="{F999A772-78EE-461E-82B7-6D7054BE7228}" srcOrd="0" destOrd="0" presId="urn:microsoft.com/office/officeart/2018/2/layout/IconVerticalSolidList"/>
    <dgm:cxn modelId="{4F1A73C5-1038-4926-B433-C0A64958CB5D}" type="presOf" srcId="{AC612659-97F6-402C-9185-25DECE27A412}" destId="{870BB527-8B7B-4B6F-B368-1DB39C24FB13}" srcOrd="0" destOrd="0" presId="urn:microsoft.com/office/officeart/2018/2/layout/IconVerticalSolidList"/>
    <dgm:cxn modelId="{F4655ADC-7038-4BB8-BE04-7EC5297A24D6}" srcId="{AC612659-97F6-402C-9185-25DECE27A412}" destId="{373405E3-2704-4A07-A81D-642CC1CD250B}" srcOrd="4" destOrd="0" parTransId="{3A93A3E9-A1C9-4E1C-A0FB-00D1C3BB9A74}" sibTransId="{787841CE-4086-423D-8BB8-BEC540936DCE}"/>
    <dgm:cxn modelId="{B17DC0FB-E366-4DFE-87DD-F3D1AF67BE0D}" type="presOf" srcId="{373405E3-2704-4A07-A81D-642CC1CD250B}" destId="{AA08E9BC-F7E0-4FFF-B2A9-E969873FB8A4}" srcOrd="0" destOrd="0" presId="urn:microsoft.com/office/officeart/2018/2/layout/IconVerticalSolidList"/>
    <dgm:cxn modelId="{F6F33256-6C9C-4898-94BD-25E72014E1BA}" type="presParOf" srcId="{870BB527-8B7B-4B6F-B368-1DB39C24FB13}" destId="{B280C7BB-745F-4902-BC63-09DF3D46FA72}" srcOrd="0" destOrd="0" presId="urn:microsoft.com/office/officeart/2018/2/layout/IconVerticalSolidList"/>
    <dgm:cxn modelId="{B8A5F9E7-1CE9-4249-B560-7FAB9BF803F1}" type="presParOf" srcId="{B280C7BB-745F-4902-BC63-09DF3D46FA72}" destId="{F91928B3-2899-4593-AFCC-151418D1253A}" srcOrd="0" destOrd="0" presId="urn:microsoft.com/office/officeart/2018/2/layout/IconVerticalSolidList"/>
    <dgm:cxn modelId="{986EFE1C-6C67-488C-9A6B-F809AFD8FF8A}" type="presParOf" srcId="{B280C7BB-745F-4902-BC63-09DF3D46FA72}" destId="{7F287208-B821-4E2E-A4FC-1E1688E73485}" srcOrd="1" destOrd="0" presId="urn:microsoft.com/office/officeart/2018/2/layout/IconVerticalSolidList"/>
    <dgm:cxn modelId="{756EFA44-B916-492C-81ED-4C444F295938}" type="presParOf" srcId="{B280C7BB-745F-4902-BC63-09DF3D46FA72}" destId="{1E70F116-3BA4-4FCF-8D0C-7F76197A9252}" srcOrd="2" destOrd="0" presId="urn:microsoft.com/office/officeart/2018/2/layout/IconVerticalSolidList"/>
    <dgm:cxn modelId="{EC5116AD-AD7E-473E-B0CB-DC6F6D90D1DA}" type="presParOf" srcId="{B280C7BB-745F-4902-BC63-09DF3D46FA72}" destId="{F92ED0F4-A845-45DD-8E38-DE87C2EFA92B}" srcOrd="3" destOrd="0" presId="urn:microsoft.com/office/officeart/2018/2/layout/IconVerticalSolidList"/>
    <dgm:cxn modelId="{8C03E47F-35C1-49A6-8447-6090545C3F94}" type="presParOf" srcId="{870BB527-8B7B-4B6F-B368-1DB39C24FB13}" destId="{F7C28F27-5475-41EE-AD1F-258A075A3AB0}" srcOrd="1" destOrd="0" presId="urn:microsoft.com/office/officeart/2018/2/layout/IconVerticalSolidList"/>
    <dgm:cxn modelId="{422C8974-858D-4462-A2F8-5D04A6FE5283}" type="presParOf" srcId="{870BB527-8B7B-4B6F-B368-1DB39C24FB13}" destId="{EE1B2770-833F-4D78-AA88-4BE9C8F9EFF3}" srcOrd="2" destOrd="0" presId="urn:microsoft.com/office/officeart/2018/2/layout/IconVerticalSolidList"/>
    <dgm:cxn modelId="{B6095E52-4442-45AE-B3AA-44E0C354D5C6}" type="presParOf" srcId="{EE1B2770-833F-4D78-AA88-4BE9C8F9EFF3}" destId="{77D462D0-8416-4F79-B940-B0FBA2347C31}" srcOrd="0" destOrd="0" presId="urn:microsoft.com/office/officeart/2018/2/layout/IconVerticalSolidList"/>
    <dgm:cxn modelId="{10634592-8D80-4B6E-B9F3-8FCC9529A299}" type="presParOf" srcId="{EE1B2770-833F-4D78-AA88-4BE9C8F9EFF3}" destId="{D528ED02-2FE7-4A4F-93A6-C56691FA8034}" srcOrd="1" destOrd="0" presId="urn:microsoft.com/office/officeart/2018/2/layout/IconVerticalSolidList"/>
    <dgm:cxn modelId="{3173DC8D-1AB6-4837-A7FD-9D670F2910CD}" type="presParOf" srcId="{EE1B2770-833F-4D78-AA88-4BE9C8F9EFF3}" destId="{0C0695AF-65D8-4A3E-A04E-A39E158DC274}" srcOrd="2" destOrd="0" presId="urn:microsoft.com/office/officeart/2018/2/layout/IconVerticalSolidList"/>
    <dgm:cxn modelId="{2E92134A-52A6-469D-8B0F-7CC2D8098CB9}" type="presParOf" srcId="{EE1B2770-833F-4D78-AA88-4BE9C8F9EFF3}" destId="{3DF148A5-3BD8-483E-9BAD-3570762202F2}" srcOrd="3" destOrd="0" presId="urn:microsoft.com/office/officeart/2018/2/layout/IconVerticalSolidList"/>
    <dgm:cxn modelId="{CDBDEEDE-6552-453C-AAC1-9E3500DEE68C}" type="presParOf" srcId="{870BB527-8B7B-4B6F-B368-1DB39C24FB13}" destId="{E2B96DEA-7893-4B2C-B459-248BFAA04B7E}" srcOrd="3" destOrd="0" presId="urn:microsoft.com/office/officeart/2018/2/layout/IconVerticalSolidList"/>
    <dgm:cxn modelId="{A3847B8D-9801-442C-9D72-BE74D85261DD}" type="presParOf" srcId="{870BB527-8B7B-4B6F-B368-1DB39C24FB13}" destId="{A9019088-09BF-46EB-AC9E-E49EFDBECDA6}" srcOrd="4" destOrd="0" presId="urn:microsoft.com/office/officeart/2018/2/layout/IconVerticalSolidList"/>
    <dgm:cxn modelId="{C762D7D7-D0FC-42B0-9D60-0EA3381CF6F9}" type="presParOf" srcId="{A9019088-09BF-46EB-AC9E-E49EFDBECDA6}" destId="{1B13FA45-124B-47DE-AE1B-3115FDE8A819}" srcOrd="0" destOrd="0" presId="urn:microsoft.com/office/officeart/2018/2/layout/IconVerticalSolidList"/>
    <dgm:cxn modelId="{040B2566-1AEA-4AFD-9163-AA0B6D5C76DB}" type="presParOf" srcId="{A9019088-09BF-46EB-AC9E-E49EFDBECDA6}" destId="{7078C6F3-E4AD-4E82-9B93-676C74A60C38}" srcOrd="1" destOrd="0" presId="urn:microsoft.com/office/officeart/2018/2/layout/IconVerticalSolidList"/>
    <dgm:cxn modelId="{29E70394-80BE-4A51-B74B-91AFF81BFD47}" type="presParOf" srcId="{A9019088-09BF-46EB-AC9E-E49EFDBECDA6}" destId="{F936B007-9800-42F5-920A-3B691665E361}" srcOrd="2" destOrd="0" presId="urn:microsoft.com/office/officeart/2018/2/layout/IconVerticalSolidList"/>
    <dgm:cxn modelId="{17E97FFB-4692-4BFF-B936-CD809351C7D9}" type="presParOf" srcId="{A9019088-09BF-46EB-AC9E-E49EFDBECDA6}" destId="{73790419-DBD8-48FC-9A9A-D6B1C8DC292E}" srcOrd="3" destOrd="0" presId="urn:microsoft.com/office/officeart/2018/2/layout/IconVerticalSolidList"/>
    <dgm:cxn modelId="{F3961543-0011-4762-89C0-E8A8B608ED8D}" type="presParOf" srcId="{870BB527-8B7B-4B6F-B368-1DB39C24FB13}" destId="{B8494248-D9C5-41C0-B955-162EFBC8D42B}" srcOrd="5" destOrd="0" presId="urn:microsoft.com/office/officeart/2018/2/layout/IconVerticalSolidList"/>
    <dgm:cxn modelId="{17829EC3-BFC2-4289-B2AD-CDA54CDE7951}" type="presParOf" srcId="{870BB527-8B7B-4B6F-B368-1DB39C24FB13}" destId="{28358980-5525-470A-AFEF-B4A288647A13}" srcOrd="6" destOrd="0" presId="urn:microsoft.com/office/officeart/2018/2/layout/IconVerticalSolidList"/>
    <dgm:cxn modelId="{C40CFF27-4196-4D1B-84C5-3D99B1C6536C}" type="presParOf" srcId="{28358980-5525-470A-AFEF-B4A288647A13}" destId="{60DB2082-D77D-4CB8-8227-F2162740028C}" srcOrd="0" destOrd="0" presId="urn:microsoft.com/office/officeart/2018/2/layout/IconVerticalSolidList"/>
    <dgm:cxn modelId="{113A1251-B155-4E46-95D8-819653DD89CD}" type="presParOf" srcId="{28358980-5525-470A-AFEF-B4A288647A13}" destId="{6C48B7B4-B255-4E2D-86D2-86BFF584D5E9}" srcOrd="1" destOrd="0" presId="urn:microsoft.com/office/officeart/2018/2/layout/IconVerticalSolidList"/>
    <dgm:cxn modelId="{64DB7B54-5A2C-4A3D-B161-559E1A1737B9}" type="presParOf" srcId="{28358980-5525-470A-AFEF-B4A288647A13}" destId="{7B31F549-E46F-43CA-9EAF-7BA2C1A93AA3}" srcOrd="2" destOrd="0" presId="urn:microsoft.com/office/officeart/2018/2/layout/IconVerticalSolidList"/>
    <dgm:cxn modelId="{4DD1AE4F-634F-4F60-B538-CE6FD9E01607}" type="presParOf" srcId="{28358980-5525-470A-AFEF-B4A288647A13}" destId="{F999A772-78EE-461E-82B7-6D7054BE7228}" srcOrd="3" destOrd="0" presId="urn:microsoft.com/office/officeart/2018/2/layout/IconVerticalSolidList"/>
    <dgm:cxn modelId="{6594F081-9AAB-49B5-A7E8-E7C2F7051708}" type="presParOf" srcId="{870BB527-8B7B-4B6F-B368-1DB39C24FB13}" destId="{EDAA6929-E89D-4568-AC40-7264F4F6998F}" srcOrd="7" destOrd="0" presId="urn:microsoft.com/office/officeart/2018/2/layout/IconVerticalSolidList"/>
    <dgm:cxn modelId="{8ED2BED5-CA5C-4972-B763-AB44A9B9052E}" type="presParOf" srcId="{870BB527-8B7B-4B6F-B368-1DB39C24FB13}" destId="{CCCBCF1A-7D74-4D53-84A7-643B0F643771}" srcOrd="8" destOrd="0" presId="urn:microsoft.com/office/officeart/2018/2/layout/IconVerticalSolidList"/>
    <dgm:cxn modelId="{A27009A4-11C1-4B6A-90F6-2D23901F6D4C}" type="presParOf" srcId="{CCCBCF1A-7D74-4D53-84A7-643B0F643771}" destId="{6E6470C1-527F-49AA-9AD8-F638867C277A}" srcOrd="0" destOrd="0" presId="urn:microsoft.com/office/officeart/2018/2/layout/IconVerticalSolidList"/>
    <dgm:cxn modelId="{1B32122B-5473-4126-B24E-261315D94D57}" type="presParOf" srcId="{CCCBCF1A-7D74-4D53-84A7-643B0F643771}" destId="{026AD834-49DE-4A6D-B4D0-59D40BA3F242}" srcOrd="1" destOrd="0" presId="urn:microsoft.com/office/officeart/2018/2/layout/IconVerticalSolidList"/>
    <dgm:cxn modelId="{F66C2D22-93E7-4DB7-B172-A9195CD20756}" type="presParOf" srcId="{CCCBCF1A-7D74-4D53-84A7-643B0F643771}" destId="{E1CFAF10-6C80-497C-AF54-9492A0216729}" srcOrd="2" destOrd="0" presId="urn:microsoft.com/office/officeart/2018/2/layout/IconVerticalSolidList"/>
    <dgm:cxn modelId="{80C1ACA2-43FC-483A-9867-934FB68E99E9}" type="presParOf" srcId="{CCCBCF1A-7D74-4D53-84A7-643B0F643771}" destId="{AA08E9BC-F7E0-4FFF-B2A9-E969873FB8A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6951817-3728-4D38-80DA-CEB693A93D1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B1CB50B-A40A-48FD-80FE-51034B810EE4}">
      <dgm:prSet/>
      <dgm:spPr/>
      <dgm:t>
        <a:bodyPr/>
        <a:lstStyle/>
        <a:p>
          <a:r>
            <a:rPr lang="es-ES" b="1" i="0" baseline="0"/>
            <a:t>Stub</a:t>
          </a:r>
          <a:r>
            <a:rPr lang="es-ES" b="0" i="0" baseline="0"/>
            <a:t> → Devuelve valores predefinidos.</a:t>
          </a:r>
          <a:endParaRPr lang="en-US"/>
        </a:p>
      </dgm:t>
    </dgm:pt>
    <dgm:pt modelId="{CCCD2354-2FEC-4293-8610-C2E35097C6A6}" type="parTrans" cxnId="{C4195A9C-821F-4EA6-A4AA-6113AEE717D2}">
      <dgm:prSet/>
      <dgm:spPr/>
      <dgm:t>
        <a:bodyPr/>
        <a:lstStyle/>
        <a:p>
          <a:endParaRPr lang="en-US"/>
        </a:p>
      </dgm:t>
    </dgm:pt>
    <dgm:pt modelId="{CE08643C-285F-446D-AC3A-CA395AAFF7C1}" type="sibTrans" cxnId="{C4195A9C-821F-4EA6-A4AA-6113AEE717D2}">
      <dgm:prSet/>
      <dgm:spPr/>
      <dgm:t>
        <a:bodyPr/>
        <a:lstStyle/>
        <a:p>
          <a:endParaRPr lang="en-US"/>
        </a:p>
      </dgm:t>
    </dgm:pt>
    <dgm:pt modelId="{BF9A8796-FFC9-4F70-985B-E5F1FDC83017}">
      <dgm:prSet/>
      <dgm:spPr/>
      <dgm:t>
        <a:bodyPr/>
        <a:lstStyle/>
        <a:p>
          <a:r>
            <a:rPr lang="es-ES" b="1" i="0" baseline="0"/>
            <a:t>Fake</a:t>
          </a:r>
          <a:r>
            <a:rPr lang="es-ES" b="0" i="0" baseline="0"/>
            <a:t> → Implementación simple usada solo en tests.</a:t>
          </a:r>
          <a:endParaRPr lang="en-US"/>
        </a:p>
      </dgm:t>
    </dgm:pt>
    <dgm:pt modelId="{5E212D41-A4F6-4A67-AE18-512787367611}" type="parTrans" cxnId="{E21D90EF-75FA-4CBC-B514-8D8D4D4ABE0F}">
      <dgm:prSet/>
      <dgm:spPr/>
      <dgm:t>
        <a:bodyPr/>
        <a:lstStyle/>
        <a:p>
          <a:endParaRPr lang="en-US"/>
        </a:p>
      </dgm:t>
    </dgm:pt>
    <dgm:pt modelId="{6B93328B-01C5-49CF-90FD-3FB2886D26BC}" type="sibTrans" cxnId="{E21D90EF-75FA-4CBC-B514-8D8D4D4ABE0F}">
      <dgm:prSet/>
      <dgm:spPr/>
      <dgm:t>
        <a:bodyPr/>
        <a:lstStyle/>
        <a:p>
          <a:endParaRPr lang="en-US"/>
        </a:p>
      </dgm:t>
    </dgm:pt>
    <dgm:pt modelId="{1664DB5B-4C34-4C8D-8D02-BF87038AC79D}">
      <dgm:prSet/>
      <dgm:spPr/>
      <dgm:t>
        <a:bodyPr/>
        <a:lstStyle/>
        <a:p>
          <a:r>
            <a:rPr lang="es-ES" b="1" i="0" baseline="0"/>
            <a:t>Mock</a:t>
          </a:r>
          <a:r>
            <a:rPr lang="es-ES" b="0" i="0" baseline="0"/>
            <a:t> → Simula objetos y verifica llamadas.</a:t>
          </a:r>
          <a:endParaRPr lang="en-US"/>
        </a:p>
      </dgm:t>
    </dgm:pt>
    <dgm:pt modelId="{FD6D1709-4B1F-4658-B78F-460A958A9FA1}" type="parTrans" cxnId="{8674275D-8623-4B45-AAB5-FAABD1CFAD47}">
      <dgm:prSet/>
      <dgm:spPr/>
      <dgm:t>
        <a:bodyPr/>
        <a:lstStyle/>
        <a:p>
          <a:endParaRPr lang="en-US"/>
        </a:p>
      </dgm:t>
    </dgm:pt>
    <dgm:pt modelId="{FC975516-ADA3-48F7-BCF5-A8232D0C1ECA}" type="sibTrans" cxnId="{8674275D-8623-4B45-AAB5-FAABD1CFAD47}">
      <dgm:prSet/>
      <dgm:spPr/>
      <dgm:t>
        <a:bodyPr/>
        <a:lstStyle/>
        <a:p>
          <a:endParaRPr lang="en-US"/>
        </a:p>
      </dgm:t>
    </dgm:pt>
    <dgm:pt modelId="{4D114AB1-BD5D-4D59-B77A-9EEDD23BC659}" type="pres">
      <dgm:prSet presAssocID="{66951817-3728-4D38-80DA-CEB693A93D17}" presName="root" presStyleCnt="0">
        <dgm:presLayoutVars>
          <dgm:dir/>
          <dgm:resizeHandles val="exact"/>
        </dgm:presLayoutVars>
      </dgm:prSet>
      <dgm:spPr/>
    </dgm:pt>
    <dgm:pt modelId="{9F67729A-907B-4527-BC58-D815E44FA4CD}" type="pres">
      <dgm:prSet presAssocID="{EB1CB50B-A40A-48FD-80FE-51034B810EE4}" presName="compNode" presStyleCnt="0"/>
      <dgm:spPr/>
    </dgm:pt>
    <dgm:pt modelId="{527CC154-5032-4017-8247-F46D9646B1AD}" type="pres">
      <dgm:prSet presAssocID="{EB1CB50B-A40A-48FD-80FE-51034B810EE4}" presName="bgRect" presStyleLbl="bgShp" presStyleIdx="0" presStyleCnt="3"/>
      <dgm:spPr/>
    </dgm:pt>
    <dgm:pt modelId="{80649043-E057-4509-BF43-429898CF3E0C}" type="pres">
      <dgm:prSet presAssocID="{EB1CB50B-A40A-48FD-80FE-51034B810E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o"/>
        </a:ext>
      </dgm:extLst>
    </dgm:pt>
    <dgm:pt modelId="{CDABA3E4-D107-4FE7-8291-3FC7FCF9CC4A}" type="pres">
      <dgm:prSet presAssocID="{EB1CB50B-A40A-48FD-80FE-51034B810EE4}" presName="spaceRect" presStyleCnt="0"/>
      <dgm:spPr/>
    </dgm:pt>
    <dgm:pt modelId="{48FC1CBD-E44F-4594-B45D-281C9CD2CC6B}" type="pres">
      <dgm:prSet presAssocID="{EB1CB50B-A40A-48FD-80FE-51034B810EE4}" presName="parTx" presStyleLbl="revTx" presStyleIdx="0" presStyleCnt="3">
        <dgm:presLayoutVars>
          <dgm:chMax val="0"/>
          <dgm:chPref val="0"/>
        </dgm:presLayoutVars>
      </dgm:prSet>
      <dgm:spPr/>
    </dgm:pt>
    <dgm:pt modelId="{76C1EF94-0F04-4823-B7B7-69B99F5C84B6}" type="pres">
      <dgm:prSet presAssocID="{CE08643C-285F-446D-AC3A-CA395AAFF7C1}" presName="sibTrans" presStyleCnt="0"/>
      <dgm:spPr/>
    </dgm:pt>
    <dgm:pt modelId="{0FA37680-5B62-4E2F-AC12-AB3A186EC402}" type="pres">
      <dgm:prSet presAssocID="{BF9A8796-FFC9-4F70-985B-E5F1FDC83017}" presName="compNode" presStyleCnt="0"/>
      <dgm:spPr/>
    </dgm:pt>
    <dgm:pt modelId="{EC13D8FA-5ADA-4735-B236-5A3284DDF0FB}" type="pres">
      <dgm:prSet presAssocID="{BF9A8796-FFC9-4F70-985B-E5F1FDC83017}" presName="bgRect" presStyleLbl="bgShp" presStyleIdx="1" presStyleCnt="3"/>
      <dgm:spPr/>
    </dgm:pt>
    <dgm:pt modelId="{C920713B-99D5-46E7-9278-3A9E8BC60F4B}" type="pres">
      <dgm:prSet presAssocID="{BF9A8796-FFC9-4F70-985B-E5F1FDC8301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ador"/>
        </a:ext>
      </dgm:extLst>
    </dgm:pt>
    <dgm:pt modelId="{840C0DE6-F238-4242-9D2C-71DE7D7E7275}" type="pres">
      <dgm:prSet presAssocID="{BF9A8796-FFC9-4F70-985B-E5F1FDC83017}" presName="spaceRect" presStyleCnt="0"/>
      <dgm:spPr/>
    </dgm:pt>
    <dgm:pt modelId="{29693BC2-C943-4268-AF29-5A6F8490151B}" type="pres">
      <dgm:prSet presAssocID="{BF9A8796-FFC9-4F70-985B-E5F1FDC83017}" presName="parTx" presStyleLbl="revTx" presStyleIdx="1" presStyleCnt="3">
        <dgm:presLayoutVars>
          <dgm:chMax val="0"/>
          <dgm:chPref val="0"/>
        </dgm:presLayoutVars>
      </dgm:prSet>
      <dgm:spPr/>
    </dgm:pt>
    <dgm:pt modelId="{325F47B4-B9DC-441D-9286-534296F8DD45}" type="pres">
      <dgm:prSet presAssocID="{6B93328B-01C5-49CF-90FD-3FB2886D26BC}" presName="sibTrans" presStyleCnt="0"/>
      <dgm:spPr/>
    </dgm:pt>
    <dgm:pt modelId="{D44947C9-5433-4C11-B9D8-AAE4E50BC9DD}" type="pres">
      <dgm:prSet presAssocID="{1664DB5B-4C34-4C8D-8D02-BF87038AC79D}" presName="compNode" presStyleCnt="0"/>
      <dgm:spPr/>
    </dgm:pt>
    <dgm:pt modelId="{88062020-1874-4120-B623-350C692F33FB}" type="pres">
      <dgm:prSet presAssocID="{1664DB5B-4C34-4C8D-8D02-BF87038AC79D}" presName="bgRect" presStyleLbl="bgShp" presStyleIdx="2" presStyleCnt="3"/>
      <dgm:spPr/>
    </dgm:pt>
    <dgm:pt modelId="{02D6E58C-AAC8-406B-A33A-CFDD4A559EB0}" type="pres">
      <dgm:prSet presAssocID="{1664DB5B-4C34-4C8D-8D02-BF87038AC7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 de datos"/>
        </a:ext>
      </dgm:extLst>
    </dgm:pt>
    <dgm:pt modelId="{079F4E67-BDEC-4976-B88C-EE08D796648B}" type="pres">
      <dgm:prSet presAssocID="{1664DB5B-4C34-4C8D-8D02-BF87038AC79D}" presName="spaceRect" presStyleCnt="0"/>
      <dgm:spPr/>
    </dgm:pt>
    <dgm:pt modelId="{DD5ED4E8-CB83-4CCE-AC14-26FACDA5497B}" type="pres">
      <dgm:prSet presAssocID="{1664DB5B-4C34-4C8D-8D02-BF87038AC79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6261234-5ECC-4195-8D28-F17498DA9FF6}" type="presOf" srcId="{66951817-3728-4D38-80DA-CEB693A93D17}" destId="{4D114AB1-BD5D-4D59-B77A-9EEDD23BC659}" srcOrd="0" destOrd="0" presId="urn:microsoft.com/office/officeart/2018/2/layout/IconVerticalSolidList"/>
    <dgm:cxn modelId="{4300123A-AE1A-45CF-BC64-1F68D19A2881}" type="presOf" srcId="{1664DB5B-4C34-4C8D-8D02-BF87038AC79D}" destId="{DD5ED4E8-CB83-4CCE-AC14-26FACDA5497B}" srcOrd="0" destOrd="0" presId="urn:microsoft.com/office/officeart/2018/2/layout/IconVerticalSolidList"/>
    <dgm:cxn modelId="{8674275D-8623-4B45-AAB5-FAABD1CFAD47}" srcId="{66951817-3728-4D38-80DA-CEB693A93D17}" destId="{1664DB5B-4C34-4C8D-8D02-BF87038AC79D}" srcOrd="2" destOrd="0" parTransId="{FD6D1709-4B1F-4658-B78F-460A958A9FA1}" sibTransId="{FC975516-ADA3-48F7-BCF5-A8232D0C1ECA}"/>
    <dgm:cxn modelId="{5F38434F-783C-4228-9AF6-3D9C5A75740E}" type="presOf" srcId="{BF9A8796-FFC9-4F70-985B-E5F1FDC83017}" destId="{29693BC2-C943-4268-AF29-5A6F8490151B}" srcOrd="0" destOrd="0" presId="urn:microsoft.com/office/officeart/2018/2/layout/IconVerticalSolidList"/>
    <dgm:cxn modelId="{C4195A9C-821F-4EA6-A4AA-6113AEE717D2}" srcId="{66951817-3728-4D38-80DA-CEB693A93D17}" destId="{EB1CB50B-A40A-48FD-80FE-51034B810EE4}" srcOrd="0" destOrd="0" parTransId="{CCCD2354-2FEC-4293-8610-C2E35097C6A6}" sibTransId="{CE08643C-285F-446D-AC3A-CA395AAFF7C1}"/>
    <dgm:cxn modelId="{5F81C8D2-421A-4B21-B45C-5B68D79D68BF}" type="presOf" srcId="{EB1CB50B-A40A-48FD-80FE-51034B810EE4}" destId="{48FC1CBD-E44F-4594-B45D-281C9CD2CC6B}" srcOrd="0" destOrd="0" presId="urn:microsoft.com/office/officeart/2018/2/layout/IconVerticalSolidList"/>
    <dgm:cxn modelId="{E21D90EF-75FA-4CBC-B514-8D8D4D4ABE0F}" srcId="{66951817-3728-4D38-80DA-CEB693A93D17}" destId="{BF9A8796-FFC9-4F70-985B-E5F1FDC83017}" srcOrd="1" destOrd="0" parTransId="{5E212D41-A4F6-4A67-AE18-512787367611}" sibTransId="{6B93328B-01C5-49CF-90FD-3FB2886D26BC}"/>
    <dgm:cxn modelId="{B417DB20-B24E-44D8-AB69-B98DD9D9B736}" type="presParOf" srcId="{4D114AB1-BD5D-4D59-B77A-9EEDD23BC659}" destId="{9F67729A-907B-4527-BC58-D815E44FA4CD}" srcOrd="0" destOrd="0" presId="urn:microsoft.com/office/officeart/2018/2/layout/IconVerticalSolidList"/>
    <dgm:cxn modelId="{DF88F477-5D6C-461B-8731-BAD69254B688}" type="presParOf" srcId="{9F67729A-907B-4527-BC58-D815E44FA4CD}" destId="{527CC154-5032-4017-8247-F46D9646B1AD}" srcOrd="0" destOrd="0" presId="urn:microsoft.com/office/officeart/2018/2/layout/IconVerticalSolidList"/>
    <dgm:cxn modelId="{B3B801DC-D666-481E-AAC9-A5CD4B9947C6}" type="presParOf" srcId="{9F67729A-907B-4527-BC58-D815E44FA4CD}" destId="{80649043-E057-4509-BF43-429898CF3E0C}" srcOrd="1" destOrd="0" presId="urn:microsoft.com/office/officeart/2018/2/layout/IconVerticalSolidList"/>
    <dgm:cxn modelId="{50BE62F9-3542-435A-A84A-69894C1F7247}" type="presParOf" srcId="{9F67729A-907B-4527-BC58-D815E44FA4CD}" destId="{CDABA3E4-D107-4FE7-8291-3FC7FCF9CC4A}" srcOrd="2" destOrd="0" presId="urn:microsoft.com/office/officeart/2018/2/layout/IconVerticalSolidList"/>
    <dgm:cxn modelId="{4F6723FC-0740-4F0C-B968-131EA9B395CB}" type="presParOf" srcId="{9F67729A-907B-4527-BC58-D815E44FA4CD}" destId="{48FC1CBD-E44F-4594-B45D-281C9CD2CC6B}" srcOrd="3" destOrd="0" presId="urn:microsoft.com/office/officeart/2018/2/layout/IconVerticalSolidList"/>
    <dgm:cxn modelId="{C2F0FA8F-2C5C-411C-897A-196C66BE6CC0}" type="presParOf" srcId="{4D114AB1-BD5D-4D59-B77A-9EEDD23BC659}" destId="{76C1EF94-0F04-4823-B7B7-69B99F5C84B6}" srcOrd="1" destOrd="0" presId="urn:microsoft.com/office/officeart/2018/2/layout/IconVerticalSolidList"/>
    <dgm:cxn modelId="{E2CC1DEE-D577-4D50-A4D4-CE76CE7EAAF3}" type="presParOf" srcId="{4D114AB1-BD5D-4D59-B77A-9EEDD23BC659}" destId="{0FA37680-5B62-4E2F-AC12-AB3A186EC402}" srcOrd="2" destOrd="0" presId="urn:microsoft.com/office/officeart/2018/2/layout/IconVerticalSolidList"/>
    <dgm:cxn modelId="{DF35E185-141C-4DA8-B0AD-A6BE8AEC51E9}" type="presParOf" srcId="{0FA37680-5B62-4E2F-AC12-AB3A186EC402}" destId="{EC13D8FA-5ADA-4735-B236-5A3284DDF0FB}" srcOrd="0" destOrd="0" presId="urn:microsoft.com/office/officeart/2018/2/layout/IconVerticalSolidList"/>
    <dgm:cxn modelId="{6308D634-E321-4866-A296-FA42C9877D84}" type="presParOf" srcId="{0FA37680-5B62-4E2F-AC12-AB3A186EC402}" destId="{C920713B-99D5-46E7-9278-3A9E8BC60F4B}" srcOrd="1" destOrd="0" presId="urn:microsoft.com/office/officeart/2018/2/layout/IconVerticalSolidList"/>
    <dgm:cxn modelId="{A31BF736-EEA4-48C4-8CFE-9F642E8F0B1D}" type="presParOf" srcId="{0FA37680-5B62-4E2F-AC12-AB3A186EC402}" destId="{840C0DE6-F238-4242-9D2C-71DE7D7E7275}" srcOrd="2" destOrd="0" presId="urn:microsoft.com/office/officeart/2018/2/layout/IconVerticalSolidList"/>
    <dgm:cxn modelId="{9E79D78C-4E96-4056-BB30-8BE372ACD3EF}" type="presParOf" srcId="{0FA37680-5B62-4E2F-AC12-AB3A186EC402}" destId="{29693BC2-C943-4268-AF29-5A6F8490151B}" srcOrd="3" destOrd="0" presId="urn:microsoft.com/office/officeart/2018/2/layout/IconVerticalSolidList"/>
    <dgm:cxn modelId="{103D831E-805F-4305-A78D-B11C29EDD773}" type="presParOf" srcId="{4D114AB1-BD5D-4D59-B77A-9EEDD23BC659}" destId="{325F47B4-B9DC-441D-9286-534296F8DD45}" srcOrd="3" destOrd="0" presId="urn:microsoft.com/office/officeart/2018/2/layout/IconVerticalSolidList"/>
    <dgm:cxn modelId="{1C3B9DC4-87E1-4154-8700-FED2AD660F48}" type="presParOf" srcId="{4D114AB1-BD5D-4D59-B77A-9EEDD23BC659}" destId="{D44947C9-5433-4C11-B9D8-AAE4E50BC9DD}" srcOrd="4" destOrd="0" presId="urn:microsoft.com/office/officeart/2018/2/layout/IconVerticalSolidList"/>
    <dgm:cxn modelId="{3F7E4568-B18C-4514-8DBF-E08F4F389CCE}" type="presParOf" srcId="{D44947C9-5433-4C11-B9D8-AAE4E50BC9DD}" destId="{88062020-1874-4120-B623-350C692F33FB}" srcOrd="0" destOrd="0" presId="urn:microsoft.com/office/officeart/2018/2/layout/IconVerticalSolidList"/>
    <dgm:cxn modelId="{A7D1B612-D256-44CC-9081-7ECD5B2B6A2D}" type="presParOf" srcId="{D44947C9-5433-4C11-B9D8-AAE4E50BC9DD}" destId="{02D6E58C-AAC8-406B-A33A-CFDD4A559EB0}" srcOrd="1" destOrd="0" presId="urn:microsoft.com/office/officeart/2018/2/layout/IconVerticalSolidList"/>
    <dgm:cxn modelId="{78ED11B9-8045-4843-9CB0-5AEDB3108A30}" type="presParOf" srcId="{D44947C9-5433-4C11-B9D8-AAE4E50BC9DD}" destId="{079F4E67-BDEC-4976-B88C-EE08D796648B}" srcOrd="2" destOrd="0" presId="urn:microsoft.com/office/officeart/2018/2/layout/IconVerticalSolidList"/>
    <dgm:cxn modelId="{273BFCBF-F38A-4081-A9E5-1BA85BFD9236}" type="presParOf" srcId="{D44947C9-5433-4C11-B9D8-AAE4E50BC9DD}" destId="{DD5ED4E8-CB83-4CCE-AC14-26FACDA5497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D4C2A24-22D2-435A-BC1F-584E97E7BC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4871FE21-89AB-4551-83E5-7721BE1051E1}">
      <dgm:prSet/>
      <dgm:spPr/>
      <dgm:t>
        <a:bodyPr/>
        <a:lstStyle/>
        <a:p>
          <a:pPr>
            <a:defRPr cap="all"/>
          </a:pPr>
          <a:r>
            <a:rPr lang="es-ES" b="0" i="0" baseline="0"/>
            <a:t>El testing mejora la </a:t>
          </a:r>
          <a:r>
            <a:rPr lang="es-ES" b="1" i="0" baseline="0"/>
            <a:t>calidad y mantenibilidad</a:t>
          </a:r>
          <a:r>
            <a:rPr lang="es-ES" b="0" i="0" baseline="0"/>
            <a:t> del software.</a:t>
          </a:r>
          <a:endParaRPr lang="en-US"/>
        </a:p>
      </dgm:t>
    </dgm:pt>
    <dgm:pt modelId="{B905A43E-F42F-42CB-B746-E518EE3E572C}" type="parTrans" cxnId="{B3C755F2-77E8-4291-B14A-89E32DFBC118}">
      <dgm:prSet/>
      <dgm:spPr/>
      <dgm:t>
        <a:bodyPr/>
        <a:lstStyle/>
        <a:p>
          <a:endParaRPr lang="en-US"/>
        </a:p>
      </dgm:t>
    </dgm:pt>
    <dgm:pt modelId="{799D57CD-56D6-4D26-9633-FEBBA0EB7CC8}" type="sibTrans" cxnId="{B3C755F2-77E8-4291-B14A-89E32DFBC118}">
      <dgm:prSet/>
      <dgm:spPr/>
      <dgm:t>
        <a:bodyPr/>
        <a:lstStyle/>
        <a:p>
          <a:endParaRPr lang="en-US"/>
        </a:p>
      </dgm:t>
    </dgm:pt>
    <dgm:pt modelId="{5E59533B-F98C-4FB1-B1FE-C44250A7A253}">
      <dgm:prSet/>
      <dgm:spPr/>
      <dgm:t>
        <a:bodyPr/>
        <a:lstStyle/>
        <a:p>
          <a:pPr>
            <a:defRPr cap="all"/>
          </a:pPr>
          <a:r>
            <a:rPr lang="es-ES" b="1" i="0" baseline="0"/>
            <a:t>Pytest</a:t>
          </a:r>
          <a:r>
            <a:rPr lang="es-ES" b="0" i="0" baseline="0"/>
            <a:t> facilita pruebas rápidas y legibles.</a:t>
          </a:r>
          <a:endParaRPr lang="en-US"/>
        </a:p>
      </dgm:t>
    </dgm:pt>
    <dgm:pt modelId="{F97568BC-0433-4CD3-AAE7-3606ACE0EB2A}" type="parTrans" cxnId="{F946943F-F1BF-4329-825C-38B4D23F7EAE}">
      <dgm:prSet/>
      <dgm:spPr/>
      <dgm:t>
        <a:bodyPr/>
        <a:lstStyle/>
        <a:p>
          <a:endParaRPr lang="en-US"/>
        </a:p>
      </dgm:t>
    </dgm:pt>
    <dgm:pt modelId="{1D897D05-5BB0-4897-B0E9-407CB58388FC}" type="sibTrans" cxnId="{F946943F-F1BF-4329-825C-38B4D23F7EAE}">
      <dgm:prSet/>
      <dgm:spPr/>
      <dgm:t>
        <a:bodyPr/>
        <a:lstStyle/>
        <a:p>
          <a:endParaRPr lang="en-US"/>
        </a:p>
      </dgm:t>
    </dgm:pt>
    <dgm:pt modelId="{8C63D982-E896-46FC-8045-EBFD870B3E0D}">
      <dgm:prSet/>
      <dgm:spPr/>
      <dgm:t>
        <a:bodyPr/>
        <a:lstStyle/>
        <a:p>
          <a:pPr>
            <a:defRPr cap="all"/>
          </a:pPr>
          <a:r>
            <a:rPr lang="es-ES" b="1" i="0" baseline="0"/>
            <a:t>TDD</a:t>
          </a:r>
          <a:r>
            <a:rPr lang="es-ES" b="0" i="0" baseline="0"/>
            <a:t> ayuda a diseñar código orientado a pruebas.</a:t>
          </a:r>
          <a:endParaRPr lang="en-US"/>
        </a:p>
      </dgm:t>
    </dgm:pt>
    <dgm:pt modelId="{EBEF7374-EAE8-410B-85B8-E06A4749AB7D}" type="parTrans" cxnId="{BEEA1A78-6CBB-4322-8305-F4B04C39858B}">
      <dgm:prSet/>
      <dgm:spPr/>
      <dgm:t>
        <a:bodyPr/>
        <a:lstStyle/>
        <a:p>
          <a:endParaRPr lang="en-US"/>
        </a:p>
      </dgm:t>
    </dgm:pt>
    <dgm:pt modelId="{0B50F079-F229-48BF-9C41-DAD7A7471FC9}" type="sibTrans" cxnId="{BEEA1A78-6CBB-4322-8305-F4B04C39858B}">
      <dgm:prSet/>
      <dgm:spPr/>
      <dgm:t>
        <a:bodyPr/>
        <a:lstStyle/>
        <a:p>
          <a:endParaRPr lang="en-US"/>
        </a:p>
      </dgm:t>
    </dgm:pt>
    <dgm:pt modelId="{19549A59-8682-4245-828F-1303BDB462C3}">
      <dgm:prSet/>
      <dgm:spPr/>
      <dgm:t>
        <a:bodyPr/>
        <a:lstStyle/>
        <a:p>
          <a:pPr>
            <a:defRPr cap="all"/>
          </a:pPr>
          <a:r>
            <a:rPr lang="es-ES" b="1" i="0" baseline="0"/>
            <a:t>Mocks, fakes y stubs</a:t>
          </a:r>
          <a:r>
            <a:rPr lang="es-ES" b="0" i="0" baseline="0"/>
            <a:t> permiten aislar dependencias externas.</a:t>
          </a:r>
          <a:endParaRPr lang="en-US"/>
        </a:p>
      </dgm:t>
    </dgm:pt>
    <dgm:pt modelId="{429DD3B1-6890-467A-AFD8-067F712C2A73}" type="parTrans" cxnId="{57DBF694-A657-48D7-A288-5A77FD03FCC2}">
      <dgm:prSet/>
      <dgm:spPr/>
      <dgm:t>
        <a:bodyPr/>
        <a:lstStyle/>
        <a:p>
          <a:endParaRPr lang="en-US"/>
        </a:p>
      </dgm:t>
    </dgm:pt>
    <dgm:pt modelId="{9F1210E4-41BC-47F0-9C4B-2EBBAEE0FBAB}" type="sibTrans" cxnId="{57DBF694-A657-48D7-A288-5A77FD03FCC2}">
      <dgm:prSet/>
      <dgm:spPr/>
      <dgm:t>
        <a:bodyPr/>
        <a:lstStyle/>
        <a:p>
          <a:endParaRPr lang="en-US"/>
        </a:p>
      </dgm:t>
    </dgm:pt>
    <dgm:pt modelId="{969E6EAB-A33C-45C8-B69C-D98E405C1805}">
      <dgm:prSet/>
      <dgm:spPr/>
      <dgm:t>
        <a:bodyPr/>
        <a:lstStyle/>
        <a:p>
          <a:pPr>
            <a:defRPr cap="all"/>
          </a:pPr>
          <a:r>
            <a:rPr lang="es-ES" b="0" i="0" baseline="0"/>
            <a:t>Siempre probar la </a:t>
          </a:r>
          <a:r>
            <a:rPr lang="es-ES" b="1" i="0" baseline="0"/>
            <a:t>lógica de dominio</a:t>
          </a:r>
          <a:r>
            <a:rPr lang="es-ES" b="0" i="0" baseline="0"/>
            <a:t> de manera independiente.</a:t>
          </a:r>
          <a:endParaRPr lang="en-US"/>
        </a:p>
      </dgm:t>
    </dgm:pt>
    <dgm:pt modelId="{D80F9CA5-F8D7-47A5-883E-FD43F65F162D}" type="parTrans" cxnId="{25B3F99F-EFE6-4A8F-BD00-1EEA5EC1D0E7}">
      <dgm:prSet/>
      <dgm:spPr/>
      <dgm:t>
        <a:bodyPr/>
        <a:lstStyle/>
        <a:p>
          <a:endParaRPr lang="en-US"/>
        </a:p>
      </dgm:t>
    </dgm:pt>
    <dgm:pt modelId="{9EF5AE0C-9DFD-4A9C-98D3-DE61510D4C0C}" type="sibTrans" cxnId="{25B3F99F-EFE6-4A8F-BD00-1EEA5EC1D0E7}">
      <dgm:prSet/>
      <dgm:spPr/>
      <dgm:t>
        <a:bodyPr/>
        <a:lstStyle/>
        <a:p>
          <a:endParaRPr lang="en-US"/>
        </a:p>
      </dgm:t>
    </dgm:pt>
    <dgm:pt modelId="{421B486B-B522-4C1B-A07D-D6D9AE039FFC}" type="pres">
      <dgm:prSet presAssocID="{FD4C2A24-22D2-435A-BC1F-584E97E7BCA0}" presName="root" presStyleCnt="0">
        <dgm:presLayoutVars>
          <dgm:dir/>
          <dgm:resizeHandles val="exact"/>
        </dgm:presLayoutVars>
      </dgm:prSet>
      <dgm:spPr/>
    </dgm:pt>
    <dgm:pt modelId="{3B5BE3F1-41C8-4919-AD8E-236BA2D2142E}" type="pres">
      <dgm:prSet presAssocID="{4871FE21-89AB-4551-83E5-7721BE1051E1}" presName="compNode" presStyleCnt="0"/>
      <dgm:spPr/>
    </dgm:pt>
    <dgm:pt modelId="{D22404B9-D596-4480-8B4D-E77E5A18898F}" type="pres">
      <dgm:prSet presAssocID="{4871FE21-89AB-4551-83E5-7721BE1051E1}" presName="iconBgRect" presStyleLbl="bgShp" presStyleIdx="0" presStyleCnt="5"/>
      <dgm:spPr/>
    </dgm:pt>
    <dgm:pt modelId="{6815A546-72CD-4739-A3F9-40C67B6C8E44}" type="pres">
      <dgm:prSet presAssocID="{4871FE21-89AB-4551-83E5-7721BE1051E1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93CA8D9A-50B0-4D13-8A9A-F465BFA3FDF3}" type="pres">
      <dgm:prSet presAssocID="{4871FE21-89AB-4551-83E5-7721BE1051E1}" presName="spaceRect" presStyleCnt="0"/>
      <dgm:spPr/>
    </dgm:pt>
    <dgm:pt modelId="{D1314B7D-7A95-4837-BC37-87B8913678CC}" type="pres">
      <dgm:prSet presAssocID="{4871FE21-89AB-4551-83E5-7721BE1051E1}" presName="textRect" presStyleLbl="revTx" presStyleIdx="0" presStyleCnt="5">
        <dgm:presLayoutVars>
          <dgm:chMax val="1"/>
          <dgm:chPref val="1"/>
        </dgm:presLayoutVars>
      </dgm:prSet>
      <dgm:spPr/>
    </dgm:pt>
    <dgm:pt modelId="{DE1343A4-A43E-44AE-BB62-7F452AAD9D85}" type="pres">
      <dgm:prSet presAssocID="{799D57CD-56D6-4D26-9633-FEBBA0EB7CC8}" presName="sibTrans" presStyleCnt="0"/>
      <dgm:spPr/>
    </dgm:pt>
    <dgm:pt modelId="{AC12F038-310D-4A7A-8E3E-73C01F6E5D21}" type="pres">
      <dgm:prSet presAssocID="{5E59533B-F98C-4FB1-B1FE-C44250A7A253}" presName="compNode" presStyleCnt="0"/>
      <dgm:spPr/>
    </dgm:pt>
    <dgm:pt modelId="{01D66067-3FDD-42BC-A671-90DCAAE300E5}" type="pres">
      <dgm:prSet presAssocID="{5E59533B-F98C-4FB1-B1FE-C44250A7A253}" presName="iconBgRect" presStyleLbl="bgShp" presStyleIdx="1" presStyleCnt="5"/>
      <dgm:spPr/>
    </dgm:pt>
    <dgm:pt modelId="{49FC51F6-B233-464A-A648-D62971AACADB}" type="pres">
      <dgm:prSet presAssocID="{5E59533B-F98C-4FB1-B1FE-C44250A7A25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984CD1C0-C6B1-4E04-8E7C-82B00CD780FE}" type="pres">
      <dgm:prSet presAssocID="{5E59533B-F98C-4FB1-B1FE-C44250A7A253}" presName="spaceRect" presStyleCnt="0"/>
      <dgm:spPr/>
    </dgm:pt>
    <dgm:pt modelId="{9C4AAEFA-C438-4C05-ADAF-2E15000C3A46}" type="pres">
      <dgm:prSet presAssocID="{5E59533B-F98C-4FB1-B1FE-C44250A7A253}" presName="textRect" presStyleLbl="revTx" presStyleIdx="1" presStyleCnt="5">
        <dgm:presLayoutVars>
          <dgm:chMax val="1"/>
          <dgm:chPref val="1"/>
        </dgm:presLayoutVars>
      </dgm:prSet>
      <dgm:spPr/>
    </dgm:pt>
    <dgm:pt modelId="{B0A674C4-D0B5-4E78-BCBE-98FB4E1A065A}" type="pres">
      <dgm:prSet presAssocID="{1D897D05-5BB0-4897-B0E9-407CB58388FC}" presName="sibTrans" presStyleCnt="0"/>
      <dgm:spPr/>
    </dgm:pt>
    <dgm:pt modelId="{F165BB92-3143-4E95-8797-4C57958366F1}" type="pres">
      <dgm:prSet presAssocID="{8C63D982-E896-46FC-8045-EBFD870B3E0D}" presName="compNode" presStyleCnt="0"/>
      <dgm:spPr/>
    </dgm:pt>
    <dgm:pt modelId="{5AB16C41-BA5A-4749-8E29-51375BC66C64}" type="pres">
      <dgm:prSet presAssocID="{8C63D982-E896-46FC-8045-EBFD870B3E0D}" presName="iconBgRect" presStyleLbl="bgShp" presStyleIdx="2" presStyleCnt="5"/>
      <dgm:spPr/>
    </dgm:pt>
    <dgm:pt modelId="{5E5F9796-3D39-4649-84FB-753D6000BEAB}" type="pres">
      <dgm:prSet presAssocID="{8C63D982-E896-46FC-8045-EBFD870B3E0D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AE3B26D-ACDF-4451-B9EE-E1E0FD4E1EAE}" type="pres">
      <dgm:prSet presAssocID="{8C63D982-E896-46FC-8045-EBFD870B3E0D}" presName="spaceRect" presStyleCnt="0"/>
      <dgm:spPr/>
    </dgm:pt>
    <dgm:pt modelId="{3F49F3E9-A42F-4964-B61F-625E3DEC8EC4}" type="pres">
      <dgm:prSet presAssocID="{8C63D982-E896-46FC-8045-EBFD870B3E0D}" presName="textRect" presStyleLbl="revTx" presStyleIdx="2" presStyleCnt="5">
        <dgm:presLayoutVars>
          <dgm:chMax val="1"/>
          <dgm:chPref val="1"/>
        </dgm:presLayoutVars>
      </dgm:prSet>
      <dgm:spPr/>
    </dgm:pt>
    <dgm:pt modelId="{5891F7C6-DB93-4588-AD2E-6D71617DF338}" type="pres">
      <dgm:prSet presAssocID="{0B50F079-F229-48BF-9C41-DAD7A7471FC9}" presName="sibTrans" presStyleCnt="0"/>
      <dgm:spPr/>
    </dgm:pt>
    <dgm:pt modelId="{CA879FA3-D0C4-454F-874A-A8817BCB6843}" type="pres">
      <dgm:prSet presAssocID="{19549A59-8682-4245-828F-1303BDB462C3}" presName="compNode" presStyleCnt="0"/>
      <dgm:spPr/>
    </dgm:pt>
    <dgm:pt modelId="{C4367134-5D56-40BF-B73C-DB5C26041B09}" type="pres">
      <dgm:prSet presAssocID="{19549A59-8682-4245-828F-1303BDB462C3}" presName="iconBgRect" presStyleLbl="bgShp" presStyleIdx="3" presStyleCnt="5"/>
      <dgm:spPr/>
    </dgm:pt>
    <dgm:pt modelId="{0B0CAAFB-B231-42A1-B7F8-FF74C7B412D1}" type="pres">
      <dgm:prSet presAssocID="{19549A59-8682-4245-828F-1303BDB462C3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o sign"/>
        </a:ext>
      </dgm:extLst>
    </dgm:pt>
    <dgm:pt modelId="{C4518814-3E92-4D35-899E-82723FCAC504}" type="pres">
      <dgm:prSet presAssocID="{19549A59-8682-4245-828F-1303BDB462C3}" presName="spaceRect" presStyleCnt="0"/>
      <dgm:spPr/>
    </dgm:pt>
    <dgm:pt modelId="{4597FABC-EC4F-4832-92F4-5252BA0F79AB}" type="pres">
      <dgm:prSet presAssocID="{19549A59-8682-4245-828F-1303BDB462C3}" presName="textRect" presStyleLbl="revTx" presStyleIdx="3" presStyleCnt="5">
        <dgm:presLayoutVars>
          <dgm:chMax val="1"/>
          <dgm:chPref val="1"/>
        </dgm:presLayoutVars>
      </dgm:prSet>
      <dgm:spPr/>
    </dgm:pt>
    <dgm:pt modelId="{C64A2A02-6A8D-439D-BF62-73FC69C9588B}" type="pres">
      <dgm:prSet presAssocID="{9F1210E4-41BC-47F0-9C4B-2EBBAEE0FBAB}" presName="sibTrans" presStyleCnt="0"/>
      <dgm:spPr/>
    </dgm:pt>
    <dgm:pt modelId="{DC30F129-13DF-4056-9F05-FA6557D34AC2}" type="pres">
      <dgm:prSet presAssocID="{969E6EAB-A33C-45C8-B69C-D98E405C1805}" presName="compNode" presStyleCnt="0"/>
      <dgm:spPr/>
    </dgm:pt>
    <dgm:pt modelId="{6578EBBD-B880-4171-9A14-D1253E3BAA91}" type="pres">
      <dgm:prSet presAssocID="{969E6EAB-A33C-45C8-B69C-D98E405C1805}" presName="iconBgRect" presStyleLbl="bgShp" presStyleIdx="4" presStyleCnt="5"/>
      <dgm:spPr/>
    </dgm:pt>
    <dgm:pt modelId="{10D77DA5-40CF-43F3-884D-BACCC8F397FE}" type="pres">
      <dgm:prSet presAssocID="{969E6EAB-A33C-45C8-B69C-D98E405C18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guntas"/>
        </a:ext>
      </dgm:extLst>
    </dgm:pt>
    <dgm:pt modelId="{F631753F-6643-47C7-8AE1-3B679E21DCDA}" type="pres">
      <dgm:prSet presAssocID="{969E6EAB-A33C-45C8-B69C-D98E405C1805}" presName="spaceRect" presStyleCnt="0"/>
      <dgm:spPr/>
    </dgm:pt>
    <dgm:pt modelId="{2CB792A6-5843-45E3-A9D7-F06CE6A979D3}" type="pres">
      <dgm:prSet presAssocID="{969E6EAB-A33C-45C8-B69C-D98E405C1805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ACE01F1E-9CCA-4BE3-8D16-A776D9D31BA2}" type="presOf" srcId="{5E59533B-F98C-4FB1-B1FE-C44250A7A253}" destId="{9C4AAEFA-C438-4C05-ADAF-2E15000C3A46}" srcOrd="0" destOrd="0" presId="urn:microsoft.com/office/officeart/2018/5/layout/IconCircleLabelList"/>
    <dgm:cxn modelId="{F946943F-F1BF-4329-825C-38B4D23F7EAE}" srcId="{FD4C2A24-22D2-435A-BC1F-584E97E7BCA0}" destId="{5E59533B-F98C-4FB1-B1FE-C44250A7A253}" srcOrd="1" destOrd="0" parTransId="{F97568BC-0433-4CD3-AAE7-3606ACE0EB2A}" sibTransId="{1D897D05-5BB0-4897-B0E9-407CB58388FC}"/>
    <dgm:cxn modelId="{BEEA1A78-6CBB-4322-8305-F4B04C39858B}" srcId="{FD4C2A24-22D2-435A-BC1F-584E97E7BCA0}" destId="{8C63D982-E896-46FC-8045-EBFD870B3E0D}" srcOrd="2" destOrd="0" parTransId="{EBEF7374-EAE8-410B-85B8-E06A4749AB7D}" sibTransId="{0B50F079-F229-48BF-9C41-DAD7A7471FC9}"/>
    <dgm:cxn modelId="{D4BD8578-4B08-4412-829C-89E299855A9D}" type="presOf" srcId="{8C63D982-E896-46FC-8045-EBFD870B3E0D}" destId="{3F49F3E9-A42F-4964-B61F-625E3DEC8EC4}" srcOrd="0" destOrd="0" presId="urn:microsoft.com/office/officeart/2018/5/layout/IconCircleLabelList"/>
    <dgm:cxn modelId="{57DBF694-A657-48D7-A288-5A77FD03FCC2}" srcId="{FD4C2A24-22D2-435A-BC1F-584E97E7BCA0}" destId="{19549A59-8682-4245-828F-1303BDB462C3}" srcOrd="3" destOrd="0" parTransId="{429DD3B1-6890-467A-AFD8-067F712C2A73}" sibTransId="{9F1210E4-41BC-47F0-9C4B-2EBBAEE0FBAB}"/>
    <dgm:cxn modelId="{25B3F99F-EFE6-4A8F-BD00-1EEA5EC1D0E7}" srcId="{FD4C2A24-22D2-435A-BC1F-584E97E7BCA0}" destId="{969E6EAB-A33C-45C8-B69C-D98E405C1805}" srcOrd="4" destOrd="0" parTransId="{D80F9CA5-F8D7-47A5-883E-FD43F65F162D}" sibTransId="{9EF5AE0C-9DFD-4A9C-98D3-DE61510D4C0C}"/>
    <dgm:cxn modelId="{93D1DBBA-CBE8-41CF-A5BC-906DA216E3DC}" type="presOf" srcId="{19549A59-8682-4245-828F-1303BDB462C3}" destId="{4597FABC-EC4F-4832-92F4-5252BA0F79AB}" srcOrd="0" destOrd="0" presId="urn:microsoft.com/office/officeart/2018/5/layout/IconCircleLabelList"/>
    <dgm:cxn modelId="{433562DC-833C-4998-92D4-D557A357C92B}" type="presOf" srcId="{FD4C2A24-22D2-435A-BC1F-584E97E7BCA0}" destId="{421B486B-B522-4C1B-A07D-D6D9AE039FFC}" srcOrd="0" destOrd="0" presId="urn:microsoft.com/office/officeart/2018/5/layout/IconCircleLabelList"/>
    <dgm:cxn modelId="{DE1B82EE-5C64-4395-B297-9BAC44E3EB06}" type="presOf" srcId="{969E6EAB-A33C-45C8-B69C-D98E405C1805}" destId="{2CB792A6-5843-45E3-A9D7-F06CE6A979D3}" srcOrd="0" destOrd="0" presId="urn:microsoft.com/office/officeart/2018/5/layout/IconCircleLabelList"/>
    <dgm:cxn modelId="{604E75EF-CB70-42F8-A59E-DA8C573405F0}" type="presOf" srcId="{4871FE21-89AB-4551-83E5-7721BE1051E1}" destId="{D1314B7D-7A95-4837-BC37-87B8913678CC}" srcOrd="0" destOrd="0" presId="urn:microsoft.com/office/officeart/2018/5/layout/IconCircleLabelList"/>
    <dgm:cxn modelId="{B3C755F2-77E8-4291-B14A-89E32DFBC118}" srcId="{FD4C2A24-22D2-435A-BC1F-584E97E7BCA0}" destId="{4871FE21-89AB-4551-83E5-7721BE1051E1}" srcOrd="0" destOrd="0" parTransId="{B905A43E-F42F-42CB-B746-E518EE3E572C}" sibTransId="{799D57CD-56D6-4D26-9633-FEBBA0EB7CC8}"/>
    <dgm:cxn modelId="{D57BC499-E03C-4D3E-BF79-110D58D04C56}" type="presParOf" srcId="{421B486B-B522-4C1B-A07D-D6D9AE039FFC}" destId="{3B5BE3F1-41C8-4919-AD8E-236BA2D2142E}" srcOrd="0" destOrd="0" presId="urn:microsoft.com/office/officeart/2018/5/layout/IconCircleLabelList"/>
    <dgm:cxn modelId="{FD43BAC5-1FE6-4695-A7D4-F7DB2E4536FC}" type="presParOf" srcId="{3B5BE3F1-41C8-4919-AD8E-236BA2D2142E}" destId="{D22404B9-D596-4480-8B4D-E77E5A18898F}" srcOrd="0" destOrd="0" presId="urn:microsoft.com/office/officeart/2018/5/layout/IconCircleLabelList"/>
    <dgm:cxn modelId="{D25A1526-B564-4576-913B-2355EE92B200}" type="presParOf" srcId="{3B5BE3F1-41C8-4919-AD8E-236BA2D2142E}" destId="{6815A546-72CD-4739-A3F9-40C67B6C8E44}" srcOrd="1" destOrd="0" presId="urn:microsoft.com/office/officeart/2018/5/layout/IconCircleLabelList"/>
    <dgm:cxn modelId="{27AC806F-0410-4C4C-B4AB-43D52D61D3C3}" type="presParOf" srcId="{3B5BE3F1-41C8-4919-AD8E-236BA2D2142E}" destId="{93CA8D9A-50B0-4D13-8A9A-F465BFA3FDF3}" srcOrd="2" destOrd="0" presId="urn:microsoft.com/office/officeart/2018/5/layout/IconCircleLabelList"/>
    <dgm:cxn modelId="{96740A69-E482-4CDD-8686-1D45ED8F924B}" type="presParOf" srcId="{3B5BE3F1-41C8-4919-AD8E-236BA2D2142E}" destId="{D1314B7D-7A95-4837-BC37-87B8913678CC}" srcOrd="3" destOrd="0" presId="urn:microsoft.com/office/officeart/2018/5/layout/IconCircleLabelList"/>
    <dgm:cxn modelId="{D6C998ED-83E3-420B-ADDC-6202FD130FFC}" type="presParOf" srcId="{421B486B-B522-4C1B-A07D-D6D9AE039FFC}" destId="{DE1343A4-A43E-44AE-BB62-7F452AAD9D85}" srcOrd="1" destOrd="0" presId="urn:microsoft.com/office/officeart/2018/5/layout/IconCircleLabelList"/>
    <dgm:cxn modelId="{B94C8D49-8799-42E5-B92C-F9035F84BE18}" type="presParOf" srcId="{421B486B-B522-4C1B-A07D-D6D9AE039FFC}" destId="{AC12F038-310D-4A7A-8E3E-73C01F6E5D21}" srcOrd="2" destOrd="0" presId="urn:microsoft.com/office/officeart/2018/5/layout/IconCircleLabelList"/>
    <dgm:cxn modelId="{C8657B73-714B-4090-A1D5-0F6B4FF04926}" type="presParOf" srcId="{AC12F038-310D-4A7A-8E3E-73C01F6E5D21}" destId="{01D66067-3FDD-42BC-A671-90DCAAE300E5}" srcOrd="0" destOrd="0" presId="urn:microsoft.com/office/officeart/2018/5/layout/IconCircleLabelList"/>
    <dgm:cxn modelId="{591F1DA2-37AB-40BD-87E0-E4EED6730969}" type="presParOf" srcId="{AC12F038-310D-4A7A-8E3E-73C01F6E5D21}" destId="{49FC51F6-B233-464A-A648-D62971AACADB}" srcOrd="1" destOrd="0" presId="urn:microsoft.com/office/officeart/2018/5/layout/IconCircleLabelList"/>
    <dgm:cxn modelId="{CC5CD566-8F27-49CC-A6B1-F522051C5677}" type="presParOf" srcId="{AC12F038-310D-4A7A-8E3E-73C01F6E5D21}" destId="{984CD1C0-C6B1-4E04-8E7C-82B00CD780FE}" srcOrd="2" destOrd="0" presId="urn:microsoft.com/office/officeart/2018/5/layout/IconCircleLabelList"/>
    <dgm:cxn modelId="{992B3063-8F3C-40C5-BE50-2DF7372CA703}" type="presParOf" srcId="{AC12F038-310D-4A7A-8E3E-73C01F6E5D21}" destId="{9C4AAEFA-C438-4C05-ADAF-2E15000C3A46}" srcOrd="3" destOrd="0" presId="urn:microsoft.com/office/officeart/2018/5/layout/IconCircleLabelList"/>
    <dgm:cxn modelId="{CB1F623B-9F5D-4322-916C-A1E6A80869D4}" type="presParOf" srcId="{421B486B-B522-4C1B-A07D-D6D9AE039FFC}" destId="{B0A674C4-D0B5-4E78-BCBE-98FB4E1A065A}" srcOrd="3" destOrd="0" presId="urn:microsoft.com/office/officeart/2018/5/layout/IconCircleLabelList"/>
    <dgm:cxn modelId="{346A04D1-EA17-4366-B03C-5C639EC05C30}" type="presParOf" srcId="{421B486B-B522-4C1B-A07D-D6D9AE039FFC}" destId="{F165BB92-3143-4E95-8797-4C57958366F1}" srcOrd="4" destOrd="0" presId="urn:microsoft.com/office/officeart/2018/5/layout/IconCircleLabelList"/>
    <dgm:cxn modelId="{87A43826-9371-4297-8656-D1F6FC8968E7}" type="presParOf" srcId="{F165BB92-3143-4E95-8797-4C57958366F1}" destId="{5AB16C41-BA5A-4749-8E29-51375BC66C64}" srcOrd="0" destOrd="0" presId="urn:microsoft.com/office/officeart/2018/5/layout/IconCircleLabelList"/>
    <dgm:cxn modelId="{EFFCB838-928F-45D4-8BB3-1CEA30546AB4}" type="presParOf" srcId="{F165BB92-3143-4E95-8797-4C57958366F1}" destId="{5E5F9796-3D39-4649-84FB-753D6000BEAB}" srcOrd="1" destOrd="0" presId="urn:microsoft.com/office/officeart/2018/5/layout/IconCircleLabelList"/>
    <dgm:cxn modelId="{AB5025B2-311E-4B98-888A-F9505815F0AB}" type="presParOf" srcId="{F165BB92-3143-4E95-8797-4C57958366F1}" destId="{0AE3B26D-ACDF-4451-B9EE-E1E0FD4E1EAE}" srcOrd="2" destOrd="0" presId="urn:microsoft.com/office/officeart/2018/5/layout/IconCircleLabelList"/>
    <dgm:cxn modelId="{9C308E2B-7F05-4579-9EF0-9B6B9EB01BEB}" type="presParOf" srcId="{F165BB92-3143-4E95-8797-4C57958366F1}" destId="{3F49F3E9-A42F-4964-B61F-625E3DEC8EC4}" srcOrd="3" destOrd="0" presId="urn:microsoft.com/office/officeart/2018/5/layout/IconCircleLabelList"/>
    <dgm:cxn modelId="{634F42E1-7DE8-44DC-B89E-8F40C273E5A9}" type="presParOf" srcId="{421B486B-B522-4C1B-A07D-D6D9AE039FFC}" destId="{5891F7C6-DB93-4588-AD2E-6D71617DF338}" srcOrd="5" destOrd="0" presId="urn:microsoft.com/office/officeart/2018/5/layout/IconCircleLabelList"/>
    <dgm:cxn modelId="{4D893433-4578-443E-AD99-3CAC0B49A279}" type="presParOf" srcId="{421B486B-B522-4C1B-A07D-D6D9AE039FFC}" destId="{CA879FA3-D0C4-454F-874A-A8817BCB6843}" srcOrd="6" destOrd="0" presId="urn:microsoft.com/office/officeart/2018/5/layout/IconCircleLabelList"/>
    <dgm:cxn modelId="{7D364AFC-26C3-40D9-902E-90D7306F828E}" type="presParOf" srcId="{CA879FA3-D0C4-454F-874A-A8817BCB6843}" destId="{C4367134-5D56-40BF-B73C-DB5C26041B09}" srcOrd="0" destOrd="0" presId="urn:microsoft.com/office/officeart/2018/5/layout/IconCircleLabelList"/>
    <dgm:cxn modelId="{D1D4A576-A55F-4524-A506-D0BCA1740B8A}" type="presParOf" srcId="{CA879FA3-D0C4-454F-874A-A8817BCB6843}" destId="{0B0CAAFB-B231-42A1-B7F8-FF74C7B412D1}" srcOrd="1" destOrd="0" presId="urn:microsoft.com/office/officeart/2018/5/layout/IconCircleLabelList"/>
    <dgm:cxn modelId="{52F81385-C36C-4856-99BF-32F14364C740}" type="presParOf" srcId="{CA879FA3-D0C4-454F-874A-A8817BCB6843}" destId="{C4518814-3E92-4D35-899E-82723FCAC504}" srcOrd="2" destOrd="0" presId="urn:microsoft.com/office/officeart/2018/5/layout/IconCircleLabelList"/>
    <dgm:cxn modelId="{DB064B8E-C949-4F49-BC09-F490ACFC56C2}" type="presParOf" srcId="{CA879FA3-D0C4-454F-874A-A8817BCB6843}" destId="{4597FABC-EC4F-4832-92F4-5252BA0F79AB}" srcOrd="3" destOrd="0" presId="urn:microsoft.com/office/officeart/2018/5/layout/IconCircleLabelList"/>
    <dgm:cxn modelId="{B725F415-1905-403B-91AC-DEB5124012EC}" type="presParOf" srcId="{421B486B-B522-4C1B-A07D-D6D9AE039FFC}" destId="{C64A2A02-6A8D-439D-BF62-73FC69C9588B}" srcOrd="7" destOrd="0" presId="urn:microsoft.com/office/officeart/2018/5/layout/IconCircleLabelList"/>
    <dgm:cxn modelId="{25A5DCAB-8794-423C-A97A-C930946C7E94}" type="presParOf" srcId="{421B486B-B522-4C1B-A07D-D6D9AE039FFC}" destId="{DC30F129-13DF-4056-9F05-FA6557D34AC2}" srcOrd="8" destOrd="0" presId="urn:microsoft.com/office/officeart/2018/5/layout/IconCircleLabelList"/>
    <dgm:cxn modelId="{B6D5A428-A122-4AB7-B012-1DC5DCC3FB36}" type="presParOf" srcId="{DC30F129-13DF-4056-9F05-FA6557D34AC2}" destId="{6578EBBD-B880-4171-9A14-D1253E3BAA91}" srcOrd="0" destOrd="0" presId="urn:microsoft.com/office/officeart/2018/5/layout/IconCircleLabelList"/>
    <dgm:cxn modelId="{CCE0560D-9909-4D0A-8B31-67042E995979}" type="presParOf" srcId="{DC30F129-13DF-4056-9F05-FA6557D34AC2}" destId="{10D77DA5-40CF-43F3-884D-BACCC8F397FE}" srcOrd="1" destOrd="0" presId="urn:microsoft.com/office/officeart/2018/5/layout/IconCircleLabelList"/>
    <dgm:cxn modelId="{620118FE-A787-4FEA-9D39-C6187C6FB941}" type="presParOf" srcId="{DC30F129-13DF-4056-9F05-FA6557D34AC2}" destId="{F631753F-6643-47C7-8AE1-3B679E21DCDA}" srcOrd="2" destOrd="0" presId="urn:microsoft.com/office/officeart/2018/5/layout/IconCircleLabelList"/>
    <dgm:cxn modelId="{3D6E2E79-E659-45C0-B502-1098D857D181}" type="presParOf" srcId="{DC30F129-13DF-4056-9F05-FA6557D34AC2}" destId="{2CB792A6-5843-45E3-A9D7-F06CE6A979D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D1994A-41E1-4077-BC57-DCE67E958DD4}">
      <dsp:nvSpPr>
        <dsp:cNvPr id="0" name=""/>
        <dsp:cNvSpPr/>
      </dsp:nvSpPr>
      <dsp:spPr>
        <a:xfrm>
          <a:off x="0" y="177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450C37B-6767-46CE-8F1B-BA2B0A88F6F3}">
      <dsp:nvSpPr>
        <dsp:cNvPr id="0" name=""/>
        <dsp:cNvSpPr/>
      </dsp:nvSpPr>
      <dsp:spPr>
        <a:xfrm>
          <a:off x="229296" y="172330"/>
          <a:ext cx="416903" cy="4169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0AAB6-8AC1-421B-8795-FECA191B67DB}">
      <dsp:nvSpPr>
        <dsp:cNvPr id="0" name=""/>
        <dsp:cNvSpPr/>
      </dsp:nvSpPr>
      <dsp:spPr>
        <a:xfrm>
          <a:off x="875496" y="177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Unitario</a:t>
          </a:r>
          <a:r>
            <a:rPr lang="es-ES" sz="1900" kern="1200"/>
            <a:t> → Prueba funciones o clases de manera aislada.</a:t>
          </a:r>
          <a:endParaRPr lang="en-US" sz="1900" kern="1200"/>
        </a:p>
      </dsp:txBody>
      <dsp:txXfrm>
        <a:off x="875496" y="1778"/>
        <a:ext cx="5296451" cy="758005"/>
      </dsp:txXfrm>
    </dsp:sp>
    <dsp:sp modelId="{7A3356A0-8C6E-4AD4-9479-D7EFD1D41A10}">
      <dsp:nvSpPr>
        <dsp:cNvPr id="0" name=""/>
        <dsp:cNvSpPr/>
      </dsp:nvSpPr>
      <dsp:spPr>
        <a:xfrm>
          <a:off x="0" y="949286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9F98C5-243D-49CE-A650-ABDB9A7BD2C6}">
      <dsp:nvSpPr>
        <dsp:cNvPr id="0" name=""/>
        <dsp:cNvSpPr/>
      </dsp:nvSpPr>
      <dsp:spPr>
        <a:xfrm>
          <a:off x="229296" y="1119837"/>
          <a:ext cx="416903" cy="4169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B4FF7F-D0A4-4D3C-B5E8-4336352DE022}">
      <dsp:nvSpPr>
        <dsp:cNvPr id="0" name=""/>
        <dsp:cNvSpPr/>
      </dsp:nvSpPr>
      <dsp:spPr>
        <a:xfrm>
          <a:off x="875496" y="949286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Integración</a:t>
          </a:r>
          <a:r>
            <a:rPr lang="es-ES" sz="1900" kern="1200"/>
            <a:t> → Comprueba cómo interactúan varios módulos.</a:t>
          </a:r>
          <a:endParaRPr lang="en-US" sz="1900" kern="1200"/>
        </a:p>
      </dsp:txBody>
      <dsp:txXfrm>
        <a:off x="875496" y="949286"/>
        <a:ext cx="5296451" cy="758005"/>
      </dsp:txXfrm>
    </dsp:sp>
    <dsp:sp modelId="{26EF032A-A275-454D-BD82-750F15D63128}">
      <dsp:nvSpPr>
        <dsp:cNvPr id="0" name=""/>
        <dsp:cNvSpPr/>
      </dsp:nvSpPr>
      <dsp:spPr>
        <a:xfrm>
          <a:off x="0" y="1896793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5B767E-B96D-4A70-B792-31976DB7D46D}">
      <dsp:nvSpPr>
        <dsp:cNvPr id="0" name=""/>
        <dsp:cNvSpPr/>
      </dsp:nvSpPr>
      <dsp:spPr>
        <a:xfrm>
          <a:off x="229296" y="2067344"/>
          <a:ext cx="416903" cy="4169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7266F6-2B29-447E-8BF5-7DED39ABF053}">
      <dsp:nvSpPr>
        <dsp:cNvPr id="0" name=""/>
        <dsp:cNvSpPr/>
      </dsp:nvSpPr>
      <dsp:spPr>
        <a:xfrm>
          <a:off x="875496" y="1896793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b="1" kern="1200"/>
            <a:t>Funcional / End-to-End</a:t>
          </a:r>
          <a:r>
            <a:rPr lang="es-ES" sz="1900" kern="1200"/>
            <a:t> → Valida el sistema completo desde el punto de vista del usuario.</a:t>
          </a:r>
          <a:endParaRPr lang="en-US" sz="1900" kern="1200"/>
        </a:p>
      </dsp:txBody>
      <dsp:txXfrm>
        <a:off x="875496" y="1896793"/>
        <a:ext cx="5296451" cy="758005"/>
      </dsp:txXfrm>
    </dsp:sp>
    <dsp:sp modelId="{D94A3154-0B45-444B-93FC-CB1683CC276F}">
      <dsp:nvSpPr>
        <dsp:cNvPr id="0" name=""/>
        <dsp:cNvSpPr/>
      </dsp:nvSpPr>
      <dsp:spPr>
        <a:xfrm>
          <a:off x="0" y="2844300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74ED84-EFAB-431A-90E4-3FA733374152}">
      <dsp:nvSpPr>
        <dsp:cNvPr id="0" name=""/>
        <dsp:cNvSpPr/>
      </dsp:nvSpPr>
      <dsp:spPr>
        <a:xfrm>
          <a:off x="229296" y="3014852"/>
          <a:ext cx="416903" cy="4169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D7539F-8766-4A20-A65C-EABEE882FBD9}">
      <dsp:nvSpPr>
        <dsp:cNvPr id="0" name=""/>
        <dsp:cNvSpPr/>
      </dsp:nvSpPr>
      <dsp:spPr>
        <a:xfrm>
          <a:off x="875496" y="2844300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Unit</a:t>
          </a:r>
          <a:r>
            <a:rPr lang="es-ES" sz="1900" kern="1200" dirty="0"/>
            <a:t> → ¿Funciona este método?</a:t>
          </a:r>
          <a:endParaRPr lang="en-US" sz="1900" kern="1200" dirty="0"/>
        </a:p>
      </dsp:txBody>
      <dsp:txXfrm>
        <a:off x="875496" y="2844300"/>
        <a:ext cx="5296451" cy="758005"/>
      </dsp:txXfrm>
    </dsp:sp>
    <dsp:sp modelId="{1CBF2CA1-ABA4-4CAA-8738-25D14BA26BB5}">
      <dsp:nvSpPr>
        <dsp:cNvPr id="0" name=""/>
        <dsp:cNvSpPr/>
      </dsp:nvSpPr>
      <dsp:spPr>
        <a:xfrm>
          <a:off x="0" y="3791808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AF95C6-4FC4-40A5-B2A6-91025CD192A2}">
      <dsp:nvSpPr>
        <dsp:cNvPr id="0" name=""/>
        <dsp:cNvSpPr/>
      </dsp:nvSpPr>
      <dsp:spPr>
        <a:xfrm>
          <a:off x="229296" y="3962359"/>
          <a:ext cx="416903" cy="4169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C56E25-5DB6-44EF-8645-839B3A9C76FC}">
      <dsp:nvSpPr>
        <dsp:cNvPr id="0" name=""/>
        <dsp:cNvSpPr/>
      </dsp:nvSpPr>
      <dsp:spPr>
        <a:xfrm>
          <a:off x="875496" y="3791808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Integración → ¿Funciona el flujo entre módulos?</a:t>
          </a:r>
          <a:endParaRPr lang="en-US" sz="1900" kern="1200" dirty="0"/>
        </a:p>
      </dsp:txBody>
      <dsp:txXfrm>
        <a:off x="875496" y="3791808"/>
        <a:ext cx="5296451" cy="758005"/>
      </dsp:txXfrm>
    </dsp:sp>
    <dsp:sp modelId="{EE1AB921-EA80-4EF1-97F7-FDB83F7E80FF}">
      <dsp:nvSpPr>
        <dsp:cNvPr id="0" name=""/>
        <dsp:cNvSpPr/>
      </dsp:nvSpPr>
      <dsp:spPr>
        <a:xfrm>
          <a:off x="0" y="4739315"/>
          <a:ext cx="6171948" cy="75800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CDBA4B-0380-4560-9C03-E1DC9D1E2CBD}">
      <dsp:nvSpPr>
        <dsp:cNvPr id="0" name=""/>
        <dsp:cNvSpPr/>
      </dsp:nvSpPr>
      <dsp:spPr>
        <a:xfrm>
          <a:off x="229296" y="4909866"/>
          <a:ext cx="416903" cy="4169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A33AC1-EA40-41BF-8365-87C166D1D67D}">
      <dsp:nvSpPr>
        <dsp:cNvPr id="0" name=""/>
        <dsp:cNvSpPr/>
      </dsp:nvSpPr>
      <dsp:spPr>
        <a:xfrm>
          <a:off x="875496" y="4739315"/>
          <a:ext cx="5296451" cy="7580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222" tIns="80222" rIns="80222" bIns="8022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 err="1"/>
            <a:t>End-to-End</a:t>
          </a:r>
          <a:r>
            <a:rPr lang="es-ES" sz="1900" kern="1200" dirty="0"/>
            <a:t> → ¿Funciona todo como lo espera el usuario?</a:t>
          </a:r>
          <a:endParaRPr lang="en-US" sz="1900" kern="1200" dirty="0"/>
        </a:p>
      </dsp:txBody>
      <dsp:txXfrm>
        <a:off x="875496" y="4739315"/>
        <a:ext cx="5296451" cy="7580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91928B3-2899-4593-AFCC-151418D1253A}">
      <dsp:nvSpPr>
        <dsp:cNvPr id="0" name=""/>
        <dsp:cNvSpPr/>
      </dsp:nvSpPr>
      <dsp:spPr>
        <a:xfrm>
          <a:off x="0" y="4296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287208-B821-4E2E-A4FC-1E1688E73485}">
      <dsp:nvSpPr>
        <dsp:cNvPr id="0" name=""/>
        <dsp:cNvSpPr/>
      </dsp:nvSpPr>
      <dsp:spPr>
        <a:xfrm>
          <a:off x="276813" y="210190"/>
          <a:ext cx="503296" cy="5032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2ED0F4-A845-45DD-8E38-DE87C2EFA92B}">
      <dsp:nvSpPr>
        <dsp:cNvPr id="0" name=""/>
        <dsp:cNvSpPr/>
      </dsp:nvSpPr>
      <dsp:spPr>
        <a:xfrm>
          <a:off x="1056922" y="4296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Enfoque: </a:t>
          </a:r>
          <a:r>
            <a:rPr lang="es-ES" sz="1900" b="1" kern="1200"/>
            <a:t>Escribir primero el test, luego el código.</a:t>
          </a:r>
          <a:endParaRPr lang="en-US" sz="1900" kern="1200"/>
        </a:p>
      </dsp:txBody>
      <dsp:txXfrm>
        <a:off x="1056922" y="4296"/>
        <a:ext cx="5115025" cy="915084"/>
      </dsp:txXfrm>
    </dsp:sp>
    <dsp:sp modelId="{77D462D0-8416-4F79-B940-B0FBA2347C31}">
      <dsp:nvSpPr>
        <dsp:cNvPr id="0" name=""/>
        <dsp:cNvSpPr/>
      </dsp:nvSpPr>
      <dsp:spPr>
        <a:xfrm>
          <a:off x="0" y="1148151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28ED02-2FE7-4A4F-93A6-C56691FA8034}">
      <dsp:nvSpPr>
        <dsp:cNvPr id="0" name=""/>
        <dsp:cNvSpPr/>
      </dsp:nvSpPr>
      <dsp:spPr>
        <a:xfrm>
          <a:off x="276813" y="1354045"/>
          <a:ext cx="503296" cy="5032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F148A5-3BD8-483E-9BAD-3570762202F2}">
      <dsp:nvSpPr>
        <dsp:cNvPr id="0" name=""/>
        <dsp:cNvSpPr/>
      </dsp:nvSpPr>
      <dsp:spPr>
        <a:xfrm>
          <a:off x="1056922" y="1148151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Flujo:</a:t>
          </a:r>
          <a:endParaRPr lang="en-US" sz="1900" kern="1200"/>
        </a:p>
      </dsp:txBody>
      <dsp:txXfrm>
        <a:off x="1056922" y="1148151"/>
        <a:ext cx="5115025" cy="915084"/>
      </dsp:txXfrm>
    </dsp:sp>
    <dsp:sp modelId="{1B13FA45-124B-47DE-AE1B-3115FDE8A819}">
      <dsp:nvSpPr>
        <dsp:cNvPr id="0" name=""/>
        <dsp:cNvSpPr/>
      </dsp:nvSpPr>
      <dsp:spPr>
        <a:xfrm>
          <a:off x="0" y="2292007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8C6F3-E4AD-4E82-9B93-676C74A60C38}">
      <dsp:nvSpPr>
        <dsp:cNvPr id="0" name=""/>
        <dsp:cNvSpPr/>
      </dsp:nvSpPr>
      <dsp:spPr>
        <a:xfrm>
          <a:off x="276813" y="2497901"/>
          <a:ext cx="503296" cy="5032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90419-DBD8-48FC-9A9A-D6B1C8DC292E}">
      <dsp:nvSpPr>
        <dsp:cNvPr id="0" name=""/>
        <dsp:cNvSpPr/>
      </dsp:nvSpPr>
      <dsp:spPr>
        <a:xfrm>
          <a:off x="1056922" y="2292007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Escribir una prueba (fallará).</a:t>
          </a:r>
          <a:endParaRPr lang="en-US" sz="1900" kern="1200"/>
        </a:p>
      </dsp:txBody>
      <dsp:txXfrm>
        <a:off x="1056922" y="2292007"/>
        <a:ext cx="5115025" cy="915084"/>
      </dsp:txXfrm>
    </dsp:sp>
    <dsp:sp modelId="{60DB2082-D77D-4CB8-8227-F2162740028C}">
      <dsp:nvSpPr>
        <dsp:cNvPr id="0" name=""/>
        <dsp:cNvSpPr/>
      </dsp:nvSpPr>
      <dsp:spPr>
        <a:xfrm>
          <a:off x="0" y="3435863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48B7B4-B255-4E2D-86D2-86BFF584D5E9}">
      <dsp:nvSpPr>
        <dsp:cNvPr id="0" name=""/>
        <dsp:cNvSpPr/>
      </dsp:nvSpPr>
      <dsp:spPr>
        <a:xfrm>
          <a:off x="276813" y="3641757"/>
          <a:ext cx="503296" cy="5032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9A772-78EE-461E-82B7-6D7054BE7228}">
      <dsp:nvSpPr>
        <dsp:cNvPr id="0" name=""/>
        <dsp:cNvSpPr/>
      </dsp:nvSpPr>
      <dsp:spPr>
        <a:xfrm>
          <a:off x="1056922" y="3435863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 dirty="0"/>
            <a:t>Implementar el código mínimo para pasar la prueba.</a:t>
          </a:r>
          <a:endParaRPr lang="en-US" sz="1900" kern="1200" dirty="0"/>
        </a:p>
      </dsp:txBody>
      <dsp:txXfrm>
        <a:off x="1056922" y="3435863"/>
        <a:ext cx="5115025" cy="915084"/>
      </dsp:txXfrm>
    </dsp:sp>
    <dsp:sp modelId="{6E6470C1-527F-49AA-9AD8-F638867C277A}">
      <dsp:nvSpPr>
        <dsp:cNvPr id="0" name=""/>
        <dsp:cNvSpPr/>
      </dsp:nvSpPr>
      <dsp:spPr>
        <a:xfrm>
          <a:off x="0" y="4579719"/>
          <a:ext cx="6171948" cy="9150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D834-49DE-4A6D-B4D0-59D40BA3F242}">
      <dsp:nvSpPr>
        <dsp:cNvPr id="0" name=""/>
        <dsp:cNvSpPr/>
      </dsp:nvSpPr>
      <dsp:spPr>
        <a:xfrm>
          <a:off x="276813" y="4785613"/>
          <a:ext cx="503296" cy="50329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A08E9BC-F7E0-4FFF-B2A9-E969873FB8A4}">
      <dsp:nvSpPr>
        <dsp:cNvPr id="0" name=""/>
        <dsp:cNvSpPr/>
      </dsp:nvSpPr>
      <dsp:spPr>
        <a:xfrm>
          <a:off x="1056922" y="4579719"/>
          <a:ext cx="5115025" cy="9150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846" tIns="96846" rIns="96846" bIns="9684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900" kern="1200"/>
            <a:t>Refactorizar.</a:t>
          </a:r>
          <a:endParaRPr lang="en-US" sz="1900" kern="1200"/>
        </a:p>
      </dsp:txBody>
      <dsp:txXfrm>
        <a:off x="1056922" y="4579719"/>
        <a:ext cx="5115025" cy="915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7CC154-5032-4017-8247-F46D9646B1AD}">
      <dsp:nvSpPr>
        <dsp:cNvPr id="0" name=""/>
        <dsp:cNvSpPr/>
      </dsp:nvSpPr>
      <dsp:spPr>
        <a:xfrm>
          <a:off x="0" y="671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649043-E057-4509-BF43-429898CF3E0C}">
      <dsp:nvSpPr>
        <dsp:cNvPr id="0" name=""/>
        <dsp:cNvSpPr/>
      </dsp:nvSpPr>
      <dsp:spPr>
        <a:xfrm>
          <a:off x="475163" y="354098"/>
          <a:ext cx="863933" cy="8639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FC1CBD-E44F-4594-B45D-281C9CD2CC6B}">
      <dsp:nvSpPr>
        <dsp:cNvPr id="0" name=""/>
        <dsp:cNvSpPr/>
      </dsp:nvSpPr>
      <dsp:spPr>
        <a:xfrm>
          <a:off x="1814259" y="671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i="0" kern="1200" baseline="0"/>
            <a:t>Stub</a:t>
          </a:r>
          <a:r>
            <a:rPr lang="es-ES" sz="2500" b="0" i="0" kern="1200" baseline="0"/>
            <a:t> → Devuelve valores predefinidos.</a:t>
          </a:r>
          <a:endParaRPr lang="en-US" sz="2500" kern="1200"/>
        </a:p>
      </dsp:txBody>
      <dsp:txXfrm>
        <a:off x="1814259" y="671"/>
        <a:ext cx="4357688" cy="1570787"/>
      </dsp:txXfrm>
    </dsp:sp>
    <dsp:sp modelId="{EC13D8FA-5ADA-4735-B236-5A3284DDF0FB}">
      <dsp:nvSpPr>
        <dsp:cNvPr id="0" name=""/>
        <dsp:cNvSpPr/>
      </dsp:nvSpPr>
      <dsp:spPr>
        <a:xfrm>
          <a:off x="0" y="1964156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20713B-99D5-46E7-9278-3A9E8BC60F4B}">
      <dsp:nvSpPr>
        <dsp:cNvPr id="0" name=""/>
        <dsp:cNvSpPr/>
      </dsp:nvSpPr>
      <dsp:spPr>
        <a:xfrm>
          <a:off x="475163" y="2317583"/>
          <a:ext cx="863933" cy="8639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693BC2-C943-4268-AF29-5A6F8490151B}">
      <dsp:nvSpPr>
        <dsp:cNvPr id="0" name=""/>
        <dsp:cNvSpPr/>
      </dsp:nvSpPr>
      <dsp:spPr>
        <a:xfrm>
          <a:off x="1814259" y="1964156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i="0" kern="1200" baseline="0"/>
            <a:t>Fake</a:t>
          </a:r>
          <a:r>
            <a:rPr lang="es-ES" sz="2500" b="0" i="0" kern="1200" baseline="0"/>
            <a:t> → Implementación simple usada solo en tests.</a:t>
          </a:r>
          <a:endParaRPr lang="en-US" sz="2500" kern="1200"/>
        </a:p>
      </dsp:txBody>
      <dsp:txXfrm>
        <a:off x="1814259" y="1964156"/>
        <a:ext cx="4357688" cy="1570787"/>
      </dsp:txXfrm>
    </dsp:sp>
    <dsp:sp modelId="{88062020-1874-4120-B623-350C692F33FB}">
      <dsp:nvSpPr>
        <dsp:cNvPr id="0" name=""/>
        <dsp:cNvSpPr/>
      </dsp:nvSpPr>
      <dsp:spPr>
        <a:xfrm>
          <a:off x="0" y="3927640"/>
          <a:ext cx="6171948" cy="15707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D6E58C-AAC8-406B-A33A-CFDD4A559EB0}">
      <dsp:nvSpPr>
        <dsp:cNvPr id="0" name=""/>
        <dsp:cNvSpPr/>
      </dsp:nvSpPr>
      <dsp:spPr>
        <a:xfrm>
          <a:off x="475163" y="4281068"/>
          <a:ext cx="863933" cy="8639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5ED4E8-CB83-4CCE-AC14-26FACDA5497B}">
      <dsp:nvSpPr>
        <dsp:cNvPr id="0" name=""/>
        <dsp:cNvSpPr/>
      </dsp:nvSpPr>
      <dsp:spPr>
        <a:xfrm>
          <a:off x="1814259" y="3927640"/>
          <a:ext cx="4357688" cy="15707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242" tIns="166242" rIns="166242" bIns="166242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1" i="0" kern="1200" baseline="0"/>
            <a:t>Mock</a:t>
          </a:r>
          <a:r>
            <a:rPr lang="es-ES" sz="2500" b="0" i="0" kern="1200" baseline="0"/>
            <a:t> → Simula objetos y verifica llamadas.</a:t>
          </a:r>
          <a:endParaRPr lang="en-US" sz="2500" kern="1200"/>
        </a:p>
      </dsp:txBody>
      <dsp:txXfrm>
        <a:off x="1814259" y="3927640"/>
        <a:ext cx="4357688" cy="15707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2404B9-D596-4480-8B4D-E77E5A18898F}">
      <dsp:nvSpPr>
        <dsp:cNvPr id="0" name=""/>
        <dsp:cNvSpPr/>
      </dsp:nvSpPr>
      <dsp:spPr>
        <a:xfrm>
          <a:off x="652903" y="491"/>
          <a:ext cx="1087277" cy="108727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15A546-72CD-4739-A3F9-40C67B6C8E44}">
      <dsp:nvSpPr>
        <dsp:cNvPr id="0" name=""/>
        <dsp:cNvSpPr/>
      </dsp:nvSpPr>
      <dsp:spPr>
        <a:xfrm>
          <a:off x="884618" y="232205"/>
          <a:ext cx="623847" cy="6238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14B7D-7A95-4837-BC37-87B8913678CC}">
      <dsp:nvSpPr>
        <dsp:cNvPr id="0" name=""/>
        <dsp:cNvSpPr/>
      </dsp:nvSpPr>
      <dsp:spPr>
        <a:xfrm>
          <a:off x="305331" y="1426428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0" i="0" kern="1200" baseline="0"/>
            <a:t>El testing mejora la </a:t>
          </a:r>
          <a:r>
            <a:rPr lang="es-ES" sz="1100" b="1" i="0" kern="1200" baseline="0"/>
            <a:t>calidad y mantenibilidad</a:t>
          </a:r>
          <a:r>
            <a:rPr lang="es-ES" sz="1100" b="0" i="0" kern="1200" baseline="0"/>
            <a:t> del software.</a:t>
          </a:r>
          <a:endParaRPr lang="en-US" sz="1100" kern="1200"/>
        </a:p>
      </dsp:txBody>
      <dsp:txXfrm>
        <a:off x="305331" y="1426428"/>
        <a:ext cx="1782421" cy="712968"/>
      </dsp:txXfrm>
    </dsp:sp>
    <dsp:sp modelId="{01D66067-3FDD-42BC-A671-90DCAAE300E5}">
      <dsp:nvSpPr>
        <dsp:cNvPr id="0" name=""/>
        <dsp:cNvSpPr/>
      </dsp:nvSpPr>
      <dsp:spPr>
        <a:xfrm>
          <a:off x="2747249" y="491"/>
          <a:ext cx="1087277" cy="108727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FC51F6-B233-464A-A648-D62971AACADB}">
      <dsp:nvSpPr>
        <dsp:cNvPr id="0" name=""/>
        <dsp:cNvSpPr/>
      </dsp:nvSpPr>
      <dsp:spPr>
        <a:xfrm>
          <a:off x="2978964" y="232205"/>
          <a:ext cx="623847" cy="62384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AAEFA-C438-4C05-ADAF-2E15000C3A46}">
      <dsp:nvSpPr>
        <dsp:cNvPr id="0" name=""/>
        <dsp:cNvSpPr/>
      </dsp:nvSpPr>
      <dsp:spPr>
        <a:xfrm>
          <a:off x="2399677" y="1426428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i="0" kern="1200" baseline="0"/>
            <a:t>Pytest</a:t>
          </a:r>
          <a:r>
            <a:rPr lang="es-ES" sz="1100" b="0" i="0" kern="1200" baseline="0"/>
            <a:t> facilita pruebas rápidas y legibles.</a:t>
          </a:r>
          <a:endParaRPr lang="en-US" sz="1100" kern="1200"/>
        </a:p>
      </dsp:txBody>
      <dsp:txXfrm>
        <a:off x="2399677" y="1426428"/>
        <a:ext cx="1782421" cy="712968"/>
      </dsp:txXfrm>
    </dsp:sp>
    <dsp:sp modelId="{5AB16C41-BA5A-4749-8E29-51375BC66C64}">
      <dsp:nvSpPr>
        <dsp:cNvPr id="0" name=""/>
        <dsp:cNvSpPr/>
      </dsp:nvSpPr>
      <dsp:spPr>
        <a:xfrm>
          <a:off x="4841595" y="491"/>
          <a:ext cx="1087277" cy="108727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5F9796-3D39-4649-84FB-753D6000BEAB}">
      <dsp:nvSpPr>
        <dsp:cNvPr id="0" name=""/>
        <dsp:cNvSpPr/>
      </dsp:nvSpPr>
      <dsp:spPr>
        <a:xfrm>
          <a:off x="5073309" y="232205"/>
          <a:ext cx="623847" cy="62384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49F3E9-A42F-4964-B61F-625E3DEC8EC4}">
      <dsp:nvSpPr>
        <dsp:cNvPr id="0" name=""/>
        <dsp:cNvSpPr/>
      </dsp:nvSpPr>
      <dsp:spPr>
        <a:xfrm>
          <a:off x="4494022" y="1426428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i="0" kern="1200" baseline="0"/>
            <a:t>TDD</a:t>
          </a:r>
          <a:r>
            <a:rPr lang="es-ES" sz="1100" b="0" i="0" kern="1200" baseline="0"/>
            <a:t> ayuda a diseñar código orientado a pruebas.</a:t>
          </a:r>
          <a:endParaRPr lang="en-US" sz="1100" kern="1200"/>
        </a:p>
      </dsp:txBody>
      <dsp:txXfrm>
        <a:off x="4494022" y="1426428"/>
        <a:ext cx="1782421" cy="712968"/>
      </dsp:txXfrm>
    </dsp:sp>
    <dsp:sp modelId="{C4367134-5D56-40BF-B73C-DB5C26041B09}">
      <dsp:nvSpPr>
        <dsp:cNvPr id="0" name=""/>
        <dsp:cNvSpPr/>
      </dsp:nvSpPr>
      <dsp:spPr>
        <a:xfrm>
          <a:off x="1700076" y="2585002"/>
          <a:ext cx="1087277" cy="1087277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0CAAFB-B231-42A1-B7F8-FF74C7B412D1}">
      <dsp:nvSpPr>
        <dsp:cNvPr id="0" name=""/>
        <dsp:cNvSpPr/>
      </dsp:nvSpPr>
      <dsp:spPr>
        <a:xfrm>
          <a:off x="1931791" y="2816717"/>
          <a:ext cx="623847" cy="62384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97FABC-EC4F-4832-92F4-5252BA0F79AB}">
      <dsp:nvSpPr>
        <dsp:cNvPr id="0" name=""/>
        <dsp:cNvSpPr/>
      </dsp:nvSpPr>
      <dsp:spPr>
        <a:xfrm>
          <a:off x="1352504" y="4010940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1" i="0" kern="1200" baseline="0"/>
            <a:t>Mocks, fakes y stubs</a:t>
          </a:r>
          <a:r>
            <a:rPr lang="es-ES" sz="1100" b="0" i="0" kern="1200" baseline="0"/>
            <a:t> permiten aislar dependencias externas.</a:t>
          </a:r>
          <a:endParaRPr lang="en-US" sz="1100" kern="1200"/>
        </a:p>
      </dsp:txBody>
      <dsp:txXfrm>
        <a:off x="1352504" y="4010940"/>
        <a:ext cx="1782421" cy="712968"/>
      </dsp:txXfrm>
    </dsp:sp>
    <dsp:sp modelId="{6578EBBD-B880-4171-9A14-D1253E3BAA91}">
      <dsp:nvSpPr>
        <dsp:cNvPr id="0" name=""/>
        <dsp:cNvSpPr/>
      </dsp:nvSpPr>
      <dsp:spPr>
        <a:xfrm>
          <a:off x="3794422" y="2585002"/>
          <a:ext cx="1087277" cy="1087277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D77DA5-40CF-43F3-884D-BACCC8F397FE}">
      <dsp:nvSpPr>
        <dsp:cNvPr id="0" name=""/>
        <dsp:cNvSpPr/>
      </dsp:nvSpPr>
      <dsp:spPr>
        <a:xfrm>
          <a:off x="4026137" y="2816717"/>
          <a:ext cx="623847" cy="62384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B792A6-5843-45E3-A9D7-F06CE6A979D3}">
      <dsp:nvSpPr>
        <dsp:cNvPr id="0" name=""/>
        <dsp:cNvSpPr/>
      </dsp:nvSpPr>
      <dsp:spPr>
        <a:xfrm>
          <a:off x="3446849" y="4010940"/>
          <a:ext cx="1782421" cy="7129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ES" sz="1100" b="0" i="0" kern="1200" baseline="0"/>
            <a:t>Siempre probar la </a:t>
          </a:r>
          <a:r>
            <a:rPr lang="es-ES" sz="1100" b="1" i="0" kern="1200" baseline="0"/>
            <a:t>lógica de dominio</a:t>
          </a:r>
          <a:r>
            <a:rPr lang="es-ES" sz="1100" b="0" i="0" kern="1200" baseline="0"/>
            <a:t> de manera independiente.</a:t>
          </a:r>
          <a:endParaRPr lang="en-US" sz="1100" kern="1200"/>
        </a:p>
      </dsp:txBody>
      <dsp:txXfrm>
        <a:off x="3446849" y="4010940"/>
        <a:ext cx="1782421" cy="7129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3135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019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025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6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9557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3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0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315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26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99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115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9208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pic>
        <p:nvPicPr>
          <p:cNvPr id="4" name="Picture 2" descr="Primer plano de una rayuela en la acera">
            <a:extLst>
              <a:ext uri="{FF2B5EF4-FFF2-40B4-BE49-F238E27FC236}">
                <a16:creationId xmlns:a16="http://schemas.microsoft.com/office/drawing/2014/main" id="{1094D321-E540-3FFE-FF4F-AF740D5F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0179" b="5552"/>
          <a:stretch>
            <a:fillRect/>
          </a:stretch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4456309-FF7A-726B-23E4-49AEB302D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3786" y="908651"/>
            <a:ext cx="5230366" cy="4005454"/>
          </a:xfrm>
        </p:spPr>
        <p:txBody>
          <a:bodyPr anchor="t">
            <a:normAutofit/>
          </a:bodyPr>
          <a:lstStyle/>
          <a:p>
            <a:r>
              <a:rPr lang="es-ES" sz="6800"/>
              <a:t>Testing TDD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2941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6B3E11-F7CF-1F58-1981-FBD447A1C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s-ES" dirty="0"/>
              <a:t>Tipos de </a:t>
            </a:r>
            <a:r>
              <a:rPr lang="es-ES" dirty="0" err="1"/>
              <a:t>testing</a:t>
            </a:r>
            <a:endParaRPr lang="es-E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9E15103-6570-5FD6-2D46-EDEEAEFAB9C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7014443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2394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372198-99B8-FA64-6EB4-FE8F9ACA4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6186" y="909637"/>
            <a:ext cx="4800600" cy="1307592"/>
          </a:xfrm>
        </p:spPr>
        <p:txBody>
          <a:bodyPr>
            <a:normAutofit/>
          </a:bodyPr>
          <a:lstStyle/>
          <a:p>
            <a:r>
              <a:rPr lang="es-ES" dirty="0" err="1"/>
              <a:t>Pytest</a:t>
            </a:r>
            <a:r>
              <a:rPr lang="es-ES" dirty="0"/>
              <a:t> ejemplo</a:t>
            </a:r>
          </a:p>
        </p:txBody>
      </p:sp>
      <p:pic>
        <p:nvPicPr>
          <p:cNvPr id="5" name="Picture 4" descr="Fórmulas escritas en una pizarra">
            <a:extLst>
              <a:ext uri="{FF2B5EF4-FFF2-40B4-BE49-F238E27FC236}">
                <a16:creationId xmlns:a16="http://schemas.microsoft.com/office/drawing/2014/main" id="{B023595A-7C83-C3B7-05FD-ECEAD9CA68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686" r="22484" b="-1"/>
          <a:stretch>
            <a:fillRect/>
          </a:stretch>
        </p:blipFill>
        <p:spPr>
          <a:xfrm>
            <a:off x="20" y="10"/>
            <a:ext cx="6044164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1FC409-B3C2-4F68-865C-C5333D6F27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723900"/>
            <a:ext cx="4610075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F71140-983E-F1FB-2B04-6B0EB1EE4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6186" y="2221992"/>
            <a:ext cx="4800600" cy="3739896"/>
          </a:xfr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1900" dirty="0"/>
              <a:t># calculadora.py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900" dirty="0"/>
              <a:t>	</a:t>
            </a:r>
            <a:r>
              <a:rPr lang="es-ES" sz="1900" dirty="0" err="1"/>
              <a:t>def</a:t>
            </a:r>
            <a:r>
              <a:rPr lang="es-ES" sz="1900" dirty="0"/>
              <a:t> sumar(a, b):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900" dirty="0"/>
              <a:t>		</a:t>
            </a:r>
            <a:r>
              <a:rPr lang="es-ES" sz="1900" dirty="0" err="1"/>
              <a:t>return</a:t>
            </a:r>
            <a:r>
              <a:rPr lang="es-ES" sz="1900" dirty="0"/>
              <a:t> a + b</a:t>
            </a:r>
          </a:p>
          <a:p>
            <a:pPr>
              <a:lnSpc>
                <a:spcPct val="100000"/>
              </a:lnSpc>
            </a:pPr>
            <a:endParaRPr lang="es-ES" sz="1900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1900" dirty="0"/>
              <a:t># test_calculadora.py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900" dirty="0"/>
              <a:t>	</a:t>
            </a:r>
            <a:r>
              <a:rPr lang="es-ES" sz="1900" dirty="0" err="1"/>
              <a:t>from</a:t>
            </a:r>
            <a:r>
              <a:rPr lang="es-ES" sz="1900" dirty="0"/>
              <a:t> calculadora </a:t>
            </a:r>
            <a:r>
              <a:rPr lang="es-ES" sz="1900" dirty="0" err="1"/>
              <a:t>import</a:t>
            </a:r>
            <a:r>
              <a:rPr lang="es-ES" sz="1900" dirty="0"/>
              <a:t> sumar</a:t>
            </a:r>
          </a:p>
          <a:p>
            <a:pPr marL="0" indent="0">
              <a:lnSpc>
                <a:spcPct val="100000"/>
              </a:lnSpc>
              <a:buNone/>
            </a:pPr>
            <a:endParaRPr lang="es-ES" sz="1900" dirty="0"/>
          </a:p>
          <a:p>
            <a:pPr marL="0" indent="0">
              <a:lnSpc>
                <a:spcPct val="100000"/>
              </a:lnSpc>
              <a:buNone/>
            </a:pPr>
            <a:r>
              <a:rPr lang="es-ES" sz="1900" dirty="0"/>
              <a:t>	</a:t>
            </a:r>
            <a:r>
              <a:rPr lang="es-ES" sz="1900" dirty="0" err="1"/>
              <a:t>def</a:t>
            </a:r>
            <a:r>
              <a:rPr lang="es-ES" sz="1900" dirty="0"/>
              <a:t> </a:t>
            </a:r>
            <a:r>
              <a:rPr lang="es-ES" sz="1900" dirty="0" err="1"/>
              <a:t>test_sumar</a:t>
            </a:r>
            <a:r>
              <a:rPr lang="es-ES" sz="1900" dirty="0"/>
              <a:t>():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1900" dirty="0"/>
              <a:t>		</a:t>
            </a:r>
            <a:r>
              <a:rPr lang="es-ES" sz="1900" dirty="0" err="1"/>
              <a:t>assert</a:t>
            </a:r>
            <a:r>
              <a:rPr lang="es-ES" sz="1900" dirty="0"/>
              <a:t> sumar(2, 3) == 5</a:t>
            </a:r>
          </a:p>
          <a:p>
            <a:pPr>
              <a:lnSpc>
                <a:spcPct val="100000"/>
              </a:lnSpc>
            </a:pPr>
            <a:endParaRPr lang="es-ES" sz="19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10270D-76A7-44B3-9746-7EDF57886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81300" y="6142781"/>
            <a:ext cx="461007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947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9031589-91B1-7CE6-5CA9-5CEC5CFCD7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s-ES" dirty="0"/>
              <a:t>Test-</a:t>
            </a:r>
            <a:r>
              <a:rPr lang="es-ES" dirty="0" err="1"/>
              <a:t>driven</a:t>
            </a:r>
            <a:r>
              <a:rPr lang="es-ES" dirty="0"/>
              <a:t> </a:t>
            </a:r>
            <a:r>
              <a:rPr lang="es-ES" dirty="0" err="1"/>
              <a:t>development</a:t>
            </a:r>
            <a:r>
              <a:rPr lang="es-ES" dirty="0"/>
              <a:t> (</a:t>
            </a:r>
            <a:r>
              <a:rPr lang="es-ES" dirty="0" err="1"/>
              <a:t>tdd</a:t>
            </a:r>
            <a:r>
              <a:rPr lang="es-ES" dirty="0"/>
              <a:t>)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E48566A4-9052-8EDC-AA3E-A0A42EF62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881900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491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D17BE84-4216-7986-968B-4EC77E0BE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914776" cy="3977269"/>
          </a:xfrm>
        </p:spPr>
        <p:txBody>
          <a:bodyPr>
            <a:normAutofit/>
          </a:bodyPr>
          <a:lstStyle/>
          <a:p>
            <a:r>
              <a:rPr lang="es-ES" dirty="0" err="1"/>
              <a:t>Mocks</a:t>
            </a:r>
            <a:r>
              <a:rPr lang="es-ES" dirty="0"/>
              <a:t>, </a:t>
            </a:r>
            <a:r>
              <a:rPr lang="es-ES" dirty="0" err="1"/>
              <a:t>fakes</a:t>
            </a:r>
            <a:r>
              <a:rPr lang="es-ES" dirty="0"/>
              <a:t> y </a:t>
            </a:r>
            <a:r>
              <a:rPr lang="es-ES" dirty="0" err="1"/>
              <a:t>stubs</a:t>
            </a:r>
            <a:endParaRPr lang="es-E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BFD5B9F-5FB6-467D-83D5-DF82F1907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524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DFCD7864-13C7-421D-E7AA-623EEDFD5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1561837"/>
              </p:ext>
            </p:extLst>
          </p:nvPr>
        </p:nvGraphicFramePr>
        <p:xfrm>
          <a:off x="5219952" y="723900"/>
          <a:ext cx="6171948" cy="54991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19984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8B2C62-7648-4430-90D5-AE0F252AF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2AEA288-A558-D98A-1B5D-5830F06D7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914400"/>
            <a:ext cx="3660776" cy="4404064"/>
          </a:xfrm>
        </p:spPr>
        <p:txBody>
          <a:bodyPr>
            <a:normAutofit/>
          </a:bodyPr>
          <a:lstStyle/>
          <a:p>
            <a:r>
              <a:rPr lang="es-ES" dirty="0"/>
              <a:t>Resumen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75B4F83-6FDB-4998-8E11-31CE6E70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794B99-5B9D-4B94-9505-1EDED76CD6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D44E567C-7335-8589-6211-DBF6059F5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3295113"/>
              </p:ext>
            </p:extLst>
          </p:nvPr>
        </p:nvGraphicFramePr>
        <p:xfrm>
          <a:off x="4876800" y="1066801"/>
          <a:ext cx="6581776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852146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224</Words>
  <Application>Microsoft Office PowerPoint</Application>
  <PresentationFormat>Panorámica</PresentationFormat>
  <Paragraphs>34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Calisto MT</vt:lpstr>
      <vt:lpstr>Univers Condensed</vt:lpstr>
      <vt:lpstr>ChronicleVTI</vt:lpstr>
      <vt:lpstr>Testing TDD</vt:lpstr>
      <vt:lpstr>Tipos de testing</vt:lpstr>
      <vt:lpstr>Pytest ejemplo</vt:lpstr>
      <vt:lpstr>Test-driven development (tdd)</vt:lpstr>
      <vt:lpstr>Mocks, fakes y stubs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Marcos Anguis Sanchez</dc:creator>
  <cp:lastModifiedBy>Marcos Anguis Sanchez</cp:lastModifiedBy>
  <cp:revision>1</cp:revision>
  <dcterms:created xsi:type="dcterms:W3CDTF">2025-09-17T12:25:13Z</dcterms:created>
  <dcterms:modified xsi:type="dcterms:W3CDTF">2025-09-18T06:14:26Z</dcterms:modified>
</cp:coreProperties>
</file>