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8" d="100"/>
          <a:sy n="88" d="100"/>
        </p:scale>
        <p:origin x="8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6FAE9-2C03-48EA-B6F7-3042B0D7FE4C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800FE5E-2B20-48A0-95B3-43F4067FEF6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1 </a:t>
          </a:r>
          <a:r>
            <a:rPr lang="es-ES" dirty="0" err="1"/>
            <a:t>Accion</a:t>
          </a:r>
          <a:r>
            <a:rPr lang="es-ES" dirty="0"/>
            <a:t> centrada en el cliente</a:t>
          </a:r>
          <a:endParaRPr lang="en-US" dirty="0"/>
        </a:p>
      </dgm:t>
    </dgm:pt>
    <dgm:pt modelId="{26573572-6064-4F3A-9CD4-38D3AC94C6AC}" type="parTrans" cxnId="{179A18C4-55D8-4F05-AE4D-D99B41CAAE46}">
      <dgm:prSet/>
      <dgm:spPr/>
      <dgm:t>
        <a:bodyPr/>
        <a:lstStyle/>
        <a:p>
          <a:endParaRPr lang="en-US"/>
        </a:p>
      </dgm:t>
    </dgm:pt>
    <dgm:pt modelId="{50462E58-6E94-4B3F-BE50-ED24BD5E486C}" type="sibTrans" cxnId="{179A18C4-55D8-4F05-AE4D-D99B41CAAE46}">
      <dgm:prSet/>
      <dgm:spPr/>
      <dgm:t>
        <a:bodyPr/>
        <a:lstStyle/>
        <a:p>
          <a:endParaRPr lang="en-US"/>
        </a:p>
      </dgm:t>
    </dgm:pt>
    <dgm:pt modelId="{92C2F02C-B934-4D91-95F6-E0552531C9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2 Responsabilidad de extremo a extremo</a:t>
          </a:r>
          <a:endParaRPr lang="en-US"/>
        </a:p>
      </dgm:t>
    </dgm:pt>
    <dgm:pt modelId="{309C8881-D244-4760-BCD5-F7EFDDFBF8DF}" type="parTrans" cxnId="{13C728AF-7BB1-4AFE-B849-FBE8A27603F6}">
      <dgm:prSet/>
      <dgm:spPr/>
      <dgm:t>
        <a:bodyPr/>
        <a:lstStyle/>
        <a:p>
          <a:endParaRPr lang="en-US"/>
        </a:p>
      </dgm:t>
    </dgm:pt>
    <dgm:pt modelId="{E722E6E4-FD1E-46E7-98F5-B4BF5D0F5579}" type="sibTrans" cxnId="{13C728AF-7BB1-4AFE-B849-FBE8A27603F6}">
      <dgm:prSet/>
      <dgm:spPr/>
      <dgm:t>
        <a:bodyPr/>
        <a:lstStyle/>
        <a:p>
          <a:endParaRPr lang="en-US"/>
        </a:p>
      </dgm:t>
    </dgm:pt>
    <dgm:pt modelId="{D7D23AAC-4691-4FC5-B610-A7DC649E0E0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3 Mejora continua</a:t>
          </a:r>
          <a:endParaRPr lang="en-US"/>
        </a:p>
      </dgm:t>
    </dgm:pt>
    <dgm:pt modelId="{EB30A97B-3144-4A60-9F56-0EF25A5F4A11}" type="parTrans" cxnId="{98055D04-944A-409C-B998-0B5D9AB51AAE}">
      <dgm:prSet/>
      <dgm:spPr/>
      <dgm:t>
        <a:bodyPr/>
        <a:lstStyle/>
        <a:p>
          <a:endParaRPr lang="en-US"/>
        </a:p>
      </dgm:t>
    </dgm:pt>
    <dgm:pt modelId="{7B0ECD54-B32A-44D9-8652-3F231EAAB8DF}" type="sibTrans" cxnId="{98055D04-944A-409C-B998-0B5D9AB51AAE}">
      <dgm:prSet/>
      <dgm:spPr/>
      <dgm:t>
        <a:bodyPr/>
        <a:lstStyle/>
        <a:p>
          <a:endParaRPr lang="en-US"/>
        </a:p>
      </dgm:t>
    </dgm:pt>
    <dgm:pt modelId="{52FB42FE-F5B2-4B5D-A70B-7CECC593357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4 Automatizar todo lo posible</a:t>
          </a:r>
          <a:endParaRPr lang="en-US"/>
        </a:p>
      </dgm:t>
    </dgm:pt>
    <dgm:pt modelId="{6B8CDB7F-1798-4BCF-A77F-F774769E73B9}" type="parTrans" cxnId="{8304910B-7F5F-40C3-8B7E-480398C9CBAA}">
      <dgm:prSet/>
      <dgm:spPr/>
      <dgm:t>
        <a:bodyPr/>
        <a:lstStyle/>
        <a:p>
          <a:endParaRPr lang="en-US"/>
        </a:p>
      </dgm:t>
    </dgm:pt>
    <dgm:pt modelId="{38CE871F-FDED-4283-BAE9-A7E1B2E41138}" type="sibTrans" cxnId="{8304910B-7F5F-40C3-8B7E-480398C9CBAA}">
      <dgm:prSet/>
      <dgm:spPr/>
      <dgm:t>
        <a:bodyPr/>
        <a:lstStyle/>
        <a:p>
          <a:endParaRPr lang="en-US"/>
        </a:p>
      </dgm:t>
    </dgm:pt>
    <dgm:pt modelId="{07ADDC1B-7CA8-4687-AC53-30B64AB88AE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5 Trabajo en equipo</a:t>
          </a:r>
          <a:endParaRPr lang="en-US"/>
        </a:p>
      </dgm:t>
    </dgm:pt>
    <dgm:pt modelId="{6DAC8A22-8185-4733-9BB0-01E14341CAC4}" type="parTrans" cxnId="{5C85D09A-C4E5-419B-83CC-DC82D1C2E253}">
      <dgm:prSet/>
      <dgm:spPr/>
      <dgm:t>
        <a:bodyPr/>
        <a:lstStyle/>
        <a:p>
          <a:endParaRPr lang="en-US"/>
        </a:p>
      </dgm:t>
    </dgm:pt>
    <dgm:pt modelId="{E4858475-4C43-4D2C-9569-A420D62BD53A}" type="sibTrans" cxnId="{5C85D09A-C4E5-419B-83CC-DC82D1C2E253}">
      <dgm:prSet/>
      <dgm:spPr/>
      <dgm:t>
        <a:bodyPr/>
        <a:lstStyle/>
        <a:p>
          <a:endParaRPr lang="en-US"/>
        </a:p>
      </dgm:t>
    </dgm:pt>
    <dgm:pt modelId="{118993BF-AF52-460F-8AD3-AD797C0CBB6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6 Monitorización de todos los componentes</a:t>
          </a:r>
          <a:endParaRPr lang="en-US"/>
        </a:p>
      </dgm:t>
    </dgm:pt>
    <dgm:pt modelId="{79FBE3FB-59B4-427E-905F-2768FD50E46A}" type="parTrans" cxnId="{17B8837A-1FA7-4345-9EFA-0BCA704A5AD2}">
      <dgm:prSet/>
      <dgm:spPr/>
      <dgm:t>
        <a:bodyPr/>
        <a:lstStyle/>
        <a:p>
          <a:endParaRPr lang="en-US"/>
        </a:p>
      </dgm:t>
    </dgm:pt>
    <dgm:pt modelId="{B62E5A62-66C6-480B-BF05-1B002F802BEB}" type="sibTrans" cxnId="{17B8837A-1FA7-4345-9EFA-0BCA704A5AD2}">
      <dgm:prSet/>
      <dgm:spPr/>
      <dgm:t>
        <a:bodyPr/>
        <a:lstStyle/>
        <a:p>
          <a:endParaRPr lang="en-US"/>
        </a:p>
      </dgm:t>
    </dgm:pt>
    <dgm:pt modelId="{56599642-5270-45F4-9A68-B871F64FF5A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7 Pruebas en cada entrega</a:t>
          </a:r>
          <a:endParaRPr lang="en-US"/>
        </a:p>
      </dgm:t>
    </dgm:pt>
    <dgm:pt modelId="{FB751C13-F924-4E76-A22C-5C831C3F4422}" type="parTrans" cxnId="{35FAD875-2722-4BAD-AA01-A6380E12B3CF}">
      <dgm:prSet/>
      <dgm:spPr/>
      <dgm:t>
        <a:bodyPr/>
        <a:lstStyle/>
        <a:p>
          <a:endParaRPr lang="en-US"/>
        </a:p>
      </dgm:t>
    </dgm:pt>
    <dgm:pt modelId="{52ED0D36-FFB7-4EBC-9F30-7E5F4298CADE}" type="sibTrans" cxnId="{35FAD875-2722-4BAD-AA01-A6380E12B3CF}">
      <dgm:prSet/>
      <dgm:spPr/>
      <dgm:t>
        <a:bodyPr/>
        <a:lstStyle/>
        <a:p>
          <a:endParaRPr lang="en-US"/>
        </a:p>
      </dgm:t>
    </dgm:pt>
    <dgm:pt modelId="{E6C2818E-93E3-4286-99D0-B2BDC634DC1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8 Entrega y despliegue continuo</a:t>
          </a:r>
          <a:endParaRPr lang="en-US"/>
        </a:p>
      </dgm:t>
    </dgm:pt>
    <dgm:pt modelId="{A3205DF3-9736-47CB-B63A-5FE0B09ED593}" type="parTrans" cxnId="{185198E8-9536-4828-BA32-80C5AB08F33D}">
      <dgm:prSet/>
      <dgm:spPr/>
      <dgm:t>
        <a:bodyPr/>
        <a:lstStyle/>
        <a:p>
          <a:endParaRPr lang="en-US"/>
        </a:p>
      </dgm:t>
    </dgm:pt>
    <dgm:pt modelId="{290D22D1-07E5-43A6-B015-C4D01FB005F6}" type="sibTrans" cxnId="{185198E8-9536-4828-BA32-80C5AB08F33D}">
      <dgm:prSet/>
      <dgm:spPr/>
      <dgm:t>
        <a:bodyPr/>
        <a:lstStyle/>
        <a:p>
          <a:endParaRPr lang="en-US"/>
        </a:p>
      </dgm:t>
    </dgm:pt>
    <dgm:pt modelId="{37DDC798-6B94-4A43-9C2E-0C6CE9C8F9B9}" type="pres">
      <dgm:prSet presAssocID="{9976FAE9-2C03-48EA-B6F7-3042B0D7FE4C}" presName="Name0" presStyleCnt="0">
        <dgm:presLayoutVars>
          <dgm:dir/>
          <dgm:resizeHandles val="exact"/>
        </dgm:presLayoutVars>
      </dgm:prSet>
      <dgm:spPr/>
    </dgm:pt>
    <dgm:pt modelId="{56A6A26D-F91A-4CD2-94B2-D0E476EBAAC3}" type="pres">
      <dgm:prSet presAssocID="{8800FE5E-2B20-48A0-95B3-43F4067FEF61}" presName="node" presStyleLbl="node1" presStyleIdx="0" presStyleCnt="8" custLinFactNeighborX="-93" custLinFactNeighborY="-1662">
        <dgm:presLayoutVars>
          <dgm:bulletEnabled val="1"/>
        </dgm:presLayoutVars>
      </dgm:prSet>
      <dgm:spPr/>
    </dgm:pt>
    <dgm:pt modelId="{3D2E2DD4-C815-4904-B3C6-BA8A49BFDCA6}" type="pres">
      <dgm:prSet presAssocID="{50462E58-6E94-4B3F-BE50-ED24BD5E486C}" presName="sibTrans" presStyleLbl="sibTrans1D1" presStyleIdx="0" presStyleCnt="7"/>
      <dgm:spPr/>
    </dgm:pt>
    <dgm:pt modelId="{569C99D6-361C-4E74-9D1D-4DAF78001FE3}" type="pres">
      <dgm:prSet presAssocID="{50462E58-6E94-4B3F-BE50-ED24BD5E486C}" presName="connectorText" presStyleLbl="sibTrans1D1" presStyleIdx="0" presStyleCnt="7"/>
      <dgm:spPr/>
    </dgm:pt>
    <dgm:pt modelId="{229E7C08-1FF0-420B-B586-851F69551247}" type="pres">
      <dgm:prSet presAssocID="{92C2F02C-B934-4D91-95F6-E0552531C9DD}" presName="node" presStyleLbl="node1" presStyleIdx="1" presStyleCnt="8">
        <dgm:presLayoutVars>
          <dgm:bulletEnabled val="1"/>
        </dgm:presLayoutVars>
      </dgm:prSet>
      <dgm:spPr/>
    </dgm:pt>
    <dgm:pt modelId="{B658BA06-C652-4CAE-98E9-47FF8F15DCED}" type="pres">
      <dgm:prSet presAssocID="{E722E6E4-FD1E-46E7-98F5-B4BF5D0F5579}" presName="sibTrans" presStyleLbl="sibTrans1D1" presStyleIdx="1" presStyleCnt="7"/>
      <dgm:spPr/>
    </dgm:pt>
    <dgm:pt modelId="{12DA4833-3EC2-4A53-9A03-EBAFD4A366DA}" type="pres">
      <dgm:prSet presAssocID="{E722E6E4-FD1E-46E7-98F5-B4BF5D0F5579}" presName="connectorText" presStyleLbl="sibTrans1D1" presStyleIdx="1" presStyleCnt="7"/>
      <dgm:spPr/>
    </dgm:pt>
    <dgm:pt modelId="{57582FEF-5A9A-4434-8DB4-62581027AE9F}" type="pres">
      <dgm:prSet presAssocID="{D7D23AAC-4691-4FC5-B610-A7DC649E0E0A}" presName="node" presStyleLbl="node1" presStyleIdx="2" presStyleCnt="8">
        <dgm:presLayoutVars>
          <dgm:bulletEnabled val="1"/>
        </dgm:presLayoutVars>
      </dgm:prSet>
      <dgm:spPr/>
    </dgm:pt>
    <dgm:pt modelId="{B89B70C6-25DA-421D-8E7D-11F7B3C9CFF5}" type="pres">
      <dgm:prSet presAssocID="{7B0ECD54-B32A-44D9-8652-3F231EAAB8DF}" presName="sibTrans" presStyleLbl="sibTrans1D1" presStyleIdx="2" presStyleCnt="7"/>
      <dgm:spPr/>
    </dgm:pt>
    <dgm:pt modelId="{D01DE6E4-B19D-4683-ACC0-F2CBC4298374}" type="pres">
      <dgm:prSet presAssocID="{7B0ECD54-B32A-44D9-8652-3F231EAAB8DF}" presName="connectorText" presStyleLbl="sibTrans1D1" presStyleIdx="2" presStyleCnt="7"/>
      <dgm:spPr/>
    </dgm:pt>
    <dgm:pt modelId="{7CB7ED22-6CAB-4A40-B1A5-C482D56065DA}" type="pres">
      <dgm:prSet presAssocID="{52FB42FE-F5B2-4B5D-A70B-7CECC5933577}" presName="node" presStyleLbl="node1" presStyleIdx="3" presStyleCnt="8">
        <dgm:presLayoutVars>
          <dgm:bulletEnabled val="1"/>
        </dgm:presLayoutVars>
      </dgm:prSet>
      <dgm:spPr/>
    </dgm:pt>
    <dgm:pt modelId="{4CEAB2DD-1284-4F2F-9352-A8AEE3BFB7B7}" type="pres">
      <dgm:prSet presAssocID="{38CE871F-FDED-4283-BAE9-A7E1B2E41138}" presName="sibTrans" presStyleLbl="sibTrans1D1" presStyleIdx="3" presStyleCnt="7"/>
      <dgm:spPr/>
    </dgm:pt>
    <dgm:pt modelId="{910FC0EC-DB7B-4DA3-923C-565CF3A48C51}" type="pres">
      <dgm:prSet presAssocID="{38CE871F-FDED-4283-BAE9-A7E1B2E41138}" presName="connectorText" presStyleLbl="sibTrans1D1" presStyleIdx="3" presStyleCnt="7"/>
      <dgm:spPr/>
    </dgm:pt>
    <dgm:pt modelId="{A0C5CA82-9B24-49EE-812A-63B4F5DA2920}" type="pres">
      <dgm:prSet presAssocID="{07ADDC1B-7CA8-4687-AC53-30B64AB88AE7}" presName="node" presStyleLbl="node1" presStyleIdx="4" presStyleCnt="8">
        <dgm:presLayoutVars>
          <dgm:bulletEnabled val="1"/>
        </dgm:presLayoutVars>
      </dgm:prSet>
      <dgm:spPr/>
    </dgm:pt>
    <dgm:pt modelId="{BAC65A23-CFED-4AB4-BD5D-039AFB3F5E62}" type="pres">
      <dgm:prSet presAssocID="{E4858475-4C43-4D2C-9569-A420D62BD53A}" presName="sibTrans" presStyleLbl="sibTrans1D1" presStyleIdx="4" presStyleCnt="7"/>
      <dgm:spPr/>
    </dgm:pt>
    <dgm:pt modelId="{212DCB85-670A-4C5D-A05D-8514AEE94EE4}" type="pres">
      <dgm:prSet presAssocID="{E4858475-4C43-4D2C-9569-A420D62BD53A}" presName="connectorText" presStyleLbl="sibTrans1D1" presStyleIdx="4" presStyleCnt="7"/>
      <dgm:spPr/>
    </dgm:pt>
    <dgm:pt modelId="{E4D8D241-20BA-413A-9589-43959693FC56}" type="pres">
      <dgm:prSet presAssocID="{118993BF-AF52-460F-8AD3-AD797C0CBB60}" presName="node" presStyleLbl="node1" presStyleIdx="5" presStyleCnt="8">
        <dgm:presLayoutVars>
          <dgm:bulletEnabled val="1"/>
        </dgm:presLayoutVars>
      </dgm:prSet>
      <dgm:spPr/>
    </dgm:pt>
    <dgm:pt modelId="{09ED86A8-09D2-4674-86DB-2AA24A3F0F5B}" type="pres">
      <dgm:prSet presAssocID="{B62E5A62-66C6-480B-BF05-1B002F802BEB}" presName="sibTrans" presStyleLbl="sibTrans1D1" presStyleIdx="5" presStyleCnt="7"/>
      <dgm:spPr/>
    </dgm:pt>
    <dgm:pt modelId="{4AD6568D-A33D-4768-A836-F822B1149262}" type="pres">
      <dgm:prSet presAssocID="{B62E5A62-66C6-480B-BF05-1B002F802BEB}" presName="connectorText" presStyleLbl="sibTrans1D1" presStyleIdx="5" presStyleCnt="7"/>
      <dgm:spPr/>
    </dgm:pt>
    <dgm:pt modelId="{3977DA6F-A798-4D25-80B3-370CE4F9F189}" type="pres">
      <dgm:prSet presAssocID="{56599642-5270-45F4-9A68-B871F64FF5A8}" presName="node" presStyleLbl="node1" presStyleIdx="6" presStyleCnt="8">
        <dgm:presLayoutVars>
          <dgm:bulletEnabled val="1"/>
        </dgm:presLayoutVars>
      </dgm:prSet>
      <dgm:spPr/>
    </dgm:pt>
    <dgm:pt modelId="{9B6C6697-9CBC-4A6D-9DCE-C2650C85B44E}" type="pres">
      <dgm:prSet presAssocID="{52ED0D36-FFB7-4EBC-9F30-7E5F4298CADE}" presName="sibTrans" presStyleLbl="sibTrans1D1" presStyleIdx="6" presStyleCnt="7"/>
      <dgm:spPr/>
    </dgm:pt>
    <dgm:pt modelId="{915146F0-B7B7-4877-8EAC-19328D64BA57}" type="pres">
      <dgm:prSet presAssocID="{52ED0D36-FFB7-4EBC-9F30-7E5F4298CADE}" presName="connectorText" presStyleLbl="sibTrans1D1" presStyleIdx="6" presStyleCnt="7"/>
      <dgm:spPr/>
    </dgm:pt>
    <dgm:pt modelId="{7A34C2CB-F514-4418-8423-C304138302CA}" type="pres">
      <dgm:prSet presAssocID="{E6C2818E-93E3-4286-99D0-B2BDC634DC11}" presName="node" presStyleLbl="node1" presStyleIdx="7" presStyleCnt="8">
        <dgm:presLayoutVars>
          <dgm:bulletEnabled val="1"/>
        </dgm:presLayoutVars>
      </dgm:prSet>
      <dgm:spPr/>
    </dgm:pt>
  </dgm:ptLst>
  <dgm:cxnLst>
    <dgm:cxn modelId="{F45E2102-1449-47EC-85D6-E7CDA86AAFE4}" type="presOf" srcId="{92C2F02C-B934-4D91-95F6-E0552531C9DD}" destId="{229E7C08-1FF0-420B-B586-851F69551247}" srcOrd="0" destOrd="0" presId="urn:microsoft.com/office/officeart/2016/7/layout/RepeatingBendingProcessNew"/>
    <dgm:cxn modelId="{98055D04-944A-409C-B998-0B5D9AB51AAE}" srcId="{9976FAE9-2C03-48EA-B6F7-3042B0D7FE4C}" destId="{D7D23AAC-4691-4FC5-B610-A7DC649E0E0A}" srcOrd="2" destOrd="0" parTransId="{EB30A97B-3144-4A60-9F56-0EF25A5F4A11}" sibTransId="{7B0ECD54-B32A-44D9-8652-3F231EAAB8DF}"/>
    <dgm:cxn modelId="{0F7EF007-4918-46BE-A235-DAB39CE8D277}" type="presOf" srcId="{38CE871F-FDED-4283-BAE9-A7E1B2E41138}" destId="{4CEAB2DD-1284-4F2F-9352-A8AEE3BFB7B7}" srcOrd="0" destOrd="0" presId="urn:microsoft.com/office/officeart/2016/7/layout/RepeatingBendingProcessNew"/>
    <dgm:cxn modelId="{8304910B-7F5F-40C3-8B7E-480398C9CBAA}" srcId="{9976FAE9-2C03-48EA-B6F7-3042B0D7FE4C}" destId="{52FB42FE-F5B2-4B5D-A70B-7CECC5933577}" srcOrd="3" destOrd="0" parTransId="{6B8CDB7F-1798-4BCF-A77F-F774769E73B9}" sibTransId="{38CE871F-FDED-4283-BAE9-A7E1B2E41138}"/>
    <dgm:cxn modelId="{BC1DD130-AE1A-4BF0-AA69-B9FE94BE51AA}" type="presOf" srcId="{B62E5A62-66C6-480B-BF05-1B002F802BEB}" destId="{4AD6568D-A33D-4768-A836-F822B1149262}" srcOrd="1" destOrd="0" presId="urn:microsoft.com/office/officeart/2016/7/layout/RepeatingBendingProcessNew"/>
    <dgm:cxn modelId="{A18A0A35-67A4-4D54-99C5-FBED86EB92E8}" type="presOf" srcId="{56599642-5270-45F4-9A68-B871F64FF5A8}" destId="{3977DA6F-A798-4D25-80B3-370CE4F9F189}" srcOrd="0" destOrd="0" presId="urn:microsoft.com/office/officeart/2016/7/layout/RepeatingBendingProcessNew"/>
    <dgm:cxn modelId="{E2114F39-D248-4132-9394-3E8E2119C37F}" type="presOf" srcId="{9976FAE9-2C03-48EA-B6F7-3042B0D7FE4C}" destId="{37DDC798-6B94-4A43-9C2E-0C6CE9C8F9B9}" srcOrd="0" destOrd="0" presId="urn:microsoft.com/office/officeart/2016/7/layout/RepeatingBendingProcessNew"/>
    <dgm:cxn modelId="{E1951A42-8929-4211-BA37-CD721684209C}" type="presOf" srcId="{52ED0D36-FFB7-4EBC-9F30-7E5F4298CADE}" destId="{9B6C6697-9CBC-4A6D-9DCE-C2650C85B44E}" srcOrd="0" destOrd="0" presId="urn:microsoft.com/office/officeart/2016/7/layout/RepeatingBendingProcessNew"/>
    <dgm:cxn modelId="{D9B20D65-C83E-4514-8327-A404D267417C}" type="presOf" srcId="{7B0ECD54-B32A-44D9-8652-3F231EAAB8DF}" destId="{D01DE6E4-B19D-4683-ACC0-F2CBC4298374}" srcOrd="1" destOrd="0" presId="urn:microsoft.com/office/officeart/2016/7/layout/RepeatingBendingProcessNew"/>
    <dgm:cxn modelId="{2F76F767-6A30-4E3D-A74E-C295BED965E2}" type="presOf" srcId="{8800FE5E-2B20-48A0-95B3-43F4067FEF61}" destId="{56A6A26D-F91A-4CD2-94B2-D0E476EBAAC3}" srcOrd="0" destOrd="0" presId="urn:microsoft.com/office/officeart/2016/7/layout/RepeatingBendingProcessNew"/>
    <dgm:cxn modelId="{7EF4F84C-6DB4-4454-B188-659506FE489C}" type="presOf" srcId="{52FB42FE-F5B2-4B5D-A70B-7CECC5933577}" destId="{7CB7ED22-6CAB-4A40-B1A5-C482D56065DA}" srcOrd="0" destOrd="0" presId="urn:microsoft.com/office/officeart/2016/7/layout/RepeatingBendingProcessNew"/>
    <dgm:cxn modelId="{C7AA0052-337C-4B61-A14D-5097680B7559}" type="presOf" srcId="{52ED0D36-FFB7-4EBC-9F30-7E5F4298CADE}" destId="{915146F0-B7B7-4877-8EAC-19328D64BA57}" srcOrd="1" destOrd="0" presId="urn:microsoft.com/office/officeart/2016/7/layout/RepeatingBendingProcessNew"/>
    <dgm:cxn modelId="{FD541475-7A5C-4A54-8F89-287E2BF7A177}" type="presOf" srcId="{50462E58-6E94-4B3F-BE50-ED24BD5E486C}" destId="{3D2E2DD4-C815-4904-B3C6-BA8A49BFDCA6}" srcOrd="0" destOrd="0" presId="urn:microsoft.com/office/officeart/2016/7/layout/RepeatingBendingProcessNew"/>
    <dgm:cxn modelId="{35FAD875-2722-4BAD-AA01-A6380E12B3CF}" srcId="{9976FAE9-2C03-48EA-B6F7-3042B0D7FE4C}" destId="{56599642-5270-45F4-9A68-B871F64FF5A8}" srcOrd="6" destOrd="0" parTransId="{FB751C13-F924-4E76-A22C-5C831C3F4422}" sibTransId="{52ED0D36-FFB7-4EBC-9F30-7E5F4298CADE}"/>
    <dgm:cxn modelId="{A8B27977-089D-4D3C-9E00-CA2491DE7C00}" type="presOf" srcId="{7B0ECD54-B32A-44D9-8652-3F231EAAB8DF}" destId="{B89B70C6-25DA-421D-8E7D-11F7B3C9CFF5}" srcOrd="0" destOrd="0" presId="urn:microsoft.com/office/officeart/2016/7/layout/RepeatingBendingProcessNew"/>
    <dgm:cxn modelId="{17B8837A-1FA7-4345-9EFA-0BCA704A5AD2}" srcId="{9976FAE9-2C03-48EA-B6F7-3042B0D7FE4C}" destId="{118993BF-AF52-460F-8AD3-AD797C0CBB60}" srcOrd="5" destOrd="0" parTransId="{79FBE3FB-59B4-427E-905F-2768FD50E46A}" sibTransId="{B62E5A62-66C6-480B-BF05-1B002F802BEB}"/>
    <dgm:cxn modelId="{BB52C27E-A44A-432D-A743-F8B91E9679F6}" type="presOf" srcId="{E4858475-4C43-4D2C-9569-A420D62BD53A}" destId="{BAC65A23-CFED-4AB4-BD5D-039AFB3F5E62}" srcOrd="0" destOrd="0" presId="urn:microsoft.com/office/officeart/2016/7/layout/RepeatingBendingProcessNew"/>
    <dgm:cxn modelId="{D01CE684-5554-421E-8D75-EDBCCCDEC532}" type="presOf" srcId="{50462E58-6E94-4B3F-BE50-ED24BD5E486C}" destId="{569C99D6-361C-4E74-9D1D-4DAF78001FE3}" srcOrd="1" destOrd="0" presId="urn:microsoft.com/office/officeart/2016/7/layout/RepeatingBendingProcessNew"/>
    <dgm:cxn modelId="{19778E86-135E-49D3-A18B-FC5CCAF3F9BE}" type="presOf" srcId="{B62E5A62-66C6-480B-BF05-1B002F802BEB}" destId="{09ED86A8-09D2-4674-86DB-2AA24A3F0F5B}" srcOrd="0" destOrd="0" presId="urn:microsoft.com/office/officeart/2016/7/layout/RepeatingBendingProcessNew"/>
    <dgm:cxn modelId="{5C85D09A-C4E5-419B-83CC-DC82D1C2E253}" srcId="{9976FAE9-2C03-48EA-B6F7-3042B0D7FE4C}" destId="{07ADDC1B-7CA8-4687-AC53-30B64AB88AE7}" srcOrd="4" destOrd="0" parTransId="{6DAC8A22-8185-4733-9BB0-01E14341CAC4}" sibTransId="{E4858475-4C43-4D2C-9569-A420D62BD53A}"/>
    <dgm:cxn modelId="{9BBE099C-6B9A-4F45-9BC2-7133A25B9E97}" type="presOf" srcId="{E6C2818E-93E3-4286-99D0-B2BDC634DC11}" destId="{7A34C2CB-F514-4418-8423-C304138302CA}" srcOrd="0" destOrd="0" presId="urn:microsoft.com/office/officeart/2016/7/layout/RepeatingBendingProcessNew"/>
    <dgm:cxn modelId="{A8CCC1A3-366C-40D1-8E57-A868E7D24929}" type="presOf" srcId="{38CE871F-FDED-4283-BAE9-A7E1B2E41138}" destId="{910FC0EC-DB7B-4DA3-923C-565CF3A48C51}" srcOrd="1" destOrd="0" presId="urn:microsoft.com/office/officeart/2016/7/layout/RepeatingBendingProcessNew"/>
    <dgm:cxn modelId="{320DA0A7-ED4C-4DA0-9680-4DBCE5A179FA}" type="presOf" srcId="{E722E6E4-FD1E-46E7-98F5-B4BF5D0F5579}" destId="{12DA4833-3EC2-4A53-9A03-EBAFD4A366DA}" srcOrd="1" destOrd="0" presId="urn:microsoft.com/office/officeart/2016/7/layout/RepeatingBendingProcessNew"/>
    <dgm:cxn modelId="{13C728AF-7BB1-4AFE-B849-FBE8A27603F6}" srcId="{9976FAE9-2C03-48EA-B6F7-3042B0D7FE4C}" destId="{92C2F02C-B934-4D91-95F6-E0552531C9DD}" srcOrd="1" destOrd="0" parTransId="{309C8881-D244-4760-BCD5-F7EFDDFBF8DF}" sibTransId="{E722E6E4-FD1E-46E7-98F5-B4BF5D0F5579}"/>
    <dgm:cxn modelId="{989850BD-56F2-4CF8-A593-BF9C91571D95}" type="presOf" srcId="{E722E6E4-FD1E-46E7-98F5-B4BF5D0F5579}" destId="{B658BA06-C652-4CAE-98E9-47FF8F15DCED}" srcOrd="0" destOrd="0" presId="urn:microsoft.com/office/officeart/2016/7/layout/RepeatingBendingProcessNew"/>
    <dgm:cxn modelId="{179A18C4-55D8-4F05-AE4D-D99B41CAAE46}" srcId="{9976FAE9-2C03-48EA-B6F7-3042B0D7FE4C}" destId="{8800FE5E-2B20-48A0-95B3-43F4067FEF61}" srcOrd="0" destOrd="0" parTransId="{26573572-6064-4F3A-9CD4-38D3AC94C6AC}" sibTransId="{50462E58-6E94-4B3F-BE50-ED24BD5E486C}"/>
    <dgm:cxn modelId="{0B3427C7-22B3-45E3-8BB3-FBA2BABF5045}" type="presOf" srcId="{E4858475-4C43-4D2C-9569-A420D62BD53A}" destId="{212DCB85-670A-4C5D-A05D-8514AEE94EE4}" srcOrd="1" destOrd="0" presId="urn:microsoft.com/office/officeart/2016/7/layout/RepeatingBendingProcessNew"/>
    <dgm:cxn modelId="{52E190D8-EB1E-4734-A06F-53A76229CC3E}" type="presOf" srcId="{118993BF-AF52-460F-8AD3-AD797C0CBB60}" destId="{E4D8D241-20BA-413A-9589-43959693FC56}" srcOrd="0" destOrd="0" presId="urn:microsoft.com/office/officeart/2016/7/layout/RepeatingBendingProcessNew"/>
    <dgm:cxn modelId="{2809BCE4-CC06-4D64-B7B8-C139536BE176}" type="presOf" srcId="{D7D23AAC-4691-4FC5-B610-A7DC649E0E0A}" destId="{57582FEF-5A9A-4434-8DB4-62581027AE9F}" srcOrd="0" destOrd="0" presId="urn:microsoft.com/office/officeart/2016/7/layout/RepeatingBendingProcessNew"/>
    <dgm:cxn modelId="{185198E8-9536-4828-BA32-80C5AB08F33D}" srcId="{9976FAE9-2C03-48EA-B6F7-3042B0D7FE4C}" destId="{E6C2818E-93E3-4286-99D0-B2BDC634DC11}" srcOrd="7" destOrd="0" parTransId="{A3205DF3-9736-47CB-B63A-5FE0B09ED593}" sibTransId="{290D22D1-07E5-43A6-B015-C4D01FB005F6}"/>
    <dgm:cxn modelId="{9A925AEA-75AE-48AA-8EA3-7AAB4D0D133F}" type="presOf" srcId="{07ADDC1B-7CA8-4687-AC53-30B64AB88AE7}" destId="{A0C5CA82-9B24-49EE-812A-63B4F5DA2920}" srcOrd="0" destOrd="0" presId="urn:microsoft.com/office/officeart/2016/7/layout/RepeatingBendingProcessNew"/>
    <dgm:cxn modelId="{FF6D9CC4-9C3E-4A39-AA0A-2526986BABFC}" type="presParOf" srcId="{37DDC798-6B94-4A43-9C2E-0C6CE9C8F9B9}" destId="{56A6A26D-F91A-4CD2-94B2-D0E476EBAAC3}" srcOrd="0" destOrd="0" presId="urn:microsoft.com/office/officeart/2016/7/layout/RepeatingBendingProcessNew"/>
    <dgm:cxn modelId="{619C4F6F-4242-41A5-ABA9-58E9AA375FEC}" type="presParOf" srcId="{37DDC798-6B94-4A43-9C2E-0C6CE9C8F9B9}" destId="{3D2E2DD4-C815-4904-B3C6-BA8A49BFDCA6}" srcOrd="1" destOrd="0" presId="urn:microsoft.com/office/officeart/2016/7/layout/RepeatingBendingProcessNew"/>
    <dgm:cxn modelId="{F6FA14C9-81C6-449D-816D-B2E9483D41E9}" type="presParOf" srcId="{3D2E2DD4-C815-4904-B3C6-BA8A49BFDCA6}" destId="{569C99D6-361C-4E74-9D1D-4DAF78001FE3}" srcOrd="0" destOrd="0" presId="urn:microsoft.com/office/officeart/2016/7/layout/RepeatingBendingProcessNew"/>
    <dgm:cxn modelId="{A20C4005-B885-40EE-89F8-ED85F4AC97C1}" type="presParOf" srcId="{37DDC798-6B94-4A43-9C2E-0C6CE9C8F9B9}" destId="{229E7C08-1FF0-420B-B586-851F69551247}" srcOrd="2" destOrd="0" presId="urn:microsoft.com/office/officeart/2016/7/layout/RepeatingBendingProcessNew"/>
    <dgm:cxn modelId="{017FCF76-915E-49C6-85C0-35CDE61D5FE6}" type="presParOf" srcId="{37DDC798-6B94-4A43-9C2E-0C6CE9C8F9B9}" destId="{B658BA06-C652-4CAE-98E9-47FF8F15DCED}" srcOrd="3" destOrd="0" presId="urn:microsoft.com/office/officeart/2016/7/layout/RepeatingBendingProcessNew"/>
    <dgm:cxn modelId="{9CFFE8A6-0B4B-491A-9F36-D6D7125A9F81}" type="presParOf" srcId="{B658BA06-C652-4CAE-98E9-47FF8F15DCED}" destId="{12DA4833-3EC2-4A53-9A03-EBAFD4A366DA}" srcOrd="0" destOrd="0" presId="urn:microsoft.com/office/officeart/2016/7/layout/RepeatingBendingProcessNew"/>
    <dgm:cxn modelId="{2420E178-EA91-44E4-875E-62B687789AAF}" type="presParOf" srcId="{37DDC798-6B94-4A43-9C2E-0C6CE9C8F9B9}" destId="{57582FEF-5A9A-4434-8DB4-62581027AE9F}" srcOrd="4" destOrd="0" presId="urn:microsoft.com/office/officeart/2016/7/layout/RepeatingBendingProcessNew"/>
    <dgm:cxn modelId="{16AEC321-E2A5-47B7-BC32-05AD028A1A17}" type="presParOf" srcId="{37DDC798-6B94-4A43-9C2E-0C6CE9C8F9B9}" destId="{B89B70C6-25DA-421D-8E7D-11F7B3C9CFF5}" srcOrd="5" destOrd="0" presId="urn:microsoft.com/office/officeart/2016/7/layout/RepeatingBendingProcessNew"/>
    <dgm:cxn modelId="{7C42BC4F-9012-4E5E-A304-9372E7F79A78}" type="presParOf" srcId="{B89B70C6-25DA-421D-8E7D-11F7B3C9CFF5}" destId="{D01DE6E4-B19D-4683-ACC0-F2CBC4298374}" srcOrd="0" destOrd="0" presId="urn:microsoft.com/office/officeart/2016/7/layout/RepeatingBendingProcessNew"/>
    <dgm:cxn modelId="{888B49BF-6EC0-43FF-A839-49DACFCD2CC9}" type="presParOf" srcId="{37DDC798-6B94-4A43-9C2E-0C6CE9C8F9B9}" destId="{7CB7ED22-6CAB-4A40-B1A5-C482D56065DA}" srcOrd="6" destOrd="0" presId="urn:microsoft.com/office/officeart/2016/7/layout/RepeatingBendingProcessNew"/>
    <dgm:cxn modelId="{BA2B0E70-1BB0-4347-BA3E-B48699A25774}" type="presParOf" srcId="{37DDC798-6B94-4A43-9C2E-0C6CE9C8F9B9}" destId="{4CEAB2DD-1284-4F2F-9352-A8AEE3BFB7B7}" srcOrd="7" destOrd="0" presId="urn:microsoft.com/office/officeart/2016/7/layout/RepeatingBendingProcessNew"/>
    <dgm:cxn modelId="{28182E39-7E6F-43BC-BCAB-4C412C470A99}" type="presParOf" srcId="{4CEAB2DD-1284-4F2F-9352-A8AEE3BFB7B7}" destId="{910FC0EC-DB7B-4DA3-923C-565CF3A48C51}" srcOrd="0" destOrd="0" presId="urn:microsoft.com/office/officeart/2016/7/layout/RepeatingBendingProcessNew"/>
    <dgm:cxn modelId="{7AF866FC-55B4-4C5D-9929-100786640537}" type="presParOf" srcId="{37DDC798-6B94-4A43-9C2E-0C6CE9C8F9B9}" destId="{A0C5CA82-9B24-49EE-812A-63B4F5DA2920}" srcOrd="8" destOrd="0" presId="urn:microsoft.com/office/officeart/2016/7/layout/RepeatingBendingProcessNew"/>
    <dgm:cxn modelId="{4760921D-E512-4D16-93E3-F1103926053D}" type="presParOf" srcId="{37DDC798-6B94-4A43-9C2E-0C6CE9C8F9B9}" destId="{BAC65A23-CFED-4AB4-BD5D-039AFB3F5E62}" srcOrd="9" destOrd="0" presId="urn:microsoft.com/office/officeart/2016/7/layout/RepeatingBendingProcessNew"/>
    <dgm:cxn modelId="{1D4F356A-138B-485E-8F98-F9117FF02B3A}" type="presParOf" srcId="{BAC65A23-CFED-4AB4-BD5D-039AFB3F5E62}" destId="{212DCB85-670A-4C5D-A05D-8514AEE94EE4}" srcOrd="0" destOrd="0" presId="urn:microsoft.com/office/officeart/2016/7/layout/RepeatingBendingProcessNew"/>
    <dgm:cxn modelId="{64346340-4F9F-4A0C-9194-4E47E96F74F5}" type="presParOf" srcId="{37DDC798-6B94-4A43-9C2E-0C6CE9C8F9B9}" destId="{E4D8D241-20BA-413A-9589-43959693FC56}" srcOrd="10" destOrd="0" presId="urn:microsoft.com/office/officeart/2016/7/layout/RepeatingBendingProcessNew"/>
    <dgm:cxn modelId="{2CBFF6A6-96D2-402D-97D8-97E1E20C8F05}" type="presParOf" srcId="{37DDC798-6B94-4A43-9C2E-0C6CE9C8F9B9}" destId="{09ED86A8-09D2-4674-86DB-2AA24A3F0F5B}" srcOrd="11" destOrd="0" presId="urn:microsoft.com/office/officeart/2016/7/layout/RepeatingBendingProcessNew"/>
    <dgm:cxn modelId="{DB875A89-AABF-417E-8363-A8924326ED16}" type="presParOf" srcId="{09ED86A8-09D2-4674-86DB-2AA24A3F0F5B}" destId="{4AD6568D-A33D-4768-A836-F822B1149262}" srcOrd="0" destOrd="0" presId="urn:microsoft.com/office/officeart/2016/7/layout/RepeatingBendingProcessNew"/>
    <dgm:cxn modelId="{7B1B3EDA-949A-4BF3-AAEC-70E53190B8E7}" type="presParOf" srcId="{37DDC798-6B94-4A43-9C2E-0C6CE9C8F9B9}" destId="{3977DA6F-A798-4D25-80B3-370CE4F9F189}" srcOrd="12" destOrd="0" presId="urn:microsoft.com/office/officeart/2016/7/layout/RepeatingBendingProcessNew"/>
    <dgm:cxn modelId="{C9A974DF-B1A2-445D-A2CB-30E8FA0A6D09}" type="presParOf" srcId="{37DDC798-6B94-4A43-9C2E-0C6CE9C8F9B9}" destId="{9B6C6697-9CBC-4A6D-9DCE-C2650C85B44E}" srcOrd="13" destOrd="0" presId="urn:microsoft.com/office/officeart/2016/7/layout/RepeatingBendingProcessNew"/>
    <dgm:cxn modelId="{64D88535-C051-440C-9E78-1D7D8E438A42}" type="presParOf" srcId="{9B6C6697-9CBC-4A6D-9DCE-C2650C85B44E}" destId="{915146F0-B7B7-4877-8EAC-19328D64BA57}" srcOrd="0" destOrd="0" presId="urn:microsoft.com/office/officeart/2016/7/layout/RepeatingBendingProcessNew"/>
    <dgm:cxn modelId="{DC7CFD56-88EA-4E1E-9B44-E1820C2220A9}" type="presParOf" srcId="{37DDC798-6B94-4A43-9C2E-0C6CE9C8F9B9}" destId="{7A34C2CB-F514-4418-8423-C304138302C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60B33-CD07-478F-9C0B-C5BC88701B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B4A407-1CD9-47EA-9D49-DD18099A72D4}">
      <dgm:prSet/>
      <dgm:spPr/>
      <dgm:t>
        <a:bodyPr/>
        <a:lstStyle/>
        <a:p>
          <a:r>
            <a:rPr lang="es-ES" b="1"/>
            <a:t>PLAN</a:t>
          </a:r>
          <a:r>
            <a:rPr lang="es-ES"/>
            <a:t>:  En esta fase es donde se analiza el modelo de amenazas, también conocido como Threat Modeling.</a:t>
          </a:r>
          <a:endParaRPr lang="en-US"/>
        </a:p>
      </dgm:t>
    </dgm:pt>
    <dgm:pt modelId="{C0E060EE-60F3-40B2-B686-70F901B99AF4}" type="parTrans" cxnId="{23033CEF-6D50-4273-A1D9-F139C8AF6B3B}">
      <dgm:prSet/>
      <dgm:spPr/>
      <dgm:t>
        <a:bodyPr/>
        <a:lstStyle/>
        <a:p>
          <a:endParaRPr lang="en-US"/>
        </a:p>
      </dgm:t>
    </dgm:pt>
    <dgm:pt modelId="{93C5A5A7-839E-4E3B-9F34-D6E843863F61}" type="sibTrans" cxnId="{23033CEF-6D50-4273-A1D9-F139C8AF6B3B}">
      <dgm:prSet/>
      <dgm:spPr/>
      <dgm:t>
        <a:bodyPr/>
        <a:lstStyle/>
        <a:p>
          <a:endParaRPr lang="en-US"/>
        </a:p>
      </dgm:t>
    </dgm:pt>
    <dgm:pt modelId="{53738C7E-1355-49C1-90F4-369C5C7F6141}">
      <dgm:prSet/>
      <dgm:spPr/>
      <dgm:t>
        <a:bodyPr/>
        <a:lstStyle/>
        <a:p>
          <a:r>
            <a:rPr lang="es-ES" b="1"/>
            <a:t>CODE: </a:t>
          </a:r>
          <a:r>
            <a:rPr lang="es-ES"/>
            <a:t>En esta etapa, el equipo de seguridad se convierte en formador y proveedor explicando a los integrantes del equipo de desarrollo cómo utilizar herramientas de seguridad</a:t>
          </a:r>
          <a:endParaRPr lang="en-US"/>
        </a:p>
      </dgm:t>
    </dgm:pt>
    <dgm:pt modelId="{27E8A9CF-082C-40D7-BAB5-52E5C899F1FA}" type="parTrans" cxnId="{78FC095B-18FF-4FE1-B307-5AB9FCD1B6AF}">
      <dgm:prSet/>
      <dgm:spPr/>
      <dgm:t>
        <a:bodyPr/>
        <a:lstStyle/>
        <a:p>
          <a:endParaRPr lang="en-US"/>
        </a:p>
      </dgm:t>
    </dgm:pt>
    <dgm:pt modelId="{EEF37D64-DAB7-42EC-9B3A-9F268AA7F5C3}" type="sibTrans" cxnId="{78FC095B-18FF-4FE1-B307-5AB9FCD1B6AF}">
      <dgm:prSet/>
      <dgm:spPr/>
      <dgm:t>
        <a:bodyPr/>
        <a:lstStyle/>
        <a:p>
          <a:endParaRPr lang="en-US"/>
        </a:p>
      </dgm:t>
    </dgm:pt>
    <dgm:pt modelId="{B4B0B389-3070-4B6D-98F4-2920C41CF0E7}" type="pres">
      <dgm:prSet presAssocID="{E8160B33-CD07-478F-9C0B-C5BC88701B92}" presName="root" presStyleCnt="0">
        <dgm:presLayoutVars>
          <dgm:dir/>
          <dgm:resizeHandles val="exact"/>
        </dgm:presLayoutVars>
      </dgm:prSet>
      <dgm:spPr/>
    </dgm:pt>
    <dgm:pt modelId="{17B62055-3D32-42A0-8E82-41D3E6875AF0}" type="pres">
      <dgm:prSet presAssocID="{FBB4A407-1CD9-47EA-9D49-DD18099A72D4}" presName="compNode" presStyleCnt="0"/>
      <dgm:spPr/>
    </dgm:pt>
    <dgm:pt modelId="{2F4A05E3-4397-476D-9959-AE2B5E6211EE}" type="pres">
      <dgm:prSet presAssocID="{FBB4A407-1CD9-47EA-9D49-DD18099A72D4}" presName="bgRect" presStyleLbl="bgShp" presStyleIdx="0" presStyleCnt="2"/>
      <dgm:spPr/>
    </dgm:pt>
    <dgm:pt modelId="{3BF9EB60-DAAE-4C6C-A6AC-9DD80ECD85D1}" type="pres">
      <dgm:prSet presAssocID="{FBB4A407-1CD9-47EA-9D49-DD18099A72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956EAE3-8641-4160-8D3B-9112858453D7}" type="pres">
      <dgm:prSet presAssocID="{FBB4A407-1CD9-47EA-9D49-DD18099A72D4}" presName="spaceRect" presStyleCnt="0"/>
      <dgm:spPr/>
    </dgm:pt>
    <dgm:pt modelId="{C99B1D5D-CE7F-43AF-BA9F-F0C52065B151}" type="pres">
      <dgm:prSet presAssocID="{FBB4A407-1CD9-47EA-9D49-DD18099A72D4}" presName="parTx" presStyleLbl="revTx" presStyleIdx="0" presStyleCnt="2">
        <dgm:presLayoutVars>
          <dgm:chMax val="0"/>
          <dgm:chPref val="0"/>
        </dgm:presLayoutVars>
      </dgm:prSet>
      <dgm:spPr/>
    </dgm:pt>
    <dgm:pt modelId="{67862309-F184-494B-8421-830EE3A3BD51}" type="pres">
      <dgm:prSet presAssocID="{93C5A5A7-839E-4E3B-9F34-D6E843863F61}" presName="sibTrans" presStyleCnt="0"/>
      <dgm:spPr/>
    </dgm:pt>
    <dgm:pt modelId="{50BDF47A-74EE-496A-99F6-AEE52531D083}" type="pres">
      <dgm:prSet presAssocID="{53738C7E-1355-49C1-90F4-369C5C7F6141}" presName="compNode" presStyleCnt="0"/>
      <dgm:spPr/>
    </dgm:pt>
    <dgm:pt modelId="{C5946A8A-0D63-4ECD-AB14-20209B3A37F7}" type="pres">
      <dgm:prSet presAssocID="{53738C7E-1355-49C1-90F4-369C5C7F6141}" presName="bgRect" presStyleLbl="bgShp" presStyleIdx="1" presStyleCnt="2"/>
      <dgm:spPr/>
    </dgm:pt>
    <dgm:pt modelId="{2B78B836-BC92-401A-9216-A85900B435F4}" type="pres">
      <dgm:prSet presAssocID="{53738C7E-1355-49C1-90F4-369C5C7F61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9E502582-714E-42EC-B696-3E0BD3B7E93D}" type="pres">
      <dgm:prSet presAssocID="{53738C7E-1355-49C1-90F4-369C5C7F6141}" presName="spaceRect" presStyleCnt="0"/>
      <dgm:spPr/>
    </dgm:pt>
    <dgm:pt modelId="{390E5C07-08EE-4047-B315-948D5AF44C90}" type="pres">
      <dgm:prSet presAssocID="{53738C7E-1355-49C1-90F4-369C5C7F61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FC095B-18FF-4FE1-B307-5AB9FCD1B6AF}" srcId="{E8160B33-CD07-478F-9C0B-C5BC88701B92}" destId="{53738C7E-1355-49C1-90F4-369C5C7F6141}" srcOrd="1" destOrd="0" parTransId="{27E8A9CF-082C-40D7-BAB5-52E5C899F1FA}" sibTransId="{EEF37D64-DAB7-42EC-9B3A-9F268AA7F5C3}"/>
    <dgm:cxn modelId="{DFAE2A64-1E3D-4074-9A3F-6631D4047469}" type="presOf" srcId="{53738C7E-1355-49C1-90F4-369C5C7F6141}" destId="{390E5C07-08EE-4047-B315-948D5AF44C90}" srcOrd="0" destOrd="0" presId="urn:microsoft.com/office/officeart/2018/2/layout/IconVerticalSolidList"/>
    <dgm:cxn modelId="{78B65E8E-986D-4B57-9CF9-B24A5E41F3F8}" type="presOf" srcId="{E8160B33-CD07-478F-9C0B-C5BC88701B92}" destId="{B4B0B389-3070-4B6D-98F4-2920C41CF0E7}" srcOrd="0" destOrd="0" presId="urn:microsoft.com/office/officeart/2018/2/layout/IconVerticalSolidList"/>
    <dgm:cxn modelId="{60932CE0-6583-481C-9FCF-94C3BD4DEE6C}" type="presOf" srcId="{FBB4A407-1CD9-47EA-9D49-DD18099A72D4}" destId="{C99B1D5D-CE7F-43AF-BA9F-F0C52065B151}" srcOrd="0" destOrd="0" presId="urn:microsoft.com/office/officeart/2018/2/layout/IconVerticalSolidList"/>
    <dgm:cxn modelId="{23033CEF-6D50-4273-A1D9-F139C8AF6B3B}" srcId="{E8160B33-CD07-478F-9C0B-C5BC88701B92}" destId="{FBB4A407-1CD9-47EA-9D49-DD18099A72D4}" srcOrd="0" destOrd="0" parTransId="{C0E060EE-60F3-40B2-B686-70F901B99AF4}" sibTransId="{93C5A5A7-839E-4E3B-9F34-D6E843863F61}"/>
    <dgm:cxn modelId="{35126289-690B-4D11-9130-FDFEB3BAC2B8}" type="presParOf" srcId="{B4B0B389-3070-4B6D-98F4-2920C41CF0E7}" destId="{17B62055-3D32-42A0-8E82-41D3E6875AF0}" srcOrd="0" destOrd="0" presId="urn:microsoft.com/office/officeart/2018/2/layout/IconVerticalSolidList"/>
    <dgm:cxn modelId="{392AFBCA-1495-4E95-8D9D-E4D24AF6ED4F}" type="presParOf" srcId="{17B62055-3D32-42A0-8E82-41D3E6875AF0}" destId="{2F4A05E3-4397-476D-9959-AE2B5E6211EE}" srcOrd="0" destOrd="0" presId="urn:microsoft.com/office/officeart/2018/2/layout/IconVerticalSolidList"/>
    <dgm:cxn modelId="{19747979-2878-49B7-9690-0CFB2CD6AF7A}" type="presParOf" srcId="{17B62055-3D32-42A0-8E82-41D3E6875AF0}" destId="{3BF9EB60-DAAE-4C6C-A6AC-9DD80ECD85D1}" srcOrd="1" destOrd="0" presId="urn:microsoft.com/office/officeart/2018/2/layout/IconVerticalSolidList"/>
    <dgm:cxn modelId="{CED50E67-6678-4DF3-81D7-0C306C8213DD}" type="presParOf" srcId="{17B62055-3D32-42A0-8E82-41D3E6875AF0}" destId="{E956EAE3-8641-4160-8D3B-9112858453D7}" srcOrd="2" destOrd="0" presId="urn:microsoft.com/office/officeart/2018/2/layout/IconVerticalSolidList"/>
    <dgm:cxn modelId="{F09807BC-2845-45B9-A14A-F4C2C9154F8E}" type="presParOf" srcId="{17B62055-3D32-42A0-8E82-41D3E6875AF0}" destId="{C99B1D5D-CE7F-43AF-BA9F-F0C52065B151}" srcOrd="3" destOrd="0" presId="urn:microsoft.com/office/officeart/2018/2/layout/IconVerticalSolidList"/>
    <dgm:cxn modelId="{1B90B0A2-C7CF-4825-BFF8-713D9CC152E1}" type="presParOf" srcId="{B4B0B389-3070-4B6D-98F4-2920C41CF0E7}" destId="{67862309-F184-494B-8421-830EE3A3BD51}" srcOrd="1" destOrd="0" presId="urn:microsoft.com/office/officeart/2018/2/layout/IconVerticalSolidList"/>
    <dgm:cxn modelId="{FEA6A938-2838-48B7-A770-C13515FD53BF}" type="presParOf" srcId="{B4B0B389-3070-4B6D-98F4-2920C41CF0E7}" destId="{50BDF47A-74EE-496A-99F6-AEE52531D083}" srcOrd="2" destOrd="0" presId="urn:microsoft.com/office/officeart/2018/2/layout/IconVerticalSolidList"/>
    <dgm:cxn modelId="{E20AC71F-5A50-44A1-B1D7-318A45956F4C}" type="presParOf" srcId="{50BDF47A-74EE-496A-99F6-AEE52531D083}" destId="{C5946A8A-0D63-4ECD-AB14-20209B3A37F7}" srcOrd="0" destOrd="0" presId="urn:microsoft.com/office/officeart/2018/2/layout/IconVerticalSolidList"/>
    <dgm:cxn modelId="{87AC872F-6367-4FB7-8F21-D2389AF090D5}" type="presParOf" srcId="{50BDF47A-74EE-496A-99F6-AEE52531D083}" destId="{2B78B836-BC92-401A-9216-A85900B435F4}" srcOrd="1" destOrd="0" presId="urn:microsoft.com/office/officeart/2018/2/layout/IconVerticalSolidList"/>
    <dgm:cxn modelId="{8EDE823C-CDF2-414E-82B6-56B2DA99BB24}" type="presParOf" srcId="{50BDF47A-74EE-496A-99F6-AEE52531D083}" destId="{9E502582-714E-42EC-B696-3E0BD3B7E93D}" srcOrd="2" destOrd="0" presId="urn:microsoft.com/office/officeart/2018/2/layout/IconVerticalSolidList"/>
    <dgm:cxn modelId="{DC4FD736-6669-4449-A5E1-3C95487E7227}" type="presParOf" srcId="{50BDF47A-74EE-496A-99F6-AEE52531D083}" destId="{390E5C07-08EE-4047-B315-948D5AF44C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160B33-CD07-478F-9C0B-C5BC88701B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B4A407-1CD9-47EA-9D49-DD18099A72D4}">
      <dgm:prSet/>
      <dgm:spPr/>
      <dgm:t>
        <a:bodyPr/>
        <a:lstStyle/>
        <a:p>
          <a:r>
            <a:rPr lang="es-ES" b="1" dirty="0"/>
            <a:t>TEST</a:t>
          </a:r>
          <a:r>
            <a:rPr lang="es-ES" dirty="0"/>
            <a:t>:  En esta fase se ejecutan los </a:t>
          </a:r>
          <a:r>
            <a:rPr lang="es-ES" dirty="0" err="1"/>
            <a:t>tests</a:t>
          </a:r>
          <a:r>
            <a:rPr lang="es-ES" dirty="0"/>
            <a:t> unitarios, integración y QA.</a:t>
          </a:r>
          <a:endParaRPr lang="en-US" dirty="0"/>
        </a:p>
      </dgm:t>
    </dgm:pt>
    <dgm:pt modelId="{C0E060EE-60F3-40B2-B686-70F901B99AF4}" type="parTrans" cxnId="{23033CEF-6D50-4273-A1D9-F139C8AF6B3B}">
      <dgm:prSet/>
      <dgm:spPr/>
      <dgm:t>
        <a:bodyPr/>
        <a:lstStyle/>
        <a:p>
          <a:endParaRPr lang="en-US"/>
        </a:p>
      </dgm:t>
    </dgm:pt>
    <dgm:pt modelId="{93C5A5A7-839E-4E3B-9F34-D6E843863F61}" type="sibTrans" cxnId="{23033CEF-6D50-4273-A1D9-F139C8AF6B3B}">
      <dgm:prSet/>
      <dgm:spPr/>
      <dgm:t>
        <a:bodyPr/>
        <a:lstStyle/>
        <a:p>
          <a:endParaRPr lang="en-US"/>
        </a:p>
      </dgm:t>
    </dgm:pt>
    <dgm:pt modelId="{53738C7E-1355-49C1-90F4-369C5C7F6141}">
      <dgm:prSet/>
      <dgm:spPr/>
      <dgm:t>
        <a:bodyPr/>
        <a:lstStyle/>
        <a:p>
          <a:r>
            <a:rPr lang="es-ES" b="1" dirty="0"/>
            <a:t>PACKAGE: </a:t>
          </a:r>
          <a:r>
            <a:rPr lang="es-ES" dirty="0"/>
            <a:t>Un escaneo de seguridad para las librerías externas donde se detecten posibles vulnerabilidades.</a:t>
          </a:r>
          <a:endParaRPr lang="en-US" dirty="0"/>
        </a:p>
      </dgm:t>
    </dgm:pt>
    <dgm:pt modelId="{27E8A9CF-082C-40D7-BAB5-52E5C899F1FA}" type="parTrans" cxnId="{78FC095B-18FF-4FE1-B307-5AB9FCD1B6AF}">
      <dgm:prSet/>
      <dgm:spPr/>
      <dgm:t>
        <a:bodyPr/>
        <a:lstStyle/>
        <a:p>
          <a:endParaRPr lang="en-US"/>
        </a:p>
      </dgm:t>
    </dgm:pt>
    <dgm:pt modelId="{EEF37D64-DAB7-42EC-9B3A-9F268AA7F5C3}" type="sibTrans" cxnId="{78FC095B-18FF-4FE1-B307-5AB9FCD1B6AF}">
      <dgm:prSet/>
      <dgm:spPr/>
      <dgm:t>
        <a:bodyPr/>
        <a:lstStyle/>
        <a:p>
          <a:endParaRPr lang="en-US"/>
        </a:p>
      </dgm:t>
    </dgm:pt>
    <dgm:pt modelId="{B4B0B389-3070-4B6D-98F4-2920C41CF0E7}" type="pres">
      <dgm:prSet presAssocID="{E8160B33-CD07-478F-9C0B-C5BC88701B92}" presName="root" presStyleCnt="0">
        <dgm:presLayoutVars>
          <dgm:dir/>
          <dgm:resizeHandles val="exact"/>
        </dgm:presLayoutVars>
      </dgm:prSet>
      <dgm:spPr/>
    </dgm:pt>
    <dgm:pt modelId="{17B62055-3D32-42A0-8E82-41D3E6875AF0}" type="pres">
      <dgm:prSet presAssocID="{FBB4A407-1CD9-47EA-9D49-DD18099A72D4}" presName="compNode" presStyleCnt="0"/>
      <dgm:spPr/>
    </dgm:pt>
    <dgm:pt modelId="{2F4A05E3-4397-476D-9959-AE2B5E6211EE}" type="pres">
      <dgm:prSet presAssocID="{FBB4A407-1CD9-47EA-9D49-DD18099A72D4}" presName="bgRect" presStyleLbl="bgShp" presStyleIdx="0" presStyleCnt="2" custLinFactNeighborX="0" custLinFactNeighborY="-1578"/>
      <dgm:spPr/>
    </dgm:pt>
    <dgm:pt modelId="{3BF9EB60-DAAE-4C6C-A6AC-9DD80ECD85D1}" type="pres">
      <dgm:prSet presAssocID="{FBB4A407-1CD9-47EA-9D49-DD18099A72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 bajo una lupa contorno"/>
        </a:ext>
      </dgm:extLst>
    </dgm:pt>
    <dgm:pt modelId="{E956EAE3-8641-4160-8D3B-9112858453D7}" type="pres">
      <dgm:prSet presAssocID="{FBB4A407-1CD9-47EA-9D49-DD18099A72D4}" presName="spaceRect" presStyleCnt="0"/>
      <dgm:spPr/>
    </dgm:pt>
    <dgm:pt modelId="{C99B1D5D-CE7F-43AF-BA9F-F0C52065B151}" type="pres">
      <dgm:prSet presAssocID="{FBB4A407-1CD9-47EA-9D49-DD18099A72D4}" presName="parTx" presStyleLbl="revTx" presStyleIdx="0" presStyleCnt="2">
        <dgm:presLayoutVars>
          <dgm:chMax val="0"/>
          <dgm:chPref val="0"/>
        </dgm:presLayoutVars>
      </dgm:prSet>
      <dgm:spPr/>
    </dgm:pt>
    <dgm:pt modelId="{67862309-F184-494B-8421-830EE3A3BD51}" type="pres">
      <dgm:prSet presAssocID="{93C5A5A7-839E-4E3B-9F34-D6E843863F61}" presName="sibTrans" presStyleCnt="0"/>
      <dgm:spPr/>
    </dgm:pt>
    <dgm:pt modelId="{50BDF47A-74EE-496A-99F6-AEE52531D083}" type="pres">
      <dgm:prSet presAssocID="{53738C7E-1355-49C1-90F4-369C5C7F6141}" presName="compNode" presStyleCnt="0"/>
      <dgm:spPr/>
    </dgm:pt>
    <dgm:pt modelId="{C5946A8A-0D63-4ECD-AB14-20209B3A37F7}" type="pres">
      <dgm:prSet presAssocID="{53738C7E-1355-49C1-90F4-369C5C7F6141}" presName="bgRect" presStyleLbl="bgShp" presStyleIdx="1" presStyleCnt="2"/>
      <dgm:spPr/>
    </dgm:pt>
    <dgm:pt modelId="{2B78B836-BC92-401A-9216-A85900B435F4}" type="pres">
      <dgm:prSet presAssocID="{53738C7E-1355-49C1-90F4-369C5C7F61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 en una estantería contorno"/>
        </a:ext>
      </dgm:extLst>
    </dgm:pt>
    <dgm:pt modelId="{9E502582-714E-42EC-B696-3E0BD3B7E93D}" type="pres">
      <dgm:prSet presAssocID="{53738C7E-1355-49C1-90F4-369C5C7F6141}" presName="spaceRect" presStyleCnt="0"/>
      <dgm:spPr/>
    </dgm:pt>
    <dgm:pt modelId="{390E5C07-08EE-4047-B315-948D5AF44C90}" type="pres">
      <dgm:prSet presAssocID="{53738C7E-1355-49C1-90F4-369C5C7F61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FC095B-18FF-4FE1-B307-5AB9FCD1B6AF}" srcId="{E8160B33-CD07-478F-9C0B-C5BC88701B92}" destId="{53738C7E-1355-49C1-90F4-369C5C7F6141}" srcOrd="1" destOrd="0" parTransId="{27E8A9CF-082C-40D7-BAB5-52E5C899F1FA}" sibTransId="{EEF37D64-DAB7-42EC-9B3A-9F268AA7F5C3}"/>
    <dgm:cxn modelId="{DFAE2A64-1E3D-4074-9A3F-6631D4047469}" type="presOf" srcId="{53738C7E-1355-49C1-90F4-369C5C7F6141}" destId="{390E5C07-08EE-4047-B315-948D5AF44C90}" srcOrd="0" destOrd="0" presId="urn:microsoft.com/office/officeart/2018/2/layout/IconVerticalSolidList"/>
    <dgm:cxn modelId="{78B65E8E-986D-4B57-9CF9-B24A5E41F3F8}" type="presOf" srcId="{E8160B33-CD07-478F-9C0B-C5BC88701B92}" destId="{B4B0B389-3070-4B6D-98F4-2920C41CF0E7}" srcOrd="0" destOrd="0" presId="urn:microsoft.com/office/officeart/2018/2/layout/IconVerticalSolidList"/>
    <dgm:cxn modelId="{60932CE0-6583-481C-9FCF-94C3BD4DEE6C}" type="presOf" srcId="{FBB4A407-1CD9-47EA-9D49-DD18099A72D4}" destId="{C99B1D5D-CE7F-43AF-BA9F-F0C52065B151}" srcOrd="0" destOrd="0" presId="urn:microsoft.com/office/officeart/2018/2/layout/IconVerticalSolidList"/>
    <dgm:cxn modelId="{23033CEF-6D50-4273-A1D9-F139C8AF6B3B}" srcId="{E8160B33-CD07-478F-9C0B-C5BC88701B92}" destId="{FBB4A407-1CD9-47EA-9D49-DD18099A72D4}" srcOrd="0" destOrd="0" parTransId="{C0E060EE-60F3-40B2-B686-70F901B99AF4}" sibTransId="{93C5A5A7-839E-4E3B-9F34-D6E843863F61}"/>
    <dgm:cxn modelId="{35126289-690B-4D11-9130-FDFEB3BAC2B8}" type="presParOf" srcId="{B4B0B389-3070-4B6D-98F4-2920C41CF0E7}" destId="{17B62055-3D32-42A0-8E82-41D3E6875AF0}" srcOrd="0" destOrd="0" presId="urn:microsoft.com/office/officeart/2018/2/layout/IconVerticalSolidList"/>
    <dgm:cxn modelId="{392AFBCA-1495-4E95-8D9D-E4D24AF6ED4F}" type="presParOf" srcId="{17B62055-3D32-42A0-8E82-41D3E6875AF0}" destId="{2F4A05E3-4397-476D-9959-AE2B5E6211EE}" srcOrd="0" destOrd="0" presId="urn:microsoft.com/office/officeart/2018/2/layout/IconVerticalSolidList"/>
    <dgm:cxn modelId="{19747979-2878-49B7-9690-0CFB2CD6AF7A}" type="presParOf" srcId="{17B62055-3D32-42A0-8E82-41D3E6875AF0}" destId="{3BF9EB60-DAAE-4C6C-A6AC-9DD80ECD85D1}" srcOrd="1" destOrd="0" presId="urn:microsoft.com/office/officeart/2018/2/layout/IconVerticalSolidList"/>
    <dgm:cxn modelId="{CED50E67-6678-4DF3-81D7-0C306C8213DD}" type="presParOf" srcId="{17B62055-3D32-42A0-8E82-41D3E6875AF0}" destId="{E956EAE3-8641-4160-8D3B-9112858453D7}" srcOrd="2" destOrd="0" presId="urn:microsoft.com/office/officeart/2018/2/layout/IconVerticalSolidList"/>
    <dgm:cxn modelId="{F09807BC-2845-45B9-A14A-F4C2C9154F8E}" type="presParOf" srcId="{17B62055-3D32-42A0-8E82-41D3E6875AF0}" destId="{C99B1D5D-CE7F-43AF-BA9F-F0C52065B151}" srcOrd="3" destOrd="0" presId="urn:microsoft.com/office/officeart/2018/2/layout/IconVerticalSolidList"/>
    <dgm:cxn modelId="{1B90B0A2-C7CF-4825-BFF8-713D9CC152E1}" type="presParOf" srcId="{B4B0B389-3070-4B6D-98F4-2920C41CF0E7}" destId="{67862309-F184-494B-8421-830EE3A3BD51}" srcOrd="1" destOrd="0" presId="urn:microsoft.com/office/officeart/2018/2/layout/IconVerticalSolidList"/>
    <dgm:cxn modelId="{FEA6A938-2838-48B7-A770-C13515FD53BF}" type="presParOf" srcId="{B4B0B389-3070-4B6D-98F4-2920C41CF0E7}" destId="{50BDF47A-74EE-496A-99F6-AEE52531D083}" srcOrd="2" destOrd="0" presId="urn:microsoft.com/office/officeart/2018/2/layout/IconVerticalSolidList"/>
    <dgm:cxn modelId="{E20AC71F-5A50-44A1-B1D7-318A45956F4C}" type="presParOf" srcId="{50BDF47A-74EE-496A-99F6-AEE52531D083}" destId="{C5946A8A-0D63-4ECD-AB14-20209B3A37F7}" srcOrd="0" destOrd="0" presId="urn:microsoft.com/office/officeart/2018/2/layout/IconVerticalSolidList"/>
    <dgm:cxn modelId="{87AC872F-6367-4FB7-8F21-D2389AF090D5}" type="presParOf" srcId="{50BDF47A-74EE-496A-99F6-AEE52531D083}" destId="{2B78B836-BC92-401A-9216-A85900B435F4}" srcOrd="1" destOrd="0" presId="urn:microsoft.com/office/officeart/2018/2/layout/IconVerticalSolidList"/>
    <dgm:cxn modelId="{8EDE823C-CDF2-414E-82B6-56B2DA99BB24}" type="presParOf" srcId="{50BDF47A-74EE-496A-99F6-AEE52531D083}" destId="{9E502582-714E-42EC-B696-3E0BD3B7E93D}" srcOrd="2" destOrd="0" presId="urn:microsoft.com/office/officeart/2018/2/layout/IconVerticalSolidList"/>
    <dgm:cxn modelId="{DC4FD736-6669-4449-A5E1-3C95487E7227}" type="presParOf" srcId="{50BDF47A-74EE-496A-99F6-AEE52531D083}" destId="{390E5C07-08EE-4047-B315-948D5AF44C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160B33-CD07-478F-9C0B-C5BC88701B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BB4A407-1CD9-47EA-9D49-DD18099A72D4}">
      <dgm:prSet/>
      <dgm:spPr/>
      <dgm:t>
        <a:bodyPr/>
        <a:lstStyle/>
        <a:p>
          <a:r>
            <a:rPr lang="es-ES" b="1"/>
            <a:t>RELEASE</a:t>
          </a:r>
          <a:r>
            <a:rPr lang="es-ES"/>
            <a:t>:  Fase de comprobación y análisis de la imagen de Docker o repositorio central.</a:t>
          </a:r>
          <a:endParaRPr lang="en-US"/>
        </a:p>
      </dgm:t>
    </dgm:pt>
    <dgm:pt modelId="{C0E060EE-60F3-40B2-B686-70F901B99AF4}" type="parTrans" cxnId="{23033CEF-6D50-4273-A1D9-F139C8AF6B3B}">
      <dgm:prSet/>
      <dgm:spPr/>
      <dgm:t>
        <a:bodyPr/>
        <a:lstStyle/>
        <a:p>
          <a:endParaRPr lang="en-US"/>
        </a:p>
      </dgm:t>
    </dgm:pt>
    <dgm:pt modelId="{93C5A5A7-839E-4E3B-9F34-D6E843863F61}" type="sibTrans" cxnId="{23033CEF-6D50-4273-A1D9-F139C8AF6B3B}">
      <dgm:prSet/>
      <dgm:spPr/>
      <dgm:t>
        <a:bodyPr/>
        <a:lstStyle/>
        <a:p>
          <a:endParaRPr lang="en-US"/>
        </a:p>
      </dgm:t>
    </dgm:pt>
    <dgm:pt modelId="{53738C7E-1355-49C1-90F4-369C5C7F6141}">
      <dgm:prSet/>
      <dgm:spPr/>
      <dgm:t>
        <a:bodyPr/>
        <a:lstStyle/>
        <a:p>
          <a:r>
            <a:rPr lang="es-ES" b="1"/>
            <a:t>DEPLOY: </a:t>
          </a:r>
          <a:r>
            <a:rPr lang="es-ES"/>
            <a:t>La aplicación se despliega o instala en un entorno preparado para realizar pruebas funcionales</a:t>
          </a:r>
          <a:endParaRPr lang="en-US"/>
        </a:p>
      </dgm:t>
    </dgm:pt>
    <dgm:pt modelId="{27E8A9CF-082C-40D7-BAB5-52E5C899F1FA}" type="parTrans" cxnId="{78FC095B-18FF-4FE1-B307-5AB9FCD1B6AF}">
      <dgm:prSet/>
      <dgm:spPr/>
      <dgm:t>
        <a:bodyPr/>
        <a:lstStyle/>
        <a:p>
          <a:endParaRPr lang="en-US"/>
        </a:p>
      </dgm:t>
    </dgm:pt>
    <dgm:pt modelId="{EEF37D64-DAB7-42EC-9B3A-9F268AA7F5C3}" type="sibTrans" cxnId="{78FC095B-18FF-4FE1-B307-5AB9FCD1B6AF}">
      <dgm:prSet/>
      <dgm:spPr/>
      <dgm:t>
        <a:bodyPr/>
        <a:lstStyle/>
        <a:p>
          <a:endParaRPr lang="en-US"/>
        </a:p>
      </dgm:t>
    </dgm:pt>
    <dgm:pt modelId="{B4B0B389-3070-4B6D-98F4-2920C41CF0E7}" type="pres">
      <dgm:prSet presAssocID="{E8160B33-CD07-478F-9C0B-C5BC88701B92}" presName="root" presStyleCnt="0">
        <dgm:presLayoutVars>
          <dgm:dir/>
          <dgm:resizeHandles val="exact"/>
        </dgm:presLayoutVars>
      </dgm:prSet>
      <dgm:spPr/>
    </dgm:pt>
    <dgm:pt modelId="{17B62055-3D32-42A0-8E82-41D3E6875AF0}" type="pres">
      <dgm:prSet presAssocID="{FBB4A407-1CD9-47EA-9D49-DD18099A72D4}" presName="compNode" presStyleCnt="0"/>
      <dgm:spPr/>
    </dgm:pt>
    <dgm:pt modelId="{2F4A05E3-4397-476D-9959-AE2B5E6211EE}" type="pres">
      <dgm:prSet presAssocID="{FBB4A407-1CD9-47EA-9D49-DD18099A72D4}" presName="bgRect" presStyleLbl="bgShp" presStyleIdx="0" presStyleCnt="2" custLinFactNeighborX="0" custLinFactNeighborY="-1578"/>
      <dgm:spPr/>
    </dgm:pt>
    <dgm:pt modelId="{3BF9EB60-DAAE-4C6C-A6AC-9DD80ECD85D1}" type="pres">
      <dgm:prSet presAssocID="{FBB4A407-1CD9-47EA-9D49-DD18099A72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E956EAE3-8641-4160-8D3B-9112858453D7}" type="pres">
      <dgm:prSet presAssocID="{FBB4A407-1CD9-47EA-9D49-DD18099A72D4}" presName="spaceRect" presStyleCnt="0"/>
      <dgm:spPr/>
    </dgm:pt>
    <dgm:pt modelId="{C99B1D5D-CE7F-43AF-BA9F-F0C52065B151}" type="pres">
      <dgm:prSet presAssocID="{FBB4A407-1CD9-47EA-9D49-DD18099A72D4}" presName="parTx" presStyleLbl="revTx" presStyleIdx="0" presStyleCnt="2">
        <dgm:presLayoutVars>
          <dgm:chMax val="0"/>
          <dgm:chPref val="0"/>
        </dgm:presLayoutVars>
      </dgm:prSet>
      <dgm:spPr/>
    </dgm:pt>
    <dgm:pt modelId="{67862309-F184-494B-8421-830EE3A3BD51}" type="pres">
      <dgm:prSet presAssocID="{93C5A5A7-839E-4E3B-9F34-D6E843863F61}" presName="sibTrans" presStyleCnt="0"/>
      <dgm:spPr/>
    </dgm:pt>
    <dgm:pt modelId="{50BDF47A-74EE-496A-99F6-AEE52531D083}" type="pres">
      <dgm:prSet presAssocID="{53738C7E-1355-49C1-90F4-369C5C7F6141}" presName="compNode" presStyleCnt="0"/>
      <dgm:spPr/>
    </dgm:pt>
    <dgm:pt modelId="{C5946A8A-0D63-4ECD-AB14-20209B3A37F7}" type="pres">
      <dgm:prSet presAssocID="{53738C7E-1355-49C1-90F4-369C5C7F6141}" presName="bgRect" presStyleLbl="bgShp" presStyleIdx="1" presStyleCnt="2"/>
      <dgm:spPr/>
    </dgm:pt>
    <dgm:pt modelId="{2B78B836-BC92-401A-9216-A85900B435F4}" type="pres">
      <dgm:prSet presAssocID="{53738C7E-1355-49C1-90F4-369C5C7F61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502582-714E-42EC-B696-3E0BD3B7E93D}" type="pres">
      <dgm:prSet presAssocID="{53738C7E-1355-49C1-90F4-369C5C7F6141}" presName="spaceRect" presStyleCnt="0"/>
      <dgm:spPr/>
    </dgm:pt>
    <dgm:pt modelId="{390E5C07-08EE-4047-B315-948D5AF44C90}" type="pres">
      <dgm:prSet presAssocID="{53738C7E-1355-49C1-90F4-369C5C7F614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FC095B-18FF-4FE1-B307-5AB9FCD1B6AF}" srcId="{E8160B33-CD07-478F-9C0B-C5BC88701B92}" destId="{53738C7E-1355-49C1-90F4-369C5C7F6141}" srcOrd="1" destOrd="0" parTransId="{27E8A9CF-082C-40D7-BAB5-52E5C899F1FA}" sibTransId="{EEF37D64-DAB7-42EC-9B3A-9F268AA7F5C3}"/>
    <dgm:cxn modelId="{DFAE2A64-1E3D-4074-9A3F-6631D4047469}" type="presOf" srcId="{53738C7E-1355-49C1-90F4-369C5C7F6141}" destId="{390E5C07-08EE-4047-B315-948D5AF44C90}" srcOrd="0" destOrd="0" presId="urn:microsoft.com/office/officeart/2018/2/layout/IconVerticalSolidList"/>
    <dgm:cxn modelId="{78B65E8E-986D-4B57-9CF9-B24A5E41F3F8}" type="presOf" srcId="{E8160B33-CD07-478F-9C0B-C5BC88701B92}" destId="{B4B0B389-3070-4B6D-98F4-2920C41CF0E7}" srcOrd="0" destOrd="0" presId="urn:microsoft.com/office/officeart/2018/2/layout/IconVerticalSolidList"/>
    <dgm:cxn modelId="{60932CE0-6583-481C-9FCF-94C3BD4DEE6C}" type="presOf" srcId="{FBB4A407-1CD9-47EA-9D49-DD18099A72D4}" destId="{C99B1D5D-CE7F-43AF-BA9F-F0C52065B151}" srcOrd="0" destOrd="0" presId="urn:microsoft.com/office/officeart/2018/2/layout/IconVerticalSolidList"/>
    <dgm:cxn modelId="{23033CEF-6D50-4273-A1D9-F139C8AF6B3B}" srcId="{E8160B33-CD07-478F-9C0B-C5BC88701B92}" destId="{FBB4A407-1CD9-47EA-9D49-DD18099A72D4}" srcOrd="0" destOrd="0" parTransId="{C0E060EE-60F3-40B2-B686-70F901B99AF4}" sibTransId="{93C5A5A7-839E-4E3B-9F34-D6E843863F61}"/>
    <dgm:cxn modelId="{35126289-690B-4D11-9130-FDFEB3BAC2B8}" type="presParOf" srcId="{B4B0B389-3070-4B6D-98F4-2920C41CF0E7}" destId="{17B62055-3D32-42A0-8E82-41D3E6875AF0}" srcOrd="0" destOrd="0" presId="urn:microsoft.com/office/officeart/2018/2/layout/IconVerticalSolidList"/>
    <dgm:cxn modelId="{392AFBCA-1495-4E95-8D9D-E4D24AF6ED4F}" type="presParOf" srcId="{17B62055-3D32-42A0-8E82-41D3E6875AF0}" destId="{2F4A05E3-4397-476D-9959-AE2B5E6211EE}" srcOrd="0" destOrd="0" presId="urn:microsoft.com/office/officeart/2018/2/layout/IconVerticalSolidList"/>
    <dgm:cxn modelId="{19747979-2878-49B7-9690-0CFB2CD6AF7A}" type="presParOf" srcId="{17B62055-3D32-42A0-8E82-41D3E6875AF0}" destId="{3BF9EB60-DAAE-4C6C-A6AC-9DD80ECD85D1}" srcOrd="1" destOrd="0" presId="urn:microsoft.com/office/officeart/2018/2/layout/IconVerticalSolidList"/>
    <dgm:cxn modelId="{CED50E67-6678-4DF3-81D7-0C306C8213DD}" type="presParOf" srcId="{17B62055-3D32-42A0-8E82-41D3E6875AF0}" destId="{E956EAE3-8641-4160-8D3B-9112858453D7}" srcOrd="2" destOrd="0" presId="urn:microsoft.com/office/officeart/2018/2/layout/IconVerticalSolidList"/>
    <dgm:cxn modelId="{F09807BC-2845-45B9-A14A-F4C2C9154F8E}" type="presParOf" srcId="{17B62055-3D32-42A0-8E82-41D3E6875AF0}" destId="{C99B1D5D-CE7F-43AF-BA9F-F0C52065B151}" srcOrd="3" destOrd="0" presId="urn:microsoft.com/office/officeart/2018/2/layout/IconVerticalSolidList"/>
    <dgm:cxn modelId="{1B90B0A2-C7CF-4825-BFF8-713D9CC152E1}" type="presParOf" srcId="{B4B0B389-3070-4B6D-98F4-2920C41CF0E7}" destId="{67862309-F184-494B-8421-830EE3A3BD51}" srcOrd="1" destOrd="0" presId="urn:microsoft.com/office/officeart/2018/2/layout/IconVerticalSolidList"/>
    <dgm:cxn modelId="{FEA6A938-2838-48B7-A770-C13515FD53BF}" type="presParOf" srcId="{B4B0B389-3070-4B6D-98F4-2920C41CF0E7}" destId="{50BDF47A-74EE-496A-99F6-AEE52531D083}" srcOrd="2" destOrd="0" presId="urn:microsoft.com/office/officeart/2018/2/layout/IconVerticalSolidList"/>
    <dgm:cxn modelId="{E20AC71F-5A50-44A1-B1D7-318A45956F4C}" type="presParOf" srcId="{50BDF47A-74EE-496A-99F6-AEE52531D083}" destId="{C5946A8A-0D63-4ECD-AB14-20209B3A37F7}" srcOrd="0" destOrd="0" presId="urn:microsoft.com/office/officeart/2018/2/layout/IconVerticalSolidList"/>
    <dgm:cxn modelId="{87AC872F-6367-4FB7-8F21-D2389AF090D5}" type="presParOf" srcId="{50BDF47A-74EE-496A-99F6-AEE52531D083}" destId="{2B78B836-BC92-401A-9216-A85900B435F4}" srcOrd="1" destOrd="0" presId="urn:microsoft.com/office/officeart/2018/2/layout/IconVerticalSolidList"/>
    <dgm:cxn modelId="{8EDE823C-CDF2-414E-82B6-56B2DA99BB24}" type="presParOf" srcId="{50BDF47A-74EE-496A-99F6-AEE52531D083}" destId="{9E502582-714E-42EC-B696-3E0BD3B7E93D}" srcOrd="2" destOrd="0" presId="urn:microsoft.com/office/officeart/2018/2/layout/IconVerticalSolidList"/>
    <dgm:cxn modelId="{DC4FD736-6669-4449-A5E1-3C95487E7227}" type="presParOf" srcId="{50BDF47A-74EE-496A-99F6-AEE52531D083}" destId="{390E5C07-08EE-4047-B315-948D5AF44C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E2DD4-C815-4904-B3C6-BA8A49BFDCA6}">
      <dsp:nvSpPr>
        <dsp:cNvPr id="0" name=""/>
        <dsp:cNvSpPr/>
      </dsp:nvSpPr>
      <dsp:spPr>
        <a:xfrm>
          <a:off x="2349002" y="794409"/>
          <a:ext cx="5122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3234" y="45720"/>
              </a:lnTo>
              <a:lnTo>
                <a:pt x="273234" y="69162"/>
              </a:lnTo>
              <a:lnTo>
                <a:pt x="512268" y="69162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1552" y="837426"/>
        <a:ext cx="27168" cy="5406"/>
      </dsp:txXfrm>
    </dsp:sp>
    <dsp:sp modelId="{56A6A26D-F91A-4CD2-94B2-D0E476EBAAC3}">
      <dsp:nvSpPr>
        <dsp:cNvPr id="0" name=""/>
        <dsp:cNvSpPr/>
      </dsp:nvSpPr>
      <dsp:spPr>
        <a:xfrm>
          <a:off x="8" y="134891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dirty="0"/>
            <a:t>1 </a:t>
          </a:r>
          <a:r>
            <a:rPr lang="es-ES" sz="2300" kern="1200" dirty="0" err="1"/>
            <a:t>Accion</a:t>
          </a:r>
          <a:r>
            <a:rPr lang="es-ES" sz="2300" kern="1200" dirty="0"/>
            <a:t> centrada en el cliente</a:t>
          </a:r>
          <a:endParaRPr lang="en-US" sz="2300" kern="1200" dirty="0"/>
        </a:p>
      </dsp:txBody>
      <dsp:txXfrm>
        <a:off x="8" y="134891"/>
        <a:ext cx="2350794" cy="1410476"/>
      </dsp:txXfrm>
    </dsp:sp>
    <dsp:sp modelId="{B658BA06-C652-4CAE-98E9-47FF8F15DCED}">
      <dsp:nvSpPr>
        <dsp:cNvPr id="0" name=""/>
        <dsp:cNvSpPr/>
      </dsp:nvSpPr>
      <dsp:spPr>
        <a:xfrm>
          <a:off x="5242666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190" y="860868"/>
        <a:ext cx="27034" cy="5406"/>
      </dsp:txXfrm>
    </dsp:sp>
    <dsp:sp modelId="{229E7C08-1FF0-420B-B586-851F69551247}">
      <dsp:nvSpPr>
        <dsp:cNvPr id="0" name=""/>
        <dsp:cNvSpPr/>
      </dsp:nvSpPr>
      <dsp:spPr>
        <a:xfrm>
          <a:off x="2893671" y="158333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2 Responsabilidad de extremo a extremo</a:t>
          </a:r>
          <a:endParaRPr lang="en-US" sz="2300" kern="1200"/>
        </a:p>
      </dsp:txBody>
      <dsp:txXfrm>
        <a:off x="2893671" y="158333"/>
        <a:ext cx="2350794" cy="1410476"/>
      </dsp:txXfrm>
    </dsp:sp>
    <dsp:sp modelId="{B89B70C6-25DA-421D-8E7D-11F7B3C9CFF5}">
      <dsp:nvSpPr>
        <dsp:cNvPr id="0" name=""/>
        <dsp:cNvSpPr/>
      </dsp:nvSpPr>
      <dsp:spPr>
        <a:xfrm>
          <a:off x="8134143" y="81785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667" y="860868"/>
        <a:ext cx="27034" cy="5406"/>
      </dsp:txXfrm>
    </dsp:sp>
    <dsp:sp modelId="{57582FEF-5A9A-4434-8DB4-62581027AE9F}">
      <dsp:nvSpPr>
        <dsp:cNvPr id="0" name=""/>
        <dsp:cNvSpPr/>
      </dsp:nvSpPr>
      <dsp:spPr>
        <a:xfrm>
          <a:off x="5785148" y="158333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3 Mejora continua</a:t>
          </a:r>
          <a:endParaRPr lang="en-US" sz="2300" kern="1200"/>
        </a:p>
      </dsp:txBody>
      <dsp:txXfrm>
        <a:off x="5785148" y="158333"/>
        <a:ext cx="2350794" cy="1410476"/>
      </dsp:txXfrm>
    </dsp:sp>
    <dsp:sp modelId="{4CEAB2DD-1284-4F2F-9352-A8AEE3BFB7B7}">
      <dsp:nvSpPr>
        <dsp:cNvPr id="0" name=""/>
        <dsp:cNvSpPr/>
      </dsp:nvSpPr>
      <dsp:spPr>
        <a:xfrm>
          <a:off x="1177591" y="1567010"/>
          <a:ext cx="8674431" cy="510082"/>
        </a:xfrm>
        <a:custGeom>
          <a:avLst/>
          <a:gdLst/>
          <a:ahLst/>
          <a:cxnLst/>
          <a:rect l="0" t="0" r="0" b="0"/>
          <a:pathLst>
            <a:path>
              <a:moveTo>
                <a:pt x="8674431" y="0"/>
              </a:moveTo>
              <a:lnTo>
                <a:pt x="8674431" y="272141"/>
              </a:lnTo>
              <a:lnTo>
                <a:pt x="0" y="272141"/>
              </a:lnTo>
              <a:lnTo>
                <a:pt x="0" y="510082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7525" y="1819348"/>
        <a:ext cx="434563" cy="5406"/>
      </dsp:txXfrm>
    </dsp:sp>
    <dsp:sp modelId="{7CB7ED22-6CAB-4A40-B1A5-C482D56065DA}">
      <dsp:nvSpPr>
        <dsp:cNvPr id="0" name=""/>
        <dsp:cNvSpPr/>
      </dsp:nvSpPr>
      <dsp:spPr>
        <a:xfrm>
          <a:off x="8676625" y="158333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4 Automatizar todo lo posible</a:t>
          </a:r>
          <a:endParaRPr lang="en-US" sz="2300" kern="1200"/>
        </a:p>
      </dsp:txBody>
      <dsp:txXfrm>
        <a:off x="8676625" y="158333"/>
        <a:ext cx="2350794" cy="1410476"/>
      </dsp:txXfrm>
    </dsp:sp>
    <dsp:sp modelId="{BAC65A23-CFED-4AB4-BD5D-039AFB3F5E62}">
      <dsp:nvSpPr>
        <dsp:cNvPr id="0" name=""/>
        <dsp:cNvSpPr/>
      </dsp:nvSpPr>
      <dsp:spPr>
        <a:xfrm>
          <a:off x="2351189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2713" y="2812027"/>
        <a:ext cx="27034" cy="5406"/>
      </dsp:txXfrm>
    </dsp:sp>
    <dsp:sp modelId="{A0C5CA82-9B24-49EE-812A-63B4F5DA2920}">
      <dsp:nvSpPr>
        <dsp:cNvPr id="0" name=""/>
        <dsp:cNvSpPr/>
      </dsp:nvSpPr>
      <dsp:spPr>
        <a:xfrm>
          <a:off x="2194" y="2109492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5 Trabajo en equipo</a:t>
          </a:r>
          <a:endParaRPr lang="en-US" sz="2300" kern="1200"/>
        </a:p>
      </dsp:txBody>
      <dsp:txXfrm>
        <a:off x="2194" y="2109492"/>
        <a:ext cx="2350794" cy="1410476"/>
      </dsp:txXfrm>
    </dsp:sp>
    <dsp:sp modelId="{09ED86A8-09D2-4674-86DB-2AA24A3F0F5B}">
      <dsp:nvSpPr>
        <dsp:cNvPr id="0" name=""/>
        <dsp:cNvSpPr/>
      </dsp:nvSpPr>
      <dsp:spPr>
        <a:xfrm>
          <a:off x="5242666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190" y="2812027"/>
        <a:ext cx="27034" cy="5406"/>
      </dsp:txXfrm>
    </dsp:sp>
    <dsp:sp modelId="{E4D8D241-20BA-413A-9589-43959693FC56}">
      <dsp:nvSpPr>
        <dsp:cNvPr id="0" name=""/>
        <dsp:cNvSpPr/>
      </dsp:nvSpPr>
      <dsp:spPr>
        <a:xfrm>
          <a:off x="2893671" y="2109492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6 Monitorización de todos los componentes</a:t>
          </a:r>
          <a:endParaRPr lang="en-US" sz="2300" kern="1200"/>
        </a:p>
      </dsp:txBody>
      <dsp:txXfrm>
        <a:off x="2893671" y="2109492"/>
        <a:ext cx="2350794" cy="1410476"/>
      </dsp:txXfrm>
    </dsp:sp>
    <dsp:sp modelId="{9B6C6697-9CBC-4A6D-9DCE-C2650C85B44E}">
      <dsp:nvSpPr>
        <dsp:cNvPr id="0" name=""/>
        <dsp:cNvSpPr/>
      </dsp:nvSpPr>
      <dsp:spPr>
        <a:xfrm>
          <a:off x="8134143" y="2769011"/>
          <a:ext cx="5100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82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5667" y="2812027"/>
        <a:ext cx="27034" cy="5406"/>
      </dsp:txXfrm>
    </dsp:sp>
    <dsp:sp modelId="{3977DA6F-A798-4D25-80B3-370CE4F9F189}">
      <dsp:nvSpPr>
        <dsp:cNvPr id="0" name=""/>
        <dsp:cNvSpPr/>
      </dsp:nvSpPr>
      <dsp:spPr>
        <a:xfrm>
          <a:off x="5785148" y="2109492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7 Pruebas en cada entrega</a:t>
          </a:r>
          <a:endParaRPr lang="en-US" sz="2300" kern="1200"/>
        </a:p>
      </dsp:txBody>
      <dsp:txXfrm>
        <a:off x="5785148" y="2109492"/>
        <a:ext cx="2350794" cy="1410476"/>
      </dsp:txXfrm>
    </dsp:sp>
    <dsp:sp modelId="{7A34C2CB-F514-4418-8423-C304138302CA}">
      <dsp:nvSpPr>
        <dsp:cNvPr id="0" name=""/>
        <dsp:cNvSpPr/>
      </dsp:nvSpPr>
      <dsp:spPr>
        <a:xfrm>
          <a:off x="8676625" y="2109492"/>
          <a:ext cx="2350794" cy="1410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5191" tIns="120913" rIns="115191" bIns="120913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8 Entrega y despliegue continuo</a:t>
          </a:r>
          <a:endParaRPr lang="en-US" sz="2300" kern="1200"/>
        </a:p>
      </dsp:txBody>
      <dsp:txXfrm>
        <a:off x="8676625" y="2109492"/>
        <a:ext cx="2350794" cy="1410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05E3-4397-476D-9959-AE2B5E6211EE}">
      <dsp:nvSpPr>
        <dsp:cNvPr id="0" name=""/>
        <dsp:cNvSpPr/>
      </dsp:nvSpPr>
      <dsp:spPr>
        <a:xfrm>
          <a:off x="0" y="597724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9EB60-DAAE-4C6C-A6AC-9DD80ECD85D1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B1D5D-CE7F-43AF-BA9F-F0C52065B151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PLAN</a:t>
          </a:r>
          <a:r>
            <a:rPr lang="es-ES" sz="2100" kern="1200"/>
            <a:t>:  En esta fase es donde se analiza el modelo de amenazas, también conocido como Threat Modeling.</a:t>
          </a:r>
          <a:endParaRPr lang="en-US" sz="2100" kern="1200"/>
        </a:p>
      </dsp:txBody>
      <dsp:txXfrm>
        <a:off x="1274531" y="597724"/>
        <a:ext cx="9755083" cy="1103490"/>
      </dsp:txXfrm>
    </dsp:sp>
    <dsp:sp modelId="{C5946A8A-0D63-4ECD-AB14-20209B3A37F7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8B836-BC92-401A-9216-A85900B435F4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E5C07-08EE-4047-B315-948D5AF44C90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/>
            <a:t>CODE: </a:t>
          </a:r>
          <a:r>
            <a:rPr lang="es-ES" sz="2100" kern="1200"/>
            <a:t>En esta etapa, el equipo de seguridad se convierte en formador y proveedor explicando a los integrantes del equipo de desarrollo cómo utilizar herramientas de seguridad</a:t>
          </a:r>
          <a:endParaRPr lang="en-US" sz="2100" kern="1200"/>
        </a:p>
      </dsp:txBody>
      <dsp:txXfrm>
        <a:off x="1274531" y="1977087"/>
        <a:ext cx="9755083" cy="1103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05E3-4397-476D-9959-AE2B5E6211EE}">
      <dsp:nvSpPr>
        <dsp:cNvPr id="0" name=""/>
        <dsp:cNvSpPr/>
      </dsp:nvSpPr>
      <dsp:spPr>
        <a:xfrm>
          <a:off x="0" y="580311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9EB60-DAAE-4C6C-A6AC-9DD80ECD85D1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B1D5D-CE7F-43AF-BA9F-F0C52065B151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/>
            <a:t>TEST</a:t>
          </a:r>
          <a:r>
            <a:rPr lang="es-ES" sz="2500" kern="1200" dirty="0"/>
            <a:t>:  En esta fase se ejecutan los </a:t>
          </a:r>
          <a:r>
            <a:rPr lang="es-ES" sz="2500" kern="1200" dirty="0" err="1"/>
            <a:t>tests</a:t>
          </a:r>
          <a:r>
            <a:rPr lang="es-ES" sz="2500" kern="1200" dirty="0"/>
            <a:t> unitarios, integración y QA.</a:t>
          </a:r>
          <a:endParaRPr lang="en-US" sz="2500" kern="1200" dirty="0"/>
        </a:p>
      </dsp:txBody>
      <dsp:txXfrm>
        <a:off x="1274531" y="597724"/>
        <a:ext cx="9755083" cy="1103490"/>
      </dsp:txXfrm>
    </dsp:sp>
    <dsp:sp modelId="{C5946A8A-0D63-4ECD-AB14-20209B3A37F7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8B836-BC92-401A-9216-A85900B435F4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E5C07-08EE-4047-B315-948D5AF44C90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/>
            <a:t>PACKAGE: </a:t>
          </a:r>
          <a:r>
            <a:rPr lang="es-ES" sz="2500" kern="1200" dirty="0"/>
            <a:t>Un escaneo de seguridad para las librerías externas donde se detecten posibles vulnerabilidades.</a:t>
          </a:r>
          <a:endParaRPr lang="en-US" sz="2500" kern="1200" dirty="0"/>
        </a:p>
      </dsp:txBody>
      <dsp:txXfrm>
        <a:off x="1274531" y="1977087"/>
        <a:ext cx="9755083" cy="1103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A05E3-4397-476D-9959-AE2B5E6211EE}">
      <dsp:nvSpPr>
        <dsp:cNvPr id="0" name=""/>
        <dsp:cNvSpPr/>
      </dsp:nvSpPr>
      <dsp:spPr>
        <a:xfrm>
          <a:off x="0" y="580311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9EB60-DAAE-4C6C-A6AC-9DD80ECD85D1}">
      <dsp:nvSpPr>
        <dsp:cNvPr id="0" name=""/>
        <dsp:cNvSpPr/>
      </dsp:nvSpPr>
      <dsp:spPr>
        <a:xfrm>
          <a:off x="333805" y="846009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B1D5D-CE7F-43AF-BA9F-F0C52065B151}">
      <dsp:nvSpPr>
        <dsp:cNvPr id="0" name=""/>
        <dsp:cNvSpPr/>
      </dsp:nvSpPr>
      <dsp:spPr>
        <a:xfrm>
          <a:off x="1274531" y="597724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RELEASE</a:t>
          </a:r>
          <a:r>
            <a:rPr lang="es-ES" sz="2500" kern="1200"/>
            <a:t>:  Fase de comprobación y análisis de la imagen de Docker o repositorio central.</a:t>
          </a:r>
          <a:endParaRPr lang="en-US" sz="2500" kern="1200"/>
        </a:p>
      </dsp:txBody>
      <dsp:txXfrm>
        <a:off x="1274531" y="597724"/>
        <a:ext cx="9755083" cy="1103490"/>
      </dsp:txXfrm>
    </dsp:sp>
    <dsp:sp modelId="{C5946A8A-0D63-4ECD-AB14-20209B3A37F7}">
      <dsp:nvSpPr>
        <dsp:cNvPr id="0" name=""/>
        <dsp:cNvSpPr/>
      </dsp:nvSpPr>
      <dsp:spPr>
        <a:xfrm>
          <a:off x="0" y="1977087"/>
          <a:ext cx="11029615" cy="11034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8B836-BC92-401A-9216-A85900B435F4}">
      <dsp:nvSpPr>
        <dsp:cNvPr id="0" name=""/>
        <dsp:cNvSpPr/>
      </dsp:nvSpPr>
      <dsp:spPr>
        <a:xfrm>
          <a:off x="333805" y="2225373"/>
          <a:ext cx="606919" cy="6069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E5C07-08EE-4047-B315-948D5AF44C90}">
      <dsp:nvSpPr>
        <dsp:cNvPr id="0" name=""/>
        <dsp:cNvSpPr/>
      </dsp:nvSpPr>
      <dsp:spPr>
        <a:xfrm>
          <a:off x="1274531" y="1977087"/>
          <a:ext cx="975508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DEPLOY: </a:t>
          </a:r>
          <a:r>
            <a:rPr lang="es-ES" sz="2500" kern="1200"/>
            <a:t>La aplicación se despliega o instala en un entorno preparado para realizar pruebas funcionales</a:t>
          </a:r>
          <a:endParaRPr lang="en-US" sz="2500" kern="1200"/>
        </a:p>
      </dsp:txBody>
      <dsp:txXfrm>
        <a:off x="1274531" y="1977087"/>
        <a:ext cx="9755083" cy="110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Ci/cd Y </a:t>
            </a:r>
            <a:r>
              <a:rPr lang="es-ES" sz="6000" dirty="0" err="1">
                <a:solidFill>
                  <a:schemeClr val="bg1"/>
                </a:solidFill>
              </a:rPr>
              <a:t>devops</a:t>
            </a:r>
            <a:endParaRPr lang="es-E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7C5F-6D9B-B932-BE13-0037DEC8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¿Qué es </a:t>
            </a:r>
            <a:r>
              <a:rPr lang="es-ES" dirty="0" err="1"/>
              <a:t>devops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BFA82-2CEB-E306-C62D-AAEBA41C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Es una práctica que busca que los equipos de desarrollo y operaciones participen de manera conjunta en el ciclo de vida de una aplicación, desde su desarrollo hasta su entrega.</a:t>
            </a:r>
          </a:p>
          <a:p>
            <a:endParaRPr lang="es-ES" dirty="0"/>
          </a:p>
        </p:txBody>
      </p:sp>
      <p:pic>
        <p:nvPicPr>
          <p:cNvPr id="4" name="Picture 2" descr="El perfil &quot;DevOps&quot;">
            <a:extLst>
              <a:ext uri="{FF2B5EF4-FFF2-40B4-BE49-F238E27FC236}">
                <a16:creationId xmlns:a16="http://schemas.microsoft.com/office/drawing/2014/main" id="{DDD4B679-8A24-638E-5874-52643213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8417" y="2648261"/>
            <a:ext cx="5422392" cy="279253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98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BE400-2D29-C38A-4A7F-E714C98E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Principios del </a:t>
            </a:r>
            <a:r>
              <a:rPr lang="es-ES" dirty="0" err="1"/>
              <a:t>devops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26A2F9F-C91B-DF0A-BCF3-50F27B118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483346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85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4263-8AF3-6F3C-B83F-D2635F1C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¿Qué es el </a:t>
            </a:r>
            <a:r>
              <a:rPr lang="es-ES" dirty="0" err="1"/>
              <a:t>devsecops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E6DAB-8F30-1331-ED32-2313B30B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dirty="0"/>
              <a:t>Surge por la necesidad de aplicar controles de seguridad en todas las fases del DevOps.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FE4685-B36F-2381-F12C-19B571CA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465255"/>
            <a:ext cx="5422392" cy="31585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802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8328C-8131-D69E-2837-17FD4E7B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DEVSECOPS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DCEEFD1-CB42-8BB9-C3DD-43AD4A90B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728548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9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AF634-1580-892E-7D48-C0700341C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6B0F0-FBC2-40D1-BC5E-4FD4A6C6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DEVSECOPS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F762F3-664F-CC30-D9D7-8205F7E08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070357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7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BC9E3-8B45-2DA0-ECDD-8F2E2F19D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E33E1-7576-4C7E-0440-A665A0E0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es-ES" dirty="0"/>
              <a:t>DEVSECOPS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CADA7BC-C374-54CB-638A-B663E9038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98060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4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</a:rPr>
              <a:t>Marcos.anguis@stidea.com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{6D88CDA2-7A81-48B5-981A-28F92C275686}TF9cd6fad6-da1d-416b-8dc8-a086cd1045b10fc9cf83_win32-66f3597afc39</Template>
  <TotalTime>41</TotalTime>
  <Words>232</Words>
  <Application>Microsoft Office PowerPoint</Application>
  <PresentationFormat>Panorámica</PresentationFormat>
  <Paragraphs>27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Personalizado</vt:lpstr>
      <vt:lpstr>Ci/cd Y devops</vt:lpstr>
      <vt:lpstr>¿Qué es devops?</vt:lpstr>
      <vt:lpstr>Principios del devops</vt:lpstr>
      <vt:lpstr>¿Qué es el devsecops?</vt:lpstr>
      <vt:lpstr>DEVSECOPS</vt:lpstr>
      <vt:lpstr>DEVSECOPS</vt:lpstr>
      <vt:lpstr>DEVSECOPS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Anguis Sanchez</dc:creator>
  <cp:lastModifiedBy>Marcos Anguis Sanchez</cp:lastModifiedBy>
  <cp:revision>1</cp:revision>
  <dcterms:created xsi:type="dcterms:W3CDTF">2025-09-18T07:32:16Z</dcterms:created>
  <dcterms:modified xsi:type="dcterms:W3CDTF">2025-09-18T08:13:26Z</dcterms:modified>
</cp:coreProperties>
</file>