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7390A1-F8A8-4E88-BDB2-6675B24E698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6E9CF1-9EC8-45DB-B4FC-3E1DB7FFC82C}">
      <dgm:prSet/>
      <dgm:spPr/>
      <dgm:t>
        <a:bodyPr/>
        <a:lstStyle/>
        <a:p>
          <a:r>
            <a:rPr lang="es-ES"/>
            <a:t>Cada clase tiene una responsabilidad clara</a:t>
          </a:r>
          <a:endParaRPr lang="en-US"/>
        </a:p>
      </dgm:t>
    </dgm:pt>
    <dgm:pt modelId="{F7D23C19-A65D-4A79-AA51-AD0ADE597A97}" type="parTrans" cxnId="{D1D2C16E-2D5B-4280-A3D8-E8B39AEDC4F3}">
      <dgm:prSet/>
      <dgm:spPr/>
      <dgm:t>
        <a:bodyPr/>
        <a:lstStyle/>
        <a:p>
          <a:endParaRPr lang="en-US"/>
        </a:p>
      </dgm:t>
    </dgm:pt>
    <dgm:pt modelId="{F350C953-C249-46A3-922F-8DD9FED893C9}" type="sibTrans" cxnId="{D1D2C16E-2D5B-4280-A3D8-E8B39AEDC4F3}">
      <dgm:prSet/>
      <dgm:spPr/>
      <dgm:t>
        <a:bodyPr/>
        <a:lstStyle/>
        <a:p>
          <a:endParaRPr lang="en-US"/>
        </a:p>
      </dgm:t>
    </dgm:pt>
    <dgm:pt modelId="{08392325-23CF-4537-A3FB-7D26047230CF}">
      <dgm:prSet/>
      <dgm:spPr/>
      <dgm:t>
        <a:bodyPr/>
        <a:lstStyle/>
        <a:p>
          <a:r>
            <a:rPr lang="es-ES"/>
            <a:t>Solo una razón para modificar la clase</a:t>
          </a:r>
          <a:endParaRPr lang="en-US"/>
        </a:p>
      </dgm:t>
    </dgm:pt>
    <dgm:pt modelId="{36A34810-B9FC-4AA7-A103-C5F83B91C91D}" type="parTrans" cxnId="{A2295737-DE23-4CAC-9F7E-EB7DBA9CC27F}">
      <dgm:prSet/>
      <dgm:spPr/>
      <dgm:t>
        <a:bodyPr/>
        <a:lstStyle/>
        <a:p>
          <a:endParaRPr lang="en-US"/>
        </a:p>
      </dgm:t>
    </dgm:pt>
    <dgm:pt modelId="{61C8988B-FD20-4227-9B42-F4FFB5A3E71F}" type="sibTrans" cxnId="{A2295737-DE23-4CAC-9F7E-EB7DBA9CC27F}">
      <dgm:prSet/>
      <dgm:spPr/>
      <dgm:t>
        <a:bodyPr/>
        <a:lstStyle/>
        <a:p>
          <a:endParaRPr lang="en-US"/>
        </a:p>
      </dgm:t>
    </dgm:pt>
    <dgm:pt modelId="{A5FE3599-6B90-4A13-B0AF-3A3E6042710B}">
      <dgm:prSet/>
      <dgm:spPr/>
      <dgm:t>
        <a:bodyPr/>
        <a:lstStyle/>
        <a:p>
          <a:r>
            <a:rPr lang="es-ES"/>
            <a:t>Fácil de testear cada componente por separado</a:t>
          </a:r>
          <a:endParaRPr lang="en-US"/>
        </a:p>
      </dgm:t>
    </dgm:pt>
    <dgm:pt modelId="{65100C2D-6F83-43FE-AEA2-709F5D229092}" type="parTrans" cxnId="{F30C046C-F2A2-4E61-A7CB-28F25CDC8C37}">
      <dgm:prSet/>
      <dgm:spPr/>
      <dgm:t>
        <a:bodyPr/>
        <a:lstStyle/>
        <a:p>
          <a:endParaRPr lang="en-US"/>
        </a:p>
      </dgm:t>
    </dgm:pt>
    <dgm:pt modelId="{BA080AB8-4CCE-4813-A706-8669D4F95974}" type="sibTrans" cxnId="{F30C046C-F2A2-4E61-A7CB-28F25CDC8C37}">
      <dgm:prSet/>
      <dgm:spPr/>
      <dgm:t>
        <a:bodyPr/>
        <a:lstStyle/>
        <a:p>
          <a:endParaRPr lang="en-US"/>
        </a:p>
      </dgm:t>
    </dgm:pt>
    <dgm:pt modelId="{D41C310D-2120-4F1E-8C81-4534E3FC78A8}">
      <dgm:prSet/>
      <dgm:spPr/>
      <dgm:t>
        <a:bodyPr/>
        <a:lstStyle/>
        <a:p>
          <a:r>
            <a:rPr lang="es-ES"/>
            <a:t>Cambios en validación no afectan la BD</a:t>
          </a:r>
          <a:endParaRPr lang="en-US"/>
        </a:p>
      </dgm:t>
    </dgm:pt>
    <dgm:pt modelId="{F2F6E8D9-C8B1-4492-BDA4-93485156644E}" type="parTrans" cxnId="{0D109F0B-6B09-4687-A53F-9ECFE21AC975}">
      <dgm:prSet/>
      <dgm:spPr/>
      <dgm:t>
        <a:bodyPr/>
        <a:lstStyle/>
        <a:p>
          <a:endParaRPr lang="en-US"/>
        </a:p>
      </dgm:t>
    </dgm:pt>
    <dgm:pt modelId="{1A7C2602-3752-426B-85F9-18DCB9998461}" type="sibTrans" cxnId="{0D109F0B-6B09-4687-A53F-9ECFE21AC975}">
      <dgm:prSet/>
      <dgm:spPr/>
      <dgm:t>
        <a:bodyPr/>
        <a:lstStyle/>
        <a:p>
          <a:endParaRPr lang="en-US"/>
        </a:p>
      </dgm:t>
    </dgm:pt>
    <dgm:pt modelId="{9592C300-BBE8-4C79-962B-FDF61B3F5008}">
      <dgm:prSet/>
      <dgm:spPr/>
      <dgm:t>
        <a:bodyPr/>
        <a:lstStyle/>
        <a:p>
          <a:r>
            <a:rPr lang="es-ES"/>
            <a:t>Fácil agregar nuevos tipos de notificación</a:t>
          </a:r>
          <a:endParaRPr lang="en-US"/>
        </a:p>
      </dgm:t>
    </dgm:pt>
    <dgm:pt modelId="{C0A09CDC-AAAA-446B-AB3C-ECE173919998}" type="parTrans" cxnId="{1ACC2506-D460-4B61-9A06-39D954D62B6A}">
      <dgm:prSet/>
      <dgm:spPr/>
      <dgm:t>
        <a:bodyPr/>
        <a:lstStyle/>
        <a:p>
          <a:endParaRPr lang="en-US"/>
        </a:p>
      </dgm:t>
    </dgm:pt>
    <dgm:pt modelId="{F591A7AA-51EC-4D28-92DA-AF49183191DA}" type="sibTrans" cxnId="{1ACC2506-D460-4B61-9A06-39D954D62B6A}">
      <dgm:prSet/>
      <dgm:spPr/>
      <dgm:t>
        <a:bodyPr/>
        <a:lstStyle/>
        <a:p>
          <a:endParaRPr lang="en-US"/>
        </a:p>
      </dgm:t>
    </dgm:pt>
    <dgm:pt modelId="{32CC2986-CEE7-4E7C-8362-BDD6E944FE8A}">
      <dgm:prSet/>
      <dgm:spPr/>
      <dgm:t>
        <a:bodyPr/>
        <a:lstStyle/>
        <a:p>
          <a:r>
            <a:rPr lang="es-ES"/>
            <a:t>Código más mantenible y extensible</a:t>
          </a:r>
          <a:endParaRPr lang="en-US"/>
        </a:p>
      </dgm:t>
    </dgm:pt>
    <dgm:pt modelId="{F6198E37-6BBE-4F04-A731-5BB0021077A6}" type="parTrans" cxnId="{9E08ADBD-7E32-4AFB-BCA8-AB38347CC592}">
      <dgm:prSet/>
      <dgm:spPr/>
      <dgm:t>
        <a:bodyPr/>
        <a:lstStyle/>
        <a:p>
          <a:endParaRPr lang="en-US"/>
        </a:p>
      </dgm:t>
    </dgm:pt>
    <dgm:pt modelId="{FF04CFEB-47D7-4D9B-B7BB-3BEEBDD2BB92}" type="sibTrans" cxnId="{9E08ADBD-7E32-4AFB-BCA8-AB38347CC592}">
      <dgm:prSet/>
      <dgm:spPr/>
      <dgm:t>
        <a:bodyPr/>
        <a:lstStyle/>
        <a:p>
          <a:endParaRPr lang="en-US"/>
        </a:p>
      </dgm:t>
    </dgm:pt>
    <dgm:pt modelId="{7BE3E767-64BD-4369-B5BB-ACE7444B5F56}" type="pres">
      <dgm:prSet presAssocID="{D17390A1-F8A8-4E88-BDB2-6675B24E698D}" presName="linear" presStyleCnt="0">
        <dgm:presLayoutVars>
          <dgm:dir/>
          <dgm:animLvl val="lvl"/>
          <dgm:resizeHandles val="exact"/>
        </dgm:presLayoutVars>
      </dgm:prSet>
      <dgm:spPr/>
    </dgm:pt>
    <dgm:pt modelId="{08B4814C-6748-46FC-BFB7-61DD61541234}" type="pres">
      <dgm:prSet presAssocID="{D96E9CF1-9EC8-45DB-B4FC-3E1DB7FFC82C}" presName="parentLin" presStyleCnt="0"/>
      <dgm:spPr/>
    </dgm:pt>
    <dgm:pt modelId="{CF1CA23C-EAB6-4954-B4DC-E8AC9D5D62B8}" type="pres">
      <dgm:prSet presAssocID="{D96E9CF1-9EC8-45DB-B4FC-3E1DB7FFC82C}" presName="parentLeftMargin" presStyleLbl="node1" presStyleIdx="0" presStyleCnt="6"/>
      <dgm:spPr/>
    </dgm:pt>
    <dgm:pt modelId="{7046529B-A577-4904-ACB5-EE962FC02930}" type="pres">
      <dgm:prSet presAssocID="{D96E9CF1-9EC8-45DB-B4FC-3E1DB7FFC82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443ED63-9624-4B14-9BA3-29E3519723EE}" type="pres">
      <dgm:prSet presAssocID="{D96E9CF1-9EC8-45DB-B4FC-3E1DB7FFC82C}" presName="negativeSpace" presStyleCnt="0"/>
      <dgm:spPr/>
    </dgm:pt>
    <dgm:pt modelId="{B2D00F25-FF84-4453-9F55-04376BCC24DE}" type="pres">
      <dgm:prSet presAssocID="{D96E9CF1-9EC8-45DB-B4FC-3E1DB7FFC82C}" presName="childText" presStyleLbl="conFgAcc1" presStyleIdx="0" presStyleCnt="6">
        <dgm:presLayoutVars>
          <dgm:bulletEnabled val="1"/>
        </dgm:presLayoutVars>
      </dgm:prSet>
      <dgm:spPr/>
    </dgm:pt>
    <dgm:pt modelId="{50F37ED5-DF0D-4C6D-8E79-903C22E792E1}" type="pres">
      <dgm:prSet presAssocID="{F350C953-C249-46A3-922F-8DD9FED893C9}" presName="spaceBetweenRectangles" presStyleCnt="0"/>
      <dgm:spPr/>
    </dgm:pt>
    <dgm:pt modelId="{DC2E5B41-8E93-4B5D-9EA3-2D0515026725}" type="pres">
      <dgm:prSet presAssocID="{08392325-23CF-4537-A3FB-7D26047230CF}" presName="parentLin" presStyleCnt="0"/>
      <dgm:spPr/>
    </dgm:pt>
    <dgm:pt modelId="{18CC05B3-D5CF-4535-AEBF-82E57AB14E76}" type="pres">
      <dgm:prSet presAssocID="{08392325-23CF-4537-A3FB-7D26047230CF}" presName="parentLeftMargin" presStyleLbl="node1" presStyleIdx="0" presStyleCnt="6"/>
      <dgm:spPr/>
    </dgm:pt>
    <dgm:pt modelId="{F4C2F65E-EDE5-406B-A11E-3D8CE891FFA2}" type="pres">
      <dgm:prSet presAssocID="{08392325-23CF-4537-A3FB-7D26047230C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B816A0D-ED82-40B9-B79C-7E16A3571704}" type="pres">
      <dgm:prSet presAssocID="{08392325-23CF-4537-A3FB-7D26047230CF}" presName="negativeSpace" presStyleCnt="0"/>
      <dgm:spPr/>
    </dgm:pt>
    <dgm:pt modelId="{B68871DC-4226-4D4A-B83B-4DA603214E27}" type="pres">
      <dgm:prSet presAssocID="{08392325-23CF-4537-A3FB-7D26047230CF}" presName="childText" presStyleLbl="conFgAcc1" presStyleIdx="1" presStyleCnt="6">
        <dgm:presLayoutVars>
          <dgm:bulletEnabled val="1"/>
        </dgm:presLayoutVars>
      </dgm:prSet>
      <dgm:spPr/>
    </dgm:pt>
    <dgm:pt modelId="{B77F37D2-CCE4-4C94-8663-9528A36E044E}" type="pres">
      <dgm:prSet presAssocID="{61C8988B-FD20-4227-9B42-F4FFB5A3E71F}" presName="spaceBetweenRectangles" presStyleCnt="0"/>
      <dgm:spPr/>
    </dgm:pt>
    <dgm:pt modelId="{E1AEE804-7358-45AF-9FE0-2865164C0169}" type="pres">
      <dgm:prSet presAssocID="{A5FE3599-6B90-4A13-B0AF-3A3E6042710B}" presName="parentLin" presStyleCnt="0"/>
      <dgm:spPr/>
    </dgm:pt>
    <dgm:pt modelId="{C70A1190-B3DA-476F-9F15-E22932DBC8A7}" type="pres">
      <dgm:prSet presAssocID="{A5FE3599-6B90-4A13-B0AF-3A3E6042710B}" presName="parentLeftMargin" presStyleLbl="node1" presStyleIdx="1" presStyleCnt="6"/>
      <dgm:spPr/>
    </dgm:pt>
    <dgm:pt modelId="{E15DB072-F152-49AF-81BE-CB3A5708F594}" type="pres">
      <dgm:prSet presAssocID="{A5FE3599-6B90-4A13-B0AF-3A3E604271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E2F1541-4F51-4008-8A88-1D531584250B}" type="pres">
      <dgm:prSet presAssocID="{A5FE3599-6B90-4A13-B0AF-3A3E6042710B}" presName="negativeSpace" presStyleCnt="0"/>
      <dgm:spPr/>
    </dgm:pt>
    <dgm:pt modelId="{C43A902D-07B2-47EA-9721-48449A5AC075}" type="pres">
      <dgm:prSet presAssocID="{A5FE3599-6B90-4A13-B0AF-3A3E6042710B}" presName="childText" presStyleLbl="conFgAcc1" presStyleIdx="2" presStyleCnt="6">
        <dgm:presLayoutVars>
          <dgm:bulletEnabled val="1"/>
        </dgm:presLayoutVars>
      </dgm:prSet>
      <dgm:spPr/>
    </dgm:pt>
    <dgm:pt modelId="{2870C68E-ADD0-4801-810A-D851E7A7EF75}" type="pres">
      <dgm:prSet presAssocID="{BA080AB8-4CCE-4813-A706-8669D4F95974}" presName="spaceBetweenRectangles" presStyleCnt="0"/>
      <dgm:spPr/>
    </dgm:pt>
    <dgm:pt modelId="{9F089A07-2CF2-4E6E-9BAA-BB01A288BD06}" type="pres">
      <dgm:prSet presAssocID="{D41C310D-2120-4F1E-8C81-4534E3FC78A8}" presName="parentLin" presStyleCnt="0"/>
      <dgm:spPr/>
    </dgm:pt>
    <dgm:pt modelId="{855D43E2-F88B-4759-8931-CBE218F92CC7}" type="pres">
      <dgm:prSet presAssocID="{D41C310D-2120-4F1E-8C81-4534E3FC78A8}" presName="parentLeftMargin" presStyleLbl="node1" presStyleIdx="2" presStyleCnt="6"/>
      <dgm:spPr/>
    </dgm:pt>
    <dgm:pt modelId="{7165BB54-823E-45C0-AA21-D2168CE55AD3}" type="pres">
      <dgm:prSet presAssocID="{D41C310D-2120-4F1E-8C81-4534E3FC78A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305326B-07CF-42D5-B808-C42ADCA0B4E3}" type="pres">
      <dgm:prSet presAssocID="{D41C310D-2120-4F1E-8C81-4534E3FC78A8}" presName="negativeSpace" presStyleCnt="0"/>
      <dgm:spPr/>
    </dgm:pt>
    <dgm:pt modelId="{3D9486C5-596E-4B07-B394-3C1EBEAF481D}" type="pres">
      <dgm:prSet presAssocID="{D41C310D-2120-4F1E-8C81-4534E3FC78A8}" presName="childText" presStyleLbl="conFgAcc1" presStyleIdx="3" presStyleCnt="6">
        <dgm:presLayoutVars>
          <dgm:bulletEnabled val="1"/>
        </dgm:presLayoutVars>
      </dgm:prSet>
      <dgm:spPr/>
    </dgm:pt>
    <dgm:pt modelId="{2731539E-48F9-45BF-9DD1-A65BD07A2A70}" type="pres">
      <dgm:prSet presAssocID="{1A7C2602-3752-426B-85F9-18DCB9998461}" presName="spaceBetweenRectangles" presStyleCnt="0"/>
      <dgm:spPr/>
    </dgm:pt>
    <dgm:pt modelId="{49E7FD7C-ED57-43CB-B022-D4CEA879EC8B}" type="pres">
      <dgm:prSet presAssocID="{9592C300-BBE8-4C79-962B-FDF61B3F5008}" presName="parentLin" presStyleCnt="0"/>
      <dgm:spPr/>
    </dgm:pt>
    <dgm:pt modelId="{710029FA-EB47-4FC3-93D9-A23D7CBD73D2}" type="pres">
      <dgm:prSet presAssocID="{9592C300-BBE8-4C79-962B-FDF61B3F5008}" presName="parentLeftMargin" presStyleLbl="node1" presStyleIdx="3" presStyleCnt="6"/>
      <dgm:spPr/>
    </dgm:pt>
    <dgm:pt modelId="{1307FC79-194B-49CB-B5A1-6442150BD385}" type="pres">
      <dgm:prSet presAssocID="{9592C300-BBE8-4C79-962B-FDF61B3F500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C9BA58A-F3CE-40C8-8AEC-94DE8051A4B4}" type="pres">
      <dgm:prSet presAssocID="{9592C300-BBE8-4C79-962B-FDF61B3F5008}" presName="negativeSpace" presStyleCnt="0"/>
      <dgm:spPr/>
    </dgm:pt>
    <dgm:pt modelId="{0BB89DD3-DB09-4404-8ED8-0FC113CF8ECC}" type="pres">
      <dgm:prSet presAssocID="{9592C300-BBE8-4C79-962B-FDF61B3F5008}" presName="childText" presStyleLbl="conFgAcc1" presStyleIdx="4" presStyleCnt="6">
        <dgm:presLayoutVars>
          <dgm:bulletEnabled val="1"/>
        </dgm:presLayoutVars>
      </dgm:prSet>
      <dgm:spPr/>
    </dgm:pt>
    <dgm:pt modelId="{BF21CB4B-A457-4E61-8CF1-57D01A5EF1CF}" type="pres">
      <dgm:prSet presAssocID="{F591A7AA-51EC-4D28-92DA-AF49183191DA}" presName="spaceBetweenRectangles" presStyleCnt="0"/>
      <dgm:spPr/>
    </dgm:pt>
    <dgm:pt modelId="{21E23B96-BBA8-4F3A-9310-1945135044E1}" type="pres">
      <dgm:prSet presAssocID="{32CC2986-CEE7-4E7C-8362-BDD6E944FE8A}" presName="parentLin" presStyleCnt="0"/>
      <dgm:spPr/>
    </dgm:pt>
    <dgm:pt modelId="{7400D77C-E43C-41BF-B990-647E23B48FFC}" type="pres">
      <dgm:prSet presAssocID="{32CC2986-CEE7-4E7C-8362-BDD6E944FE8A}" presName="parentLeftMargin" presStyleLbl="node1" presStyleIdx="4" presStyleCnt="6"/>
      <dgm:spPr/>
    </dgm:pt>
    <dgm:pt modelId="{09AAB369-0677-44D6-BDFC-6A3BF5E39CEB}" type="pres">
      <dgm:prSet presAssocID="{32CC2986-CEE7-4E7C-8362-BDD6E944FE8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D854F3C-F5F9-43E8-BDD7-D7DEE901994E}" type="pres">
      <dgm:prSet presAssocID="{32CC2986-CEE7-4E7C-8362-BDD6E944FE8A}" presName="negativeSpace" presStyleCnt="0"/>
      <dgm:spPr/>
    </dgm:pt>
    <dgm:pt modelId="{6C0806A2-1F9C-4F50-90CE-4523A32BB2EC}" type="pres">
      <dgm:prSet presAssocID="{32CC2986-CEE7-4E7C-8362-BDD6E944FE8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BA86105-1568-484E-BD53-EF32FCF53FED}" type="presOf" srcId="{9592C300-BBE8-4C79-962B-FDF61B3F5008}" destId="{710029FA-EB47-4FC3-93D9-A23D7CBD73D2}" srcOrd="0" destOrd="0" presId="urn:microsoft.com/office/officeart/2005/8/layout/list1"/>
    <dgm:cxn modelId="{1ACC2506-D460-4B61-9A06-39D954D62B6A}" srcId="{D17390A1-F8A8-4E88-BDB2-6675B24E698D}" destId="{9592C300-BBE8-4C79-962B-FDF61B3F5008}" srcOrd="4" destOrd="0" parTransId="{C0A09CDC-AAAA-446B-AB3C-ECE173919998}" sibTransId="{F591A7AA-51EC-4D28-92DA-AF49183191DA}"/>
    <dgm:cxn modelId="{0D109F0B-6B09-4687-A53F-9ECFE21AC975}" srcId="{D17390A1-F8A8-4E88-BDB2-6675B24E698D}" destId="{D41C310D-2120-4F1E-8C81-4534E3FC78A8}" srcOrd="3" destOrd="0" parTransId="{F2F6E8D9-C8B1-4492-BDA4-93485156644E}" sibTransId="{1A7C2602-3752-426B-85F9-18DCB9998461}"/>
    <dgm:cxn modelId="{3C46EA18-C61A-4FA7-8D0C-A15237E91DA6}" type="presOf" srcId="{32CC2986-CEE7-4E7C-8362-BDD6E944FE8A}" destId="{7400D77C-E43C-41BF-B990-647E23B48FFC}" srcOrd="0" destOrd="0" presId="urn:microsoft.com/office/officeart/2005/8/layout/list1"/>
    <dgm:cxn modelId="{1576641B-2268-4FB2-A753-4C8B2B200056}" type="presOf" srcId="{D41C310D-2120-4F1E-8C81-4534E3FC78A8}" destId="{7165BB54-823E-45C0-AA21-D2168CE55AD3}" srcOrd="1" destOrd="0" presId="urn:microsoft.com/office/officeart/2005/8/layout/list1"/>
    <dgm:cxn modelId="{EE951226-7147-4A78-BF3E-67E8F8289056}" type="presOf" srcId="{D17390A1-F8A8-4E88-BDB2-6675B24E698D}" destId="{7BE3E767-64BD-4369-B5BB-ACE7444B5F56}" srcOrd="0" destOrd="0" presId="urn:microsoft.com/office/officeart/2005/8/layout/list1"/>
    <dgm:cxn modelId="{A2295737-DE23-4CAC-9F7E-EB7DBA9CC27F}" srcId="{D17390A1-F8A8-4E88-BDB2-6675B24E698D}" destId="{08392325-23CF-4537-A3FB-7D26047230CF}" srcOrd="1" destOrd="0" parTransId="{36A34810-B9FC-4AA7-A103-C5F83B91C91D}" sibTransId="{61C8988B-FD20-4227-9B42-F4FFB5A3E71F}"/>
    <dgm:cxn modelId="{C1ACB63F-2763-4F6E-8EEE-A006B25B7B57}" type="presOf" srcId="{08392325-23CF-4537-A3FB-7D26047230CF}" destId="{F4C2F65E-EDE5-406B-A11E-3D8CE891FFA2}" srcOrd="1" destOrd="0" presId="urn:microsoft.com/office/officeart/2005/8/layout/list1"/>
    <dgm:cxn modelId="{F30C046C-F2A2-4E61-A7CB-28F25CDC8C37}" srcId="{D17390A1-F8A8-4E88-BDB2-6675B24E698D}" destId="{A5FE3599-6B90-4A13-B0AF-3A3E6042710B}" srcOrd="2" destOrd="0" parTransId="{65100C2D-6F83-43FE-AEA2-709F5D229092}" sibTransId="{BA080AB8-4CCE-4813-A706-8669D4F95974}"/>
    <dgm:cxn modelId="{D1D2C16E-2D5B-4280-A3D8-E8B39AEDC4F3}" srcId="{D17390A1-F8A8-4E88-BDB2-6675B24E698D}" destId="{D96E9CF1-9EC8-45DB-B4FC-3E1DB7FFC82C}" srcOrd="0" destOrd="0" parTransId="{F7D23C19-A65D-4A79-AA51-AD0ADE597A97}" sibTransId="{F350C953-C249-46A3-922F-8DD9FED893C9}"/>
    <dgm:cxn modelId="{E95A5553-0C2A-4F64-A24E-0CC545D3D322}" type="presOf" srcId="{08392325-23CF-4537-A3FB-7D26047230CF}" destId="{18CC05B3-D5CF-4535-AEBF-82E57AB14E76}" srcOrd="0" destOrd="0" presId="urn:microsoft.com/office/officeart/2005/8/layout/list1"/>
    <dgm:cxn modelId="{9003C158-26E9-47B7-A437-03225FAA1ACD}" type="presOf" srcId="{D41C310D-2120-4F1E-8C81-4534E3FC78A8}" destId="{855D43E2-F88B-4759-8931-CBE218F92CC7}" srcOrd="0" destOrd="0" presId="urn:microsoft.com/office/officeart/2005/8/layout/list1"/>
    <dgm:cxn modelId="{54166F86-87D9-452F-8F00-C362B4B185DD}" type="presOf" srcId="{D96E9CF1-9EC8-45DB-B4FC-3E1DB7FFC82C}" destId="{CF1CA23C-EAB6-4954-B4DC-E8AC9D5D62B8}" srcOrd="0" destOrd="0" presId="urn:microsoft.com/office/officeart/2005/8/layout/list1"/>
    <dgm:cxn modelId="{1A9E018B-5841-4E81-AB71-0EA782A2B1EE}" type="presOf" srcId="{32CC2986-CEE7-4E7C-8362-BDD6E944FE8A}" destId="{09AAB369-0677-44D6-BDFC-6A3BF5E39CEB}" srcOrd="1" destOrd="0" presId="urn:microsoft.com/office/officeart/2005/8/layout/list1"/>
    <dgm:cxn modelId="{A89D2D8F-C3EA-455F-90F4-12EA5C50F8EC}" type="presOf" srcId="{D96E9CF1-9EC8-45DB-B4FC-3E1DB7FFC82C}" destId="{7046529B-A577-4904-ACB5-EE962FC02930}" srcOrd="1" destOrd="0" presId="urn:microsoft.com/office/officeart/2005/8/layout/list1"/>
    <dgm:cxn modelId="{0F05D29A-C320-4709-90CF-84A11A4D3A60}" type="presOf" srcId="{A5FE3599-6B90-4A13-B0AF-3A3E6042710B}" destId="{E15DB072-F152-49AF-81BE-CB3A5708F594}" srcOrd="1" destOrd="0" presId="urn:microsoft.com/office/officeart/2005/8/layout/list1"/>
    <dgm:cxn modelId="{9E08ADBD-7E32-4AFB-BCA8-AB38347CC592}" srcId="{D17390A1-F8A8-4E88-BDB2-6675B24E698D}" destId="{32CC2986-CEE7-4E7C-8362-BDD6E944FE8A}" srcOrd="5" destOrd="0" parTransId="{F6198E37-6BBE-4F04-A731-5BB0021077A6}" sibTransId="{FF04CFEB-47D7-4D9B-B7BB-3BEEBDD2BB92}"/>
    <dgm:cxn modelId="{63C497FD-3877-43CE-958C-1873C23561C9}" type="presOf" srcId="{A5FE3599-6B90-4A13-B0AF-3A3E6042710B}" destId="{C70A1190-B3DA-476F-9F15-E22932DBC8A7}" srcOrd="0" destOrd="0" presId="urn:microsoft.com/office/officeart/2005/8/layout/list1"/>
    <dgm:cxn modelId="{CF22E2FE-4990-4468-BBC0-B59CC4082FE8}" type="presOf" srcId="{9592C300-BBE8-4C79-962B-FDF61B3F5008}" destId="{1307FC79-194B-49CB-B5A1-6442150BD385}" srcOrd="1" destOrd="0" presId="urn:microsoft.com/office/officeart/2005/8/layout/list1"/>
    <dgm:cxn modelId="{517C79BB-0225-4EDE-8B82-FC555E907F12}" type="presParOf" srcId="{7BE3E767-64BD-4369-B5BB-ACE7444B5F56}" destId="{08B4814C-6748-46FC-BFB7-61DD61541234}" srcOrd="0" destOrd="0" presId="urn:microsoft.com/office/officeart/2005/8/layout/list1"/>
    <dgm:cxn modelId="{842D33A2-5D5E-4B11-B8AF-2BB7E3E70016}" type="presParOf" srcId="{08B4814C-6748-46FC-BFB7-61DD61541234}" destId="{CF1CA23C-EAB6-4954-B4DC-E8AC9D5D62B8}" srcOrd="0" destOrd="0" presId="urn:microsoft.com/office/officeart/2005/8/layout/list1"/>
    <dgm:cxn modelId="{BDE237FF-078D-4071-876D-B7CA39EBBBAD}" type="presParOf" srcId="{08B4814C-6748-46FC-BFB7-61DD61541234}" destId="{7046529B-A577-4904-ACB5-EE962FC02930}" srcOrd="1" destOrd="0" presId="urn:microsoft.com/office/officeart/2005/8/layout/list1"/>
    <dgm:cxn modelId="{C2E6C34F-A286-4376-95E0-ADB48730EB01}" type="presParOf" srcId="{7BE3E767-64BD-4369-B5BB-ACE7444B5F56}" destId="{C443ED63-9624-4B14-9BA3-29E3519723EE}" srcOrd="1" destOrd="0" presId="urn:microsoft.com/office/officeart/2005/8/layout/list1"/>
    <dgm:cxn modelId="{A36D0C7E-8FCD-4CA3-BD3D-20DC50FE9749}" type="presParOf" srcId="{7BE3E767-64BD-4369-B5BB-ACE7444B5F56}" destId="{B2D00F25-FF84-4453-9F55-04376BCC24DE}" srcOrd="2" destOrd="0" presId="urn:microsoft.com/office/officeart/2005/8/layout/list1"/>
    <dgm:cxn modelId="{1B5430E3-1E88-4C33-936A-F426A57D4B88}" type="presParOf" srcId="{7BE3E767-64BD-4369-B5BB-ACE7444B5F56}" destId="{50F37ED5-DF0D-4C6D-8E79-903C22E792E1}" srcOrd="3" destOrd="0" presId="urn:microsoft.com/office/officeart/2005/8/layout/list1"/>
    <dgm:cxn modelId="{74C0F7BD-FF06-444E-B55D-C6FA39B049B5}" type="presParOf" srcId="{7BE3E767-64BD-4369-B5BB-ACE7444B5F56}" destId="{DC2E5B41-8E93-4B5D-9EA3-2D0515026725}" srcOrd="4" destOrd="0" presId="urn:microsoft.com/office/officeart/2005/8/layout/list1"/>
    <dgm:cxn modelId="{37FFCF61-9928-44FF-BFD5-4F8EEC92E174}" type="presParOf" srcId="{DC2E5B41-8E93-4B5D-9EA3-2D0515026725}" destId="{18CC05B3-D5CF-4535-AEBF-82E57AB14E76}" srcOrd="0" destOrd="0" presId="urn:microsoft.com/office/officeart/2005/8/layout/list1"/>
    <dgm:cxn modelId="{E330C569-6DB2-4979-AD05-CA10DD2DFF73}" type="presParOf" srcId="{DC2E5B41-8E93-4B5D-9EA3-2D0515026725}" destId="{F4C2F65E-EDE5-406B-A11E-3D8CE891FFA2}" srcOrd="1" destOrd="0" presId="urn:microsoft.com/office/officeart/2005/8/layout/list1"/>
    <dgm:cxn modelId="{6D6E6B84-A4EE-4C42-9EF6-0E0EEFCB9886}" type="presParOf" srcId="{7BE3E767-64BD-4369-B5BB-ACE7444B5F56}" destId="{7B816A0D-ED82-40B9-B79C-7E16A3571704}" srcOrd="5" destOrd="0" presId="urn:microsoft.com/office/officeart/2005/8/layout/list1"/>
    <dgm:cxn modelId="{59952857-F5B6-4CCE-A1EE-D2E6EC7FA48E}" type="presParOf" srcId="{7BE3E767-64BD-4369-B5BB-ACE7444B5F56}" destId="{B68871DC-4226-4D4A-B83B-4DA603214E27}" srcOrd="6" destOrd="0" presId="urn:microsoft.com/office/officeart/2005/8/layout/list1"/>
    <dgm:cxn modelId="{14A931A9-B1E9-4928-AD1C-D160136E4803}" type="presParOf" srcId="{7BE3E767-64BD-4369-B5BB-ACE7444B5F56}" destId="{B77F37D2-CCE4-4C94-8663-9528A36E044E}" srcOrd="7" destOrd="0" presId="urn:microsoft.com/office/officeart/2005/8/layout/list1"/>
    <dgm:cxn modelId="{3EE9942B-C9DE-4588-94A3-D5DCB677BEBC}" type="presParOf" srcId="{7BE3E767-64BD-4369-B5BB-ACE7444B5F56}" destId="{E1AEE804-7358-45AF-9FE0-2865164C0169}" srcOrd="8" destOrd="0" presId="urn:microsoft.com/office/officeart/2005/8/layout/list1"/>
    <dgm:cxn modelId="{8B6B63CB-E378-4A6C-A63D-17CDB8FCBC1D}" type="presParOf" srcId="{E1AEE804-7358-45AF-9FE0-2865164C0169}" destId="{C70A1190-B3DA-476F-9F15-E22932DBC8A7}" srcOrd="0" destOrd="0" presId="urn:microsoft.com/office/officeart/2005/8/layout/list1"/>
    <dgm:cxn modelId="{A0A4809B-A2F5-4C84-AAC8-A3A109B95999}" type="presParOf" srcId="{E1AEE804-7358-45AF-9FE0-2865164C0169}" destId="{E15DB072-F152-49AF-81BE-CB3A5708F594}" srcOrd="1" destOrd="0" presId="urn:microsoft.com/office/officeart/2005/8/layout/list1"/>
    <dgm:cxn modelId="{019A8BC6-A57C-4355-ACFF-8C9B1260F682}" type="presParOf" srcId="{7BE3E767-64BD-4369-B5BB-ACE7444B5F56}" destId="{FE2F1541-4F51-4008-8A88-1D531584250B}" srcOrd="9" destOrd="0" presId="urn:microsoft.com/office/officeart/2005/8/layout/list1"/>
    <dgm:cxn modelId="{C479B4F4-D6B3-4B39-BF54-1D6E398658E4}" type="presParOf" srcId="{7BE3E767-64BD-4369-B5BB-ACE7444B5F56}" destId="{C43A902D-07B2-47EA-9721-48449A5AC075}" srcOrd="10" destOrd="0" presId="urn:microsoft.com/office/officeart/2005/8/layout/list1"/>
    <dgm:cxn modelId="{772A9DB8-8D64-4778-8808-8BDAEDFE71C4}" type="presParOf" srcId="{7BE3E767-64BD-4369-B5BB-ACE7444B5F56}" destId="{2870C68E-ADD0-4801-810A-D851E7A7EF75}" srcOrd="11" destOrd="0" presId="urn:microsoft.com/office/officeart/2005/8/layout/list1"/>
    <dgm:cxn modelId="{EE22CF48-626D-464D-B104-E028F8934697}" type="presParOf" srcId="{7BE3E767-64BD-4369-B5BB-ACE7444B5F56}" destId="{9F089A07-2CF2-4E6E-9BAA-BB01A288BD06}" srcOrd="12" destOrd="0" presId="urn:microsoft.com/office/officeart/2005/8/layout/list1"/>
    <dgm:cxn modelId="{CABA0B0D-412F-4802-A697-F72BAC7DFEA0}" type="presParOf" srcId="{9F089A07-2CF2-4E6E-9BAA-BB01A288BD06}" destId="{855D43E2-F88B-4759-8931-CBE218F92CC7}" srcOrd="0" destOrd="0" presId="urn:microsoft.com/office/officeart/2005/8/layout/list1"/>
    <dgm:cxn modelId="{E03AE981-6306-4D6C-A8AB-28881B56ECD4}" type="presParOf" srcId="{9F089A07-2CF2-4E6E-9BAA-BB01A288BD06}" destId="{7165BB54-823E-45C0-AA21-D2168CE55AD3}" srcOrd="1" destOrd="0" presId="urn:microsoft.com/office/officeart/2005/8/layout/list1"/>
    <dgm:cxn modelId="{68E77C17-8331-4DC9-9A44-5D8CCFA2E41C}" type="presParOf" srcId="{7BE3E767-64BD-4369-B5BB-ACE7444B5F56}" destId="{A305326B-07CF-42D5-B808-C42ADCA0B4E3}" srcOrd="13" destOrd="0" presId="urn:microsoft.com/office/officeart/2005/8/layout/list1"/>
    <dgm:cxn modelId="{AC50222C-526A-4727-B3AA-BED18F0FB877}" type="presParOf" srcId="{7BE3E767-64BD-4369-B5BB-ACE7444B5F56}" destId="{3D9486C5-596E-4B07-B394-3C1EBEAF481D}" srcOrd="14" destOrd="0" presId="urn:microsoft.com/office/officeart/2005/8/layout/list1"/>
    <dgm:cxn modelId="{8D16ACE9-15E0-4047-B01E-EAB1E82E113A}" type="presParOf" srcId="{7BE3E767-64BD-4369-B5BB-ACE7444B5F56}" destId="{2731539E-48F9-45BF-9DD1-A65BD07A2A70}" srcOrd="15" destOrd="0" presId="urn:microsoft.com/office/officeart/2005/8/layout/list1"/>
    <dgm:cxn modelId="{36CF0538-FD7C-49BC-A9F3-F38AE1AE3286}" type="presParOf" srcId="{7BE3E767-64BD-4369-B5BB-ACE7444B5F56}" destId="{49E7FD7C-ED57-43CB-B022-D4CEA879EC8B}" srcOrd="16" destOrd="0" presId="urn:microsoft.com/office/officeart/2005/8/layout/list1"/>
    <dgm:cxn modelId="{08894ABE-514F-4E9B-91C4-A56B4A21058D}" type="presParOf" srcId="{49E7FD7C-ED57-43CB-B022-D4CEA879EC8B}" destId="{710029FA-EB47-4FC3-93D9-A23D7CBD73D2}" srcOrd="0" destOrd="0" presId="urn:microsoft.com/office/officeart/2005/8/layout/list1"/>
    <dgm:cxn modelId="{2AD26DBE-BE3C-4ECC-AA3C-3CE2E2A167F4}" type="presParOf" srcId="{49E7FD7C-ED57-43CB-B022-D4CEA879EC8B}" destId="{1307FC79-194B-49CB-B5A1-6442150BD385}" srcOrd="1" destOrd="0" presId="urn:microsoft.com/office/officeart/2005/8/layout/list1"/>
    <dgm:cxn modelId="{4A5B4CB7-13DF-4B68-84B5-DA375F68DF85}" type="presParOf" srcId="{7BE3E767-64BD-4369-B5BB-ACE7444B5F56}" destId="{CC9BA58A-F3CE-40C8-8AEC-94DE8051A4B4}" srcOrd="17" destOrd="0" presId="urn:microsoft.com/office/officeart/2005/8/layout/list1"/>
    <dgm:cxn modelId="{CFB46DD0-8525-42F8-8D31-DD37B302FCF2}" type="presParOf" srcId="{7BE3E767-64BD-4369-B5BB-ACE7444B5F56}" destId="{0BB89DD3-DB09-4404-8ED8-0FC113CF8ECC}" srcOrd="18" destOrd="0" presId="urn:microsoft.com/office/officeart/2005/8/layout/list1"/>
    <dgm:cxn modelId="{669FE87D-D3F5-4CAC-BBEC-02858092298A}" type="presParOf" srcId="{7BE3E767-64BD-4369-B5BB-ACE7444B5F56}" destId="{BF21CB4B-A457-4E61-8CF1-57D01A5EF1CF}" srcOrd="19" destOrd="0" presId="urn:microsoft.com/office/officeart/2005/8/layout/list1"/>
    <dgm:cxn modelId="{D7AF11EA-E6BD-4D28-A3B5-9FAD983D6882}" type="presParOf" srcId="{7BE3E767-64BD-4369-B5BB-ACE7444B5F56}" destId="{21E23B96-BBA8-4F3A-9310-1945135044E1}" srcOrd="20" destOrd="0" presId="urn:microsoft.com/office/officeart/2005/8/layout/list1"/>
    <dgm:cxn modelId="{3BB0A02D-98A6-4AC6-ADD4-56B96A4AD313}" type="presParOf" srcId="{21E23B96-BBA8-4F3A-9310-1945135044E1}" destId="{7400D77C-E43C-41BF-B990-647E23B48FFC}" srcOrd="0" destOrd="0" presId="urn:microsoft.com/office/officeart/2005/8/layout/list1"/>
    <dgm:cxn modelId="{E27B5327-FFB4-42BA-9209-C5EB5342BC48}" type="presParOf" srcId="{21E23B96-BBA8-4F3A-9310-1945135044E1}" destId="{09AAB369-0677-44D6-BDFC-6A3BF5E39CEB}" srcOrd="1" destOrd="0" presId="urn:microsoft.com/office/officeart/2005/8/layout/list1"/>
    <dgm:cxn modelId="{94B5BE75-5DBA-40FF-A5F1-69502B7CE649}" type="presParOf" srcId="{7BE3E767-64BD-4369-B5BB-ACE7444B5F56}" destId="{4D854F3C-F5F9-43E8-BDD7-D7DEE901994E}" srcOrd="21" destOrd="0" presId="urn:microsoft.com/office/officeart/2005/8/layout/list1"/>
    <dgm:cxn modelId="{A5D22C11-78C2-47C7-BD97-FFEFCBF87917}" type="presParOf" srcId="{7BE3E767-64BD-4369-B5BB-ACE7444B5F56}" destId="{6C0806A2-1F9C-4F50-90CE-4523A32BB2E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B1EBEC-6751-49AF-8026-DA7AE2B3AFE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A700B9-0D1D-4BC3-A0F9-A594C8A1F57B}">
      <dgm:prSet/>
      <dgm:spPr/>
      <dgm:t>
        <a:bodyPr/>
        <a:lstStyle/>
        <a:p>
          <a:r>
            <a:rPr lang="es-ES"/>
            <a:t>Agregar funcionalidad sin modificar código existente</a:t>
          </a:r>
          <a:endParaRPr lang="en-US"/>
        </a:p>
      </dgm:t>
    </dgm:pt>
    <dgm:pt modelId="{0E5C7271-5FAE-49DC-96C0-612D7FDC7074}" type="parTrans" cxnId="{5BE175EE-EAAA-40D5-8009-FC7C786B2E66}">
      <dgm:prSet/>
      <dgm:spPr/>
      <dgm:t>
        <a:bodyPr/>
        <a:lstStyle/>
        <a:p>
          <a:endParaRPr lang="en-US"/>
        </a:p>
      </dgm:t>
    </dgm:pt>
    <dgm:pt modelId="{EFE0F35D-82B3-4C2E-88C2-29E4791B2E4F}" type="sibTrans" cxnId="{5BE175EE-EAAA-40D5-8009-FC7C786B2E66}">
      <dgm:prSet/>
      <dgm:spPr/>
      <dgm:t>
        <a:bodyPr/>
        <a:lstStyle/>
        <a:p>
          <a:endParaRPr lang="en-US"/>
        </a:p>
      </dgm:t>
    </dgm:pt>
    <dgm:pt modelId="{9C4BCE84-387A-40D2-9C2C-F08B346ADE3C}">
      <dgm:prSet/>
      <dgm:spPr/>
      <dgm:t>
        <a:bodyPr/>
        <a:lstStyle/>
        <a:p>
          <a:r>
            <a:rPr lang="es-ES"/>
            <a:t>Código más mantenible y extensible</a:t>
          </a:r>
          <a:endParaRPr lang="en-US"/>
        </a:p>
      </dgm:t>
    </dgm:pt>
    <dgm:pt modelId="{0076A61E-ABC8-4876-B979-FB75E5796249}" type="parTrans" cxnId="{7B7C9853-CD49-4525-8BBD-AABDEAA0AF7C}">
      <dgm:prSet/>
      <dgm:spPr/>
      <dgm:t>
        <a:bodyPr/>
        <a:lstStyle/>
        <a:p>
          <a:endParaRPr lang="en-US"/>
        </a:p>
      </dgm:t>
    </dgm:pt>
    <dgm:pt modelId="{C4EED0AD-D917-4CD3-A174-0B93A0FFA93F}" type="sibTrans" cxnId="{7B7C9853-CD49-4525-8BBD-AABDEAA0AF7C}">
      <dgm:prSet/>
      <dgm:spPr/>
      <dgm:t>
        <a:bodyPr/>
        <a:lstStyle/>
        <a:p>
          <a:endParaRPr lang="en-US"/>
        </a:p>
      </dgm:t>
    </dgm:pt>
    <dgm:pt modelId="{3BA9E3BD-DEE5-4F5F-A497-E47CE417BDE6}">
      <dgm:prSet/>
      <dgm:spPr/>
      <dgm:t>
        <a:bodyPr/>
        <a:lstStyle/>
        <a:p>
          <a:r>
            <a:rPr lang="es-ES"/>
            <a:t>Fácil testing de nuevas funcionalidades</a:t>
          </a:r>
          <a:endParaRPr lang="en-US"/>
        </a:p>
      </dgm:t>
    </dgm:pt>
    <dgm:pt modelId="{30C4487B-C0CB-418C-AAD0-8A5594165FB1}" type="parTrans" cxnId="{B32E2A55-041D-406C-BA4A-BB5653AEE9C5}">
      <dgm:prSet/>
      <dgm:spPr/>
      <dgm:t>
        <a:bodyPr/>
        <a:lstStyle/>
        <a:p>
          <a:endParaRPr lang="en-US"/>
        </a:p>
      </dgm:t>
    </dgm:pt>
    <dgm:pt modelId="{B5EFE5BC-A996-4CE1-B558-DE6CD4DA61AF}" type="sibTrans" cxnId="{B32E2A55-041D-406C-BA4A-BB5653AEE9C5}">
      <dgm:prSet/>
      <dgm:spPr/>
      <dgm:t>
        <a:bodyPr/>
        <a:lstStyle/>
        <a:p>
          <a:endParaRPr lang="en-US"/>
        </a:p>
      </dgm:t>
    </dgm:pt>
    <dgm:pt modelId="{583E135F-F932-4BCB-B233-D56F57FD877E}">
      <dgm:prSet/>
      <dgm:spPr/>
      <dgm:t>
        <a:bodyPr/>
        <a:lstStyle/>
        <a:p>
          <a:r>
            <a:rPr lang="es-ES"/>
            <a:t>Cumple el principio de responsabilidad única</a:t>
          </a:r>
          <a:endParaRPr lang="en-US"/>
        </a:p>
      </dgm:t>
    </dgm:pt>
    <dgm:pt modelId="{A424A3AC-2BE7-4EF5-AF57-4B32037E6CC7}" type="parTrans" cxnId="{7EB5AE90-4213-4699-A9A6-0BFC70AB1C5F}">
      <dgm:prSet/>
      <dgm:spPr/>
      <dgm:t>
        <a:bodyPr/>
        <a:lstStyle/>
        <a:p>
          <a:endParaRPr lang="en-US"/>
        </a:p>
      </dgm:t>
    </dgm:pt>
    <dgm:pt modelId="{C4235154-6EDA-4619-B89F-A153101BEAE7}" type="sibTrans" cxnId="{7EB5AE90-4213-4699-A9A6-0BFC70AB1C5F}">
      <dgm:prSet/>
      <dgm:spPr/>
      <dgm:t>
        <a:bodyPr/>
        <a:lstStyle/>
        <a:p>
          <a:endParaRPr lang="en-US"/>
        </a:p>
      </dgm:t>
    </dgm:pt>
    <dgm:pt modelId="{BC28E5E0-F496-479F-90FD-E9E5C3BFA50B}">
      <dgm:prSet/>
      <dgm:spPr/>
      <dgm:t>
        <a:bodyPr/>
        <a:lstStyle/>
        <a:p>
          <a:r>
            <a:rPr lang="es-ES"/>
            <a:t>Reduce el riesgo de introducir bugs</a:t>
          </a:r>
          <a:endParaRPr lang="en-US"/>
        </a:p>
      </dgm:t>
    </dgm:pt>
    <dgm:pt modelId="{BE7E88D2-A1F7-4920-84ED-DBC50A796BEF}" type="parTrans" cxnId="{C6B5D6F7-9620-4812-8109-D0390A228F7C}">
      <dgm:prSet/>
      <dgm:spPr/>
      <dgm:t>
        <a:bodyPr/>
        <a:lstStyle/>
        <a:p>
          <a:endParaRPr lang="en-US"/>
        </a:p>
      </dgm:t>
    </dgm:pt>
    <dgm:pt modelId="{076176A7-DE2D-4E56-B9BC-53171F0B2761}" type="sibTrans" cxnId="{C6B5D6F7-9620-4812-8109-D0390A228F7C}">
      <dgm:prSet/>
      <dgm:spPr/>
      <dgm:t>
        <a:bodyPr/>
        <a:lstStyle/>
        <a:p>
          <a:endParaRPr lang="en-US"/>
        </a:p>
      </dgm:t>
    </dgm:pt>
    <dgm:pt modelId="{5946067B-B9E4-449A-9CAA-C356CAB7DD3F}" type="pres">
      <dgm:prSet presAssocID="{DDB1EBEC-6751-49AF-8026-DA7AE2B3AFE2}" presName="outerComposite" presStyleCnt="0">
        <dgm:presLayoutVars>
          <dgm:chMax val="5"/>
          <dgm:dir/>
          <dgm:resizeHandles val="exact"/>
        </dgm:presLayoutVars>
      </dgm:prSet>
      <dgm:spPr/>
    </dgm:pt>
    <dgm:pt modelId="{1755C093-80BE-4107-8114-EE66CD2BA4A3}" type="pres">
      <dgm:prSet presAssocID="{DDB1EBEC-6751-49AF-8026-DA7AE2B3AFE2}" presName="dummyMaxCanvas" presStyleCnt="0">
        <dgm:presLayoutVars/>
      </dgm:prSet>
      <dgm:spPr/>
    </dgm:pt>
    <dgm:pt modelId="{0B6AE147-6684-47E6-89BB-99C97117D406}" type="pres">
      <dgm:prSet presAssocID="{DDB1EBEC-6751-49AF-8026-DA7AE2B3AFE2}" presName="FiveNodes_1" presStyleLbl="node1" presStyleIdx="0" presStyleCnt="5">
        <dgm:presLayoutVars>
          <dgm:bulletEnabled val="1"/>
        </dgm:presLayoutVars>
      </dgm:prSet>
      <dgm:spPr/>
    </dgm:pt>
    <dgm:pt modelId="{CB5B3A48-B5F2-403E-8CCC-68CE9FFC1785}" type="pres">
      <dgm:prSet presAssocID="{DDB1EBEC-6751-49AF-8026-DA7AE2B3AFE2}" presName="FiveNodes_2" presStyleLbl="node1" presStyleIdx="1" presStyleCnt="5">
        <dgm:presLayoutVars>
          <dgm:bulletEnabled val="1"/>
        </dgm:presLayoutVars>
      </dgm:prSet>
      <dgm:spPr/>
    </dgm:pt>
    <dgm:pt modelId="{C27D71AC-61B0-47EE-8C3F-922F14A9ECE4}" type="pres">
      <dgm:prSet presAssocID="{DDB1EBEC-6751-49AF-8026-DA7AE2B3AFE2}" presName="FiveNodes_3" presStyleLbl="node1" presStyleIdx="2" presStyleCnt="5">
        <dgm:presLayoutVars>
          <dgm:bulletEnabled val="1"/>
        </dgm:presLayoutVars>
      </dgm:prSet>
      <dgm:spPr/>
    </dgm:pt>
    <dgm:pt modelId="{1A77F129-F770-4F87-92B8-E4C92A4DD7AE}" type="pres">
      <dgm:prSet presAssocID="{DDB1EBEC-6751-49AF-8026-DA7AE2B3AFE2}" presName="FiveNodes_4" presStyleLbl="node1" presStyleIdx="3" presStyleCnt="5">
        <dgm:presLayoutVars>
          <dgm:bulletEnabled val="1"/>
        </dgm:presLayoutVars>
      </dgm:prSet>
      <dgm:spPr/>
    </dgm:pt>
    <dgm:pt modelId="{D154BE63-4345-48D0-9C42-432E7FF4B358}" type="pres">
      <dgm:prSet presAssocID="{DDB1EBEC-6751-49AF-8026-DA7AE2B3AFE2}" presName="FiveNodes_5" presStyleLbl="node1" presStyleIdx="4" presStyleCnt="5">
        <dgm:presLayoutVars>
          <dgm:bulletEnabled val="1"/>
        </dgm:presLayoutVars>
      </dgm:prSet>
      <dgm:spPr/>
    </dgm:pt>
    <dgm:pt modelId="{48C58DB8-F7F8-4FFE-87A7-93AA7CC71311}" type="pres">
      <dgm:prSet presAssocID="{DDB1EBEC-6751-49AF-8026-DA7AE2B3AFE2}" presName="FiveConn_1-2" presStyleLbl="fgAccFollowNode1" presStyleIdx="0" presStyleCnt="4">
        <dgm:presLayoutVars>
          <dgm:bulletEnabled val="1"/>
        </dgm:presLayoutVars>
      </dgm:prSet>
      <dgm:spPr/>
    </dgm:pt>
    <dgm:pt modelId="{8AD9F659-B350-4F4F-AF1C-DA92025AADB1}" type="pres">
      <dgm:prSet presAssocID="{DDB1EBEC-6751-49AF-8026-DA7AE2B3AFE2}" presName="FiveConn_2-3" presStyleLbl="fgAccFollowNode1" presStyleIdx="1" presStyleCnt="4">
        <dgm:presLayoutVars>
          <dgm:bulletEnabled val="1"/>
        </dgm:presLayoutVars>
      </dgm:prSet>
      <dgm:spPr/>
    </dgm:pt>
    <dgm:pt modelId="{51B39B2C-0E1B-4C59-B3E5-36471DAA4D56}" type="pres">
      <dgm:prSet presAssocID="{DDB1EBEC-6751-49AF-8026-DA7AE2B3AFE2}" presName="FiveConn_3-4" presStyleLbl="fgAccFollowNode1" presStyleIdx="2" presStyleCnt="4">
        <dgm:presLayoutVars>
          <dgm:bulletEnabled val="1"/>
        </dgm:presLayoutVars>
      </dgm:prSet>
      <dgm:spPr/>
    </dgm:pt>
    <dgm:pt modelId="{B50169CF-B377-400A-B9D2-E96EADA97F1A}" type="pres">
      <dgm:prSet presAssocID="{DDB1EBEC-6751-49AF-8026-DA7AE2B3AFE2}" presName="FiveConn_4-5" presStyleLbl="fgAccFollowNode1" presStyleIdx="3" presStyleCnt="4">
        <dgm:presLayoutVars>
          <dgm:bulletEnabled val="1"/>
        </dgm:presLayoutVars>
      </dgm:prSet>
      <dgm:spPr/>
    </dgm:pt>
    <dgm:pt modelId="{3FBE8647-CCAA-495F-8345-E5B4AE41E190}" type="pres">
      <dgm:prSet presAssocID="{DDB1EBEC-6751-49AF-8026-DA7AE2B3AFE2}" presName="FiveNodes_1_text" presStyleLbl="node1" presStyleIdx="4" presStyleCnt="5">
        <dgm:presLayoutVars>
          <dgm:bulletEnabled val="1"/>
        </dgm:presLayoutVars>
      </dgm:prSet>
      <dgm:spPr/>
    </dgm:pt>
    <dgm:pt modelId="{E8E60AF5-4B2D-49EB-BA0E-C7B3D526B765}" type="pres">
      <dgm:prSet presAssocID="{DDB1EBEC-6751-49AF-8026-DA7AE2B3AFE2}" presName="FiveNodes_2_text" presStyleLbl="node1" presStyleIdx="4" presStyleCnt="5">
        <dgm:presLayoutVars>
          <dgm:bulletEnabled val="1"/>
        </dgm:presLayoutVars>
      </dgm:prSet>
      <dgm:spPr/>
    </dgm:pt>
    <dgm:pt modelId="{4AEB97FC-7D66-4DA8-A8D8-93D10C27897E}" type="pres">
      <dgm:prSet presAssocID="{DDB1EBEC-6751-49AF-8026-DA7AE2B3AFE2}" presName="FiveNodes_3_text" presStyleLbl="node1" presStyleIdx="4" presStyleCnt="5">
        <dgm:presLayoutVars>
          <dgm:bulletEnabled val="1"/>
        </dgm:presLayoutVars>
      </dgm:prSet>
      <dgm:spPr/>
    </dgm:pt>
    <dgm:pt modelId="{C3520F88-C18F-465E-A960-E99EA61DF0AC}" type="pres">
      <dgm:prSet presAssocID="{DDB1EBEC-6751-49AF-8026-DA7AE2B3AFE2}" presName="FiveNodes_4_text" presStyleLbl="node1" presStyleIdx="4" presStyleCnt="5">
        <dgm:presLayoutVars>
          <dgm:bulletEnabled val="1"/>
        </dgm:presLayoutVars>
      </dgm:prSet>
      <dgm:spPr/>
    </dgm:pt>
    <dgm:pt modelId="{89142B4F-D397-4497-9356-E9576A4AE924}" type="pres">
      <dgm:prSet presAssocID="{DDB1EBEC-6751-49AF-8026-DA7AE2B3AFE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979880A-18AC-49DF-B942-99B2F219C53D}" type="presOf" srcId="{3BA9E3BD-DEE5-4F5F-A497-E47CE417BDE6}" destId="{4AEB97FC-7D66-4DA8-A8D8-93D10C27897E}" srcOrd="1" destOrd="0" presId="urn:microsoft.com/office/officeart/2005/8/layout/vProcess5"/>
    <dgm:cxn modelId="{EE61860B-547B-4B7B-9C07-F68B5608FE51}" type="presOf" srcId="{C4EED0AD-D917-4CD3-A174-0B93A0FFA93F}" destId="{8AD9F659-B350-4F4F-AF1C-DA92025AADB1}" srcOrd="0" destOrd="0" presId="urn:microsoft.com/office/officeart/2005/8/layout/vProcess5"/>
    <dgm:cxn modelId="{D2B7F61F-6A48-4AD0-8001-08341A5581A0}" type="presOf" srcId="{9C4BCE84-387A-40D2-9C2C-F08B346ADE3C}" destId="{CB5B3A48-B5F2-403E-8CCC-68CE9FFC1785}" srcOrd="0" destOrd="0" presId="urn:microsoft.com/office/officeart/2005/8/layout/vProcess5"/>
    <dgm:cxn modelId="{76CEAB2D-30AA-4455-95E2-F95B9FE48147}" type="presOf" srcId="{C4235154-6EDA-4619-B89F-A153101BEAE7}" destId="{B50169CF-B377-400A-B9D2-E96EADA97F1A}" srcOrd="0" destOrd="0" presId="urn:microsoft.com/office/officeart/2005/8/layout/vProcess5"/>
    <dgm:cxn modelId="{6E271537-910B-4867-AA52-93E1D277DC25}" type="presOf" srcId="{BC28E5E0-F496-479F-90FD-E9E5C3BFA50B}" destId="{D154BE63-4345-48D0-9C42-432E7FF4B358}" srcOrd="0" destOrd="0" presId="urn:microsoft.com/office/officeart/2005/8/layout/vProcess5"/>
    <dgm:cxn modelId="{F8FED746-80A0-45C2-B163-E7278F3BA2E6}" type="presOf" srcId="{583E135F-F932-4BCB-B233-D56F57FD877E}" destId="{1A77F129-F770-4F87-92B8-E4C92A4DD7AE}" srcOrd="0" destOrd="0" presId="urn:microsoft.com/office/officeart/2005/8/layout/vProcess5"/>
    <dgm:cxn modelId="{4F94604F-7F10-44AA-A34A-83C7958C5261}" type="presOf" srcId="{BC28E5E0-F496-479F-90FD-E9E5C3BFA50B}" destId="{89142B4F-D397-4497-9356-E9576A4AE924}" srcOrd="1" destOrd="0" presId="urn:microsoft.com/office/officeart/2005/8/layout/vProcess5"/>
    <dgm:cxn modelId="{7B7C9853-CD49-4525-8BBD-AABDEAA0AF7C}" srcId="{DDB1EBEC-6751-49AF-8026-DA7AE2B3AFE2}" destId="{9C4BCE84-387A-40D2-9C2C-F08B346ADE3C}" srcOrd="1" destOrd="0" parTransId="{0076A61E-ABC8-4876-B979-FB75E5796249}" sibTransId="{C4EED0AD-D917-4CD3-A174-0B93A0FFA93F}"/>
    <dgm:cxn modelId="{A5B49254-7835-4F65-857C-885D5236E4AD}" type="presOf" srcId="{DDB1EBEC-6751-49AF-8026-DA7AE2B3AFE2}" destId="{5946067B-B9E4-449A-9CAA-C356CAB7DD3F}" srcOrd="0" destOrd="0" presId="urn:microsoft.com/office/officeart/2005/8/layout/vProcess5"/>
    <dgm:cxn modelId="{B32E2A55-041D-406C-BA4A-BB5653AEE9C5}" srcId="{DDB1EBEC-6751-49AF-8026-DA7AE2B3AFE2}" destId="{3BA9E3BD-DEE5-4F5F-A497-E47CE417BDE6}" srcOrd="2" destOrd="0" parTransId="{30C4487B-C0CB-418C-AAD0-8A5594165FB1}" sibTransId="{B5EFE5BC-A996-4CE1-B558-DE6CD4DA61AF}"/>
    <dgm:cxn modelId="{7EB5AE90-4213-4699-A9A6-0BFC70AB1C5F}" srcId="{DDB1EBEC-6751-49AF-8026-DA7AE2B3AFE2}" destId="{583E135F-F932-4BCB-B233-D56F57FD877E}" srcOrd="3" destOrd="0" parTransId="{A424A3AC-2BE7-4EF5-AF57-4B32037E6CC7}" sibTransId="{C4235154-6EDA-4619-B89F-A153101BEAE7}"/>
    <dgm:cxn modelId="{F98E7092-AF8F-4D4A-9DBA-CD541E027AE4}" type="presOf" srcId="{583E135F-F932-4BCB-B233-D56F57FD877E}" destId="{C3520F88-C18F-465E-A960-E99EA61DF0AC}" srcOrd="1" destOrd="0" presId="urn:microsoft.com/office/officeart/2005/8/layout/vProcess5"/>
    <dgm:cxn modelId="{9FC6809C-E07D-4FDE-8393-9EC24CF97F7A}" type="presOf" srcId="{DAA700B9-0D1D-4BC3-A0F9-A594C8A1F57B}" destId="{3FBE8647-CCAA-495F-8345-E5B4AE41E190}" srcOrd="1" destOrd="0" presId="urn:microsoft.com/office/officeart/2005/8/layout/vProcess5"/>
    <dgm:cxn modelId="{0116CFC5-B921-4F7D-B074-DDC532AFB7D5}" type="presOf" srcId="{3BA9E3BD-DEE5-4F5F-A497-E47CE417BDE6}" destId="{C27D71AC-61B0-47EE-8C3F-922F14A9ECE4}" srcOrd="0" destOrd="0" presId="urn:microsoft.com/office/officeart/2005/8/layout/vProcess5"/>
    <dgm:cxn modelId="{368C32CA-32B6-43C6-9E7B-07BC01E8497D}" type="presOf" srcId="{EFE0F35D-82B3-4C2E-88C2-29E4791B2E4F}" destId="{48C58DB8-F7F8-4FFE-87A7-93AA7CC71311}" srcOrd="0" destOrd="0" presId="urn:microsoft.com/office/officeart/2005/8/layout/vProcess5"/>
    <dgm:cxn modelId="{6DEB3ECE-6C23-4912-8EEF-F5B54B0F4BB8}" type="presOf" srcId="{DAA700B9-0D1D-4BC3-A0F9-A594C8A1F57B}" destId="{0B6AE147-6684-47E6-89BB-99C97117D406}" srcOrd="0" destOrd="0" presId="urn:microsoft.com/office/officeart/2005/8/layout/vProcess5"/>
    <dgm:cxn modelId="{0CE071E5-B3E7-43B7-AD78-44AB4E303C78}" type="presOf" srcId="{9C4BCE84-387A-40D2-9C2C-F08B346ADE3C}" destId="{E8E60AF5-4B2D-49EB-BA0E-C7B3D526B765}" srcOrd="1" destOrd="0" presId="urn:microsoft.com/office/officeart/2005/8/layout/vProcess5"/>
    <dgm:cxn modelId="{5BE175EE-EAAA-40D5-8009-FC7C786B2E66}" srcId="{DDB1EBEC-6751-49AF-8026-DA7AE2B3AFE2}" destId="{DAA700B9-0D1D-4BC3-A0F9-A594C8A1F57B}" srcOrd="0" destOrd="0" parTransId="{0E5C7271-5FAE-49DC-96C0-612D7FDC7074}" sibTransId="{EFE0F35D-82B3-4C2E-88C2-29E4791B2E4F}"/>
    <dgm:cxn modelId="{D6E63FEF-6E49-455B-9EE9-1E21D404EC1D}" type="presOf" srcId="{B5EFE5BC-A996-4CE1-B558-DE6CD4DA61AF}" destId="{51B39B2C-0E1B-4C59-B3E5-36471DAA4D56}" srcOrd="0" destOrd="0" presId="urn:microsoft.com/office/officeart/2005/8/layout/vProcess5"/>
    <dgm:cxn modelId="{C6B5D6F7-9620-4812-8109-D0390A228F7C}" srcId="{DDB1EBEC-6751-49AF-8026-DA7AE2B3AFE2}" destId="{BC28E5E0-F496-479F-90FD-E9E5C3BFA50B}" srcOrd="4" destOrd="0" parTransId="{BE7E88D2-A1F7-4920-84ED-DBC50A796BEF}" sibTransId="{076176A7-DE2D-4E56-B9BC-53171F0B2761}"/>
    <dgm:cxn modelId="{B502E0B9-E3B3-4E61-99E9-C5E2095D728B}" type="presParOf" srcId="{5946067B-B9E4-449A-9CAA-C356CAB7DD3F}" destId="{1755C093-80BE-4107-8114-EE66CD2BA4A3}" srcOrd="0" destOrd="0" presId="urn:microsoft.com/office/officeart/2005/8/layout/vProcess5"/>
    <dgm:cxn modelId="{A136FEFE-D5D5-4535-8575-A2A4F44FD901}" type="presParOf" srcId="{5946067B-B9E4-449A-9CAA-C356CAB7DD3F}" destId="{0B6AE147-6684-47E6-89BB-99C97117D406}" srcOrd="1" destOrd="0" presId="urn:microsoft.com/office/officeart/2005/8/layout/vProcess5"/>
    <dgm:cxn modelId="{6926D509-7957-406C-A113-289975E82F64}" type="presParOf" srcId="{5946067B-B9E4-449A-9CAA-C356CAB7DD3F}" destId="{CB5B3A48-B5F2-403E-8CCC-68CE9FFC1785}" srcOrd="2" destOrd="0" presId="urn:microsoft.com/office/officeart/2005/8/layout/vProcess5"/>
    <dgm:cxn modelId="{BC8DE748-27E8-4953-83D2-CBB367E6F00E}" type="presParOf" srcId="{5946067B-B9E4-449A-9CAA-C356CAB7DD3F}" destId="{C27D71AC-61B0-47EE-8C3F-922F14A9ECE4}" srcOrd="3" destOrd="0" presId="urn:microsoft.com/office/officeart/2005/8/layout/vProcess5"/>
    <dgm:cxn modelId="{71AF3B33-8DF3-45BF-ADA2-074901A386B7}" type="presParOf" srcId="{5946067B-B9E4-449A-9CAA-C356CAB7DD3F}" destId="{1A77F129-F770-4F87-92B8-E4C92A4DD7AE}" srcOrd="4" destOrd="0" presId="urn:microsoft.com/office/officeart/2005/8/layout/vProcess5"/>
    <dgm:cxn modelId="{88E5AF6D-ECA5-4509-86FC-86E1B6BBEBB6}" type="presParOf" srcId="{5946067B-B9E4-449A-9CAA-C356CAB7DD3F}" destId="{D154BE63-4345-48D0-9C42-432E7FF4B358}" srcOrd="5" destOrd="0" presId="urn:microsoft.com/office/officeart/2005/8/layout/vProcess5"/>
    <dgm:cxn modelId="{81EE5163-138E-42B4-9D19-5584B480813C}" type="presParOf" srcId="{5946067B-B9E4-449A-9CAA-C356CAB7DD3F}" destId="{48C58DB8-F7F8-4FFE-87A7-93AA7CC71311}" srcOrd="6" destOrd="0" presId="urn:microsoft.com/office/officeart/2005/8/layout/vProcess5"/>
    <dgm:cxn modelId="{FA00FE7E-EAF9-4D8C-A62A-4448D5FA84CB}" type="presParOf" srcId="{5946067B-B9E4-449A-9CAA-C356CAB7DD3F}" destId="{8AD9F659-B350-4F4F-AF1C-DA92025AADB1}" srcOrd="7" destOrd="0" presId="urn:microsoft.com/office/officeart/2005/8/layout/vProcess5"/>
    <dgm:cxn modelId="{873243CA-8512-447F-8FBF-210DFD0C8930}" type="presParOf" srcId="{5946067B-B9E4-449A-9CAA-C356CAB7DD3F}" destId="{51B39B2C-0E1B-4C59-B3E5-36471DAA4D56}" srcOrd="8" destOrd="0" presId="urn:microsoft.com/office/officeart/2005/8/layout/vProcess5"/>
    <dgm:cxn modelId="{D80D51FA-2659-4995-B63E-0F58FE853EFE}" type="presParOf" srcId="{5946067B-B9E4-449A-9CAA-C356CAB7DD3F}" destId="{B50169CF-B377-400A-B9D2-E96EADA97F1A}" srcOrd="9" destOrd="0" presId="urn:microsoft.com/office/officeart/2005/8/layout/vProcess5"/>
    <dgm:cxn modelId="{617CE51A-E87C-4A8D-BC87-DFFF1500BF6E}" type="presParOf" srcId="{5946067B-B9E4-449A-9CAA-C356CAB7DD3F}" destId="{3FBE8647-CCAA-495F-8345-E5B4AE41E190}" srcOrd="10" destOrd="0" presId="urn:microsoft.com/office/officeart/2005/8/layout/vProcess5"/>
    <dgm:cxn modelId="{20AC9A9F-4574-4A91-AF22-FE0AD967F158}" type="presParOf" srcId="{5946067B-B9E4-449A-9CAA-C356CAB7DD3F}" destId="{E8E60AF5-4B2D-49EB-BA0E-C7B3D526B765}" srcOrd="11" destOrd="0" presId="urn:microsoft.com/office/officeart/2005/8/layout/vProcess5"/>
    <dgm:cxn modelId="{A01F675B-ACE8-4F9B-9EFC-FE16A3D98161}" type="presParOf" srcId="{5946067B-B9E4-449A-9CAA-C356CAB7DD3F}" destId="{4AEB97FC-7D66-4DA8-A8D8-93D10C27897E}" srcOrd="12" destOrd="0" presId="urn:microsoft.com/office/officeart/2005/8/layout/vProcess5"/>
    <dgm:cxn modelId="{8B1646AC-037F-4914-9A4A-B1A8C035BABF}" type="presParOf" srcId="{5946067B-B9E4-449A-9CAA-C356CAB7DD3F}" destId="{C3520F88-C18F-465E-A960-E99EA61DF0AC}" srcOrd="13" destOrd="0" presId="urn:microsoft.com/office/officeart/2005/8/layout/vProcess5"/>
    <dgm:cxn modelId="{0FC1905D-A850-4B27-BA51-11C483415BEC}" type="presParOf" srcId="{5946067B-B9E4-449A-9CAA-C356CAB7DD3F}" destId="{89142B4F-D397-4497-9356-E9576A4AE92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4FB9C-4623-4A9B-A457-6298B4359FF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490382-6707-4F76-9881-17F52E736927}">
      <dgm:prSet/>
      <dgm:spPr/>
      <dgm:t>
        <a:bodyPr/>
        <a:lstStyle/>
        <a:p>
          <a:r>
            <a:rPr lang="es-ES" i="1"/>
            <a:t>Subclase que no puede sustituir a la superclase</a:t>
          </a:r>
          <a:endParaRPr lang="en-US"/>
        </a:p>
      </dgm:t>
    </dgm:pt>
    <dgm:pt modelId="{3301FFD9-2E4A-48AC-8BD7-97AC401964C9}" type="parTrans" cxnId="{9E09F05D-7B1E-4E4F-9D9A-7A6B4790FDA1}">
      <dgm:prSet/>
      <dgm:spPr/>
      <dgm:t>
        <a:bodyPr/>
        <a:lstStyle/>
        <a:p>
          <a:endParaRPr lang="en-US"/>
        </a:p>
      </dgm:t>
    </dgm:pt>
    <dgm:pt modelId="{5A6EF3D6-607E-4EB9-97B5-56B7887D69FD}" type="sibTrans" cxnId="{9E09F05D-7B1E-4E4F-9D9A-7A6B4790FDA1}">
      <dgm:prSet/>
      <dgm:spPr/>
      <dgm:t>
        <a:bodyPr/>
        <a:lstStyle/>
        <a:p>
          <a:endParaRPr lang="en-US"/>
        </a:p>
      </dgm:t>
    </dgm:pt>
    <dgm:pt modelId="{C642A392-27CB-47C4-9DAB-A3F022AD6FBF}">
      <dgm:prSet/>
      <dgm:spPr/>
      <dgm:t>
        <a:bodyPr/>
        <a:lstStyle/>
        <a:p>
          <a:r>
            <a:rPr lang="es-ES"/>
            <a:t>Las subclases deben cumplir el contrato de la superclase</a:t>
          </a:r>
          <a:endParaRPr lang="en-US"/>
        </a:p>
      </dgm:t>
    </dgm:pt>
    <dgm:pt modelId="{58A9B19F-DF25-443D-B7E9-CC59BA6F2C1D}" type="parTrans" cxnId="{150CAF35-C4C9-4174-AAB2-2F87F8407B71}">
      <dgm:prSet/>
      <dgm:spPr/>
      <dgm:t>
        <a:bodyPr/>
        <a:lstStyle/>
        <a:p>
          <a:endParaRPr lang="en-US"/>
        </a:p>
      </dgm:t>
    </dgm:pt>
    <dgm:pt modelId="{E5AD58EC-A394-4467-8106-44EEBD110A06}" type="sibTrans" cxnId="{150CAF35-C4C9-4174-AAB2-2F87F8407B71}">
      <dgm:prSet/>
      <dgm:spPr/>
      <dgm:t>
        <a:bodyPr/>
        <a:lstStyle/>
        <a:p>
          <a:endParaRPr lang="en-US"/>
        </a:p>
      </dgm:t>
    </dgm:pt>
    <dgm:pt modelId="{2320B602-3737-44F3-A47C-F4DD6403DF80}">
      <dgm:prSet/>
      <dgm:spPr/>
      <dgm:t>
        <a:bodyPr/>
        <a:lstStyle/>
        <a:p>
          <a:r>
            <a:rPr lang="es-ES"/>
            <a:t>No deben lanzar excepciones inesperadas</a:t>
          </a:r>
          <a:endParaRPr lang="en-US"/>
        </a:p>
      </dgm:t>
    </dgm:pt>
    <dgm:pt modelId="{93AACA69-72CF-44CD-920C-DC74A42EBBE0}" type="parTrans" cxnId="{60BE3F48-5C71-40A6-88BE-55BECF321642}">
      <dgm:prSet/>
      <dgm:spPr/>
      <dgm:t>
        <a:bodyPr/>
        <a:lstStyle/>
        <a:p>
          <a:endParaRPr lang="en-US"/>
        </a:p>
      </dgm:t>
    </dgm:pt>
    <dgm:pt modelId="{2955D60C-6447-4369-A0C3-17B7179DC638}" type="sibTrans" cxnId="{60BE3F48-5C71-40A6-88BE-55BECF321642}">
      <dgm:prSet/>
      <dgm:spPr/>
      <dgm:t>
        <a:bodyPr/>
        <a:lstStyle/>
        <a:p>
          <a:endParaRPr lang="en-US"/>
        </a:p>
      </dgm:t>
    </dgm:pt>
    <dgm:pt modelId="{9E930A51-9C45-4B52-9ABE-FAAF771879C5}">
      <dgm:prSet/>
      <dgm:spPr/>
      <dgm:t>
        <a:bodyPr/>
        <a:lstStyle/>
        <a:p>
          <a:r>
            <a:rPr lang="es-ES"/>
            <a:t>No deben requerir precondiciones más estrictas</a:t>
          </a:r>
          <a:endParaRPr lang="en-US"/>
        </a:p>
      </dgm:t>
    </dgm:pt>
    <dgm:pt modelId="{D499A1B4-E8B4-4B88-856A-F05B6F03B2F2}" type="parTrans" cxnId="{959FE73B-F717-4EAC-BCD6-4F1A3391DA5B}">
      <dgm:prSet/>
      <dgm:spPr/>
      <dgm:t>
        <a:bodyPr/>
        <a:lstStyle/>
        <a:p>
          <a:endParaRPr lang="en-US"/>
        </a:p>
      </dgm:t>
    </dgm:pt>
    <dgm:pt modelId="{EE4612DE-A736-4164-92B5-E253288282BC}" type="sibTrans" cxnId="{959FE73B-F717-4EAC-BCD6-4F1A3391DA5B}">
      <dgm:prSet/>
      <dgm:spPr/>
      <dgm:t>
        <a:bodyPr/>
        <a:lstStyle/>
        <a:p>
          <a:endParaRPr lang="en-US"/>
        </a:p>
      </dgm:t>
    </dgm:pt>
    <dgm:pt modelId="{739865DD-15F5-4CDD-9A90-57D8CA41271F}">
      <dgm:prSet/>
      <dgm:spPr/>
      <dgm:t>
        <a:bodyPr/>
        <a:lstStyle/>
        <a:p>
          <a:r>
            <a:rPr lang="es-ES"/>
            <a:t>No deben debilitar las postcondiciones</a:t>
          </a:r>
          <a:endParaRPr lang="en-US"/>
        </a:p>
      </dgm:t>
    </dgm:pt>
    <dgm:pt modelId="{267C348B-4B43-4CB0-86E1-059CC5C4794D}" type="parTrans" cxnId="{8B870DC2-52AE-4710-AF45-878AEFF72EE1}">
      <dgm:prSet/>
      <dgm:spPr/>
      <dgm:t>
        <a:bodyPr/>
        <a:lstStyle/>
        <a:p>
          <a:endParaRPr lang="en-US"/>
        </a:p>
      </dgm:t>
    </dgm:pt>
    <dgm:pt modelId="{BCC7DFD1-D0A9-4A6B-9789-F76BDE0BB311}" type="sibTrans" cxnId="{8B870DC2-52AE-4710-AF45-878AEFF72EE1}">
      <dgm:prSet/>
      <dgm:spPr/>
      <dgm:t>
        <a:bodyPr/>
        <a:lstStyle/>
        <a:p>
          <a:endParaRPr lang="en-US"/>
        </a:p>
      </dgm:t>
    </dgm:pt>
    <dgm:pt modelId="{38B5FADC-9193-4E3C-AA61-AE408ED83AC0}">
      <dgm:prSet/>
      <dgm:spPr/>
      <dgm:t>
        <a:bodyPr/>
        <a:lstStyle/>
        <a:p>
          <a:r>
            <a:rPr lang="es-ES"/>
            <a:t>Deben mantener las invariantes de la clase base</a:t>
          </a:r>
          <a:endParaRPr lang="en-US"/>
        </a:p>
      </dgm:t>
    </dgm:pt>
    <dgm:pt modelId="{A5D5C204-A558-4313-AB40-E8330D8A20B0}" type="parTrans" cxnId="{38584ABB-38AB-48C9-8AFF-EB5CFBF25B42}">
      <dgm:prSet/>
      <dgm:spPr/>
      <dgm:t>
        <a:bodyPr/>
        <a:lstStyle/>
        <a:p>
          <a:endParaRPr lang="en-US"/>
        </a:p>
      </dgm:t>
    </dgm:pt>
    <dgm:pt modelId="{352B7A65-AFFE-41C9-9AFC-306DE42B393D}" type="sibTrans" cxnId="{38584ABB-38AB-48C9-8AFF-EB5CFBF25B42}">
      <dgm:prSet/>
      <dgm:spPr/>
      <dgm:t>
        <a:bodyPr/>
        <a:lstStyle/>
        <a:p>
          <a:endParaRPr lang="en-US"/>
        </a:p>
      </dgm:t>
    </dgm:pt>
    <dgm:pt modelId="{64BC151B-0340-415E-8222-69AF378BF61D}" type="pres">
      <dgm:prSet presAssocID="{0E94FB9C-4623-4A9B-A457-6298B4359FF7}" presName="Name0" presStyleCnt="0">
        <dgm:presLayoutVars>
          <dgm:dir/>
          <dgm:resizeHandles val="exact"/>
        </dgm:presLayoutVars>
      </dgm:prSet>
      <dgm:spPr/>
    </dgm:pt>
    <dgm:pt modelId="{B670273B-62A6-477F-8E32-4CB75D7EBC20}" type="pres">
      <dgm:prSet presAssocID="{1F490382-6707-4F76-9881-17F52E736927}" presName="node" presStyleLbl="node1" presStyleIdx="0" presStyleCnt="6">
        <dgm:presLayoutVars>
          <dgm:bulletEnabled val="1"/>
        </dgm:presLayoutVars>
      </dgm:prSet>
      <dgm:spPr/>
    </dgm:pt>
    <dgm:pt modelId="{1B133509-705F-4A67-BA40-757D9CE177DF}" type="pres">
      <dgm:prSet presAssocID="{5A6EF3D6-607E-4EB9-97B5-56B7887D69FD}" presName="sibTrans" presStyleLbl="sibTrans1D1" presStyleIdx="0" presStyleCnt="5"/>
      <dgm:spPr/>
    </dgm:pt>
    <dgm:pt modelId="{482B1854-6BA9-4D32-AB45-7502D93F0615}" type="pres">
      <dgm:prSet presAssocID="{5A6EF3D6-607E-4EB9-97B5-56B7887D69FD}" presName="connectorText" presStyleLbl="sibTrans1D1" presStyleIdx="0" presStyleCnt="5"/>
      <dgm:spPr/>
    </dgm:pt>
    <dgm:pt modelId="{A775FC26-80F7-409C-9DDA-C0611E8A4B4B}" type="pres">
      <dgm:prSet presAssocID="{C642A392-27CB-47C4-9DAB-A3F022AD6FBF}" presName="node" presStyleLbl="node1" presStyleIdx="1" presStyleCnt="6">
        <dgm:presLayoutVars>
          <dgm:bulletEnabled val="1"/>
        </dgm:presLayoutVars>
      </dgm:prSet>
      <dgm:spPr/>
    </dgm:pt>
    <dgm:pt modelId="{8AD24769-F6A0-4EDD-B11C-E033EAAAED59}" type="pres">
      <dgm:prSet presAssocID="{E5AD58EC-A394-4467-8106-44EEBD110A06}" presName="sibTrans" presStyleLbl="sibTrans1D1" presStyleIdx="1" presStyleCnt="5"/>
      <dgm:spPr/>
    </dgm:pt>
    <dgm:pt modelId="{15472BB6-E138-40E7-9315-4E90CD576727}" type="pres">
      <dgm:prSet presAssocID="{E5AD58EC-A394-4467-8106-44EEBD110A06}" presName="connectorText" presStyleLbl="sibTrans1D1" presStyleIdx="1" presStyleCnt="5"/>
      <dgm:spPr/>
    </dgm:pt>
    <dgm:pt modelId="{1313F2E3-A92C-4A76-8DDC-6D43297BC2AE}" type="pres">
      <dgm:prSet presAssocID="{2320B602-3737-44F3-A47C-F4DD6403DF80}" presName="node" presStyleLbl="node1" presStyleIdx="2" presStyleCnt="6">
        <dgm:presLayoutVars>
          <dgm:bulletEnabled val="1"/>
        </dgm:presLayoutVars>
      </dgm:prSet>
      <dgm:spPr/>
    </dgm:pt>
    <dgm:pt modelId="{8DDE1E2D-1FF2-49FB-9A91-0441F13679B4}" type="pres">
      <dgm:prSet presAssocID="{2955D60C-6447-4369-A0C3-17B7179DC638}" presName="sibTrans" presStyleLbl="sibTrans1D1" presStyleIdx="2" presStyleCnt="5"/>
      <dgm:spPr/>
    </dgm:pt>
    <dgm:pt modelId="{3BE71FAA-E96B-47B6-8719-C20CA50377C1}" type="pres">
      <dgm:prSet presAssocID="{2955D60C-6447-4369-A0C3-17B7179DC638}" presName="connectorText" presStyleLbl="sibTrans1D1" presStyleIdx="2" presStyleCnt="5"/>
      <dgm:spPr/>
    </dgm:pt>
    <dgm:pt modelId="{53DC9202-657A-47FE-860A-A918F948C80F}" type="pres">
      <dgm:prSet presAssocID="{9E930A51-9C45-4B52-9ABE-FAAF771879C5}" presName="node" presStyleLbl="node1" presStyleIdx="3" presStyleCnt="6">
        <dgm:presLayoutVars>
          <dgm:bulletEnabled val="1"/>
        </dgm:presLayoutVars>
      </dgm:prSet>
      <dgm:spPr/>
    </dgm:pt>
    <dgm:pt modelId="{EAB21868-84F8-4248-8DEC-E8F8AB6A61D9}" type="pres">
      <dgm:prSet presAssocID="{EE4612DE-A736-4164-92B5-E253288282BC}" presName="sibTrans" presStyleLbl="sibTrans1D1" presStyleIdx="3" presStyleCnt="5"/>
      <dgm:spPr/>
    </dgm:pt>
    <dgm:pt modelId="{F94DFB1A-463B-4A6F-99A2-08E2456A7D80}" type="pres">
      <dgm:prSet presAssocID="{EE4612DE-A736-4164-92B5-E253288282BC}" presName="connectorText" presStyleLbl="sibTrans1D1" presStyleIdx="3" presStyleCnt="5"/>
      <dgm:spPr/>
    </dgm:pt>
    <dgm:pt modelId="{950EAD7A-2D7E-4B0B-8455-F8EA5E0F6A30}" type="pres">
      <dgm:prSet presAssocID="{739865DD-15F5-4CDD-9A90-57D8CA41271F}" presName="node" presStyleLbl="node1" presStyleIdx="4" presStyleCnt="6">
        <dgm:presLayoutVars>
          <dgm:bulletEnabled val="1"/>
        </dgm:presLayoutVars>
      </dgm:prSet>
      <dgm:spPr/>
    </dgm:pt>
    <dgm:pt modelId="{4EFC5FFB-49F0-48AC-8F23-A61B4A85315B}" type="pres">
      <dgm:prSet presAssocID="{BCC7DFD1-D0A9-4A6B-9789-F76BDE0BB311}" presName="sibTrans" presStyleLbl="sibTrans1D1" presStyleIdx="4" presStyleCnt="5"/>
      <dgm:spPr/>
    </dgm:pt>
    <dgm:pt modelId="{BB0586DE-0DDB-4DFA-8759-894667496898}" type="pres">
      <dgm:prSet presAssocID="{BCC7DFD1-D0A9-4A6B-9789-F76BDE0BB311}" presName="connectorText" presStyleLbl="sibTrans1D1" presStyleIdx="4" presStyleCnt="5"/>
      <dgm:spPr/>
    </dgm:pt>
    <dgm:pt modelId="{A09CA2A5-D890-443F-9754-5C5D676C96CF}" type="pres">
      <dgm:prSet presAssocID="{38B5FADC-9193-4E3C-AA61-AE408ED83AC0}" presName="node" presStyleLbl="node1" presStyleIdx="5" presStyleCnt="6">
        <dgm:presLayoutVars>
          <dgm:bulletEnabled val="1"/>
        </dgm:presLayoutVars>
      </dgm:prSet>
      <dgm:spPr/>
    </dgm:pt>
  </dgm:ptLst>
  <dgm:cxnLst>
    <dgm:cxn modelId="{7A078010-8E14-431B-A2F3-08BC735AA515}" type="presOf" srcId="{2320B602-3737-44F3-A47C-F4DD6403DF80}" destId="{1313F2E3-A92C-4A76-8DDC-6D43297BC2AE}" srcOrd="0" destOrd="0" presId="urn:microsoft.com/office/officeart/2016/7/layout/RepeatingBendingProcessNew"/>
    <dgm:cxn modelId="{10E3C110-1110-4245-8989-493EE346F5D7}" type="presOf" srcId="{5A6EF3D6-607E-4EB9-97B5-56B7887D69FD}" destId="{1B133509-705F-4A67-BA40-757D9CE177DF}" srcOrd="0" destOrd="0" presId="urn:microsoft.com/office/officeart/2016/7/layout/RepeatingBendingProcessNew"/>
    <dgm:cxn modelId="{512CC216-F7F2-4A28-8DA8-4C48A717C1D3}" type="presOf" srcId="{38B5FADC-9193-4E3C-AA61-AE408ED83AC0}" destId="{A09CA2A5-D890-443F-9754-5C5D676C96CF}" srcOrd="0" destOrd="0" presId="urn:microsoft.com/office/officeart/2016/7/layout/RepeatingBendingProcessNew"/>
    <dgm:cxn modelId="{150CAF35-C4C9-4174-AAB2-2F87F8407B71}" srcId="{0E94FB9C-4623-4A9B-A457-6298B4359FF7}" destId="{C642A392-27CB-47C4-9DAB-A3F022AD6FBF}" srcOrd="1" destOrd="0" parTransId="{58A9B19F-DF25-443D-B7E9-CC59BA6F2C1D}" sibTransId="{E5AD58EC-A394-4467-8106-44EEBD110A06}"/>
    <dgm:cxn modelId="{959FE73B-F717-4EAC-BCD6-4F1A3391DA5B}" srcId="{0E94FB9C-4623-4A9B-A457-6298B4359FF7}" destId="{9E930A51-9C45-4B52-9ABE-FAAF771879C5}" srcOrd="3" destOrd="0" parTransId="{D499A1B4-E8B4-4B88-856A-F05B6F03B2F2}" sibTransId="{EE4612DE-A736-4164-92B5-E253288282BC}"/>
    <dgm:cxn modelId="{A0157E5B-AE87-4420-83FA-28874924337C}" type="presOf" srcId="{2955D60C-6447-4369-A0C3-17B7179DC638}" destId="{8DDE1E2D-1FF2-49FB-9A91-0441F13679B4}" srcOrd="0" destOrd="0" presId="urn:microsoft.com/office/officeart/2016/7/layout/RepeatingBendingProcessNew"/>
    <dgm:cxn modelId="{9E09F05D-7B1E-4E4F-9D9A-7A6B4790FDA1}" srcId="{0E94FB9C-4623-4A9B-A457-6298B4359FF7}" destId="{1F490382-6707-4F76-9881-17F52E736927}" srcOrd="0" destOrd="0" parTransId="{3301FFD9-2E4A-48AC-8BD7-97AC401964C9}" sibTransId="{5A6EF3D6-607E-4EB9-97B5-56B7887D69FD}"/>
    <dgm:cxn modelId="{6B0F3B45-ADFB-411E-8A8F-95A05A008463}" type="presOf" srcId="{0E94FB9C-4623-4A9B-A457-6298B4359FF7}" destId="{64BC151B-0340-415E-8222-69AF378BF61D}" srcOrd="0" destOrd="0" presId="urn:microsoft.com/office/officeart/2016/7/layout/RepeatingBendingProcessNew"/>
    <dgm:cxn modelId="{60BE3F48-5C71-40A6-88BE-55BECF321642}" srcId="{0E94FB9C-4623-4A9B-A457-6298B4359FF7}" destId="{2320B602-3737-44F3-A47C-F4DD6403DF80}" srcOrd="2" destOrd="0" parTransId="{93AACA69-72CF-44CD-920C-DC74A42EBBE0}" sibTransId="{2955D60C-6447-4369-A0C3-17B7179DC638}"/>
    <dgm:cxn modelId="{9BCEEC4E-DDDF-4A1E-96A2-93F37B45FE14}" type="presOf" srcId="{BCC7DFD1-D0A9-4A6B-9789-F76BDE0BB311}" destId="{BB0586DE-0DDB-4DFA-8759-894667496898}" srcOrd="1" destOrd="0" presId="urn:microsoft.com/office/officeart/2016/7/layout/RepeatingBendingProcessNew"/>
    <dgm:cxn modelId="{B8D0E951-0773-4BDC-B335-5AEAD5B3C2FE}" type="presOf" srcId="{2955D60C-6447-4369-A0C3-17B7179DC638}" destId="{3BE71FAA-E96B-47B6-8719-C20CA50377C1}" srcOrd="1" destOrd="0" presId="urn:microsoft.com/office/officeart/2016/7/layout/RepeatingBendingProcessNew"/>
    <dgm:cxn modelId="{413F0E55-0AC8-4434-870B-29AFCB8F5E8F}" type="presOf" srcId="{739865DD-15F5-4CDD-9A90-57D8CA41271F}" destId="{950EAD7A-2D7E-4B0B-8455-F8EA5E0F6A30}" srcOrd="0" destOrd="0" presId="urn:microsoft.com/office/officeart/2016/7/layout/RepeatingBendingProcessNew"/>
    <dgm:cxn modelId="{80628B56-DC4A-4952-A5C2-A9E78D645B51}" type="presOf" srcId="{5A6EF3D6-607E-4EB9-97B5-56B7887D69FD}" destId="{482B1854-6BA9-4D32-AB45-7502D93F0615}" srcOrd="1" destOrd="0" presId="urn:microsoft.com/office/officeart/2016/7/layout/RepeatingBendingProcessNew"/>
    <dgm:cxn modelId="{6185115A-3337-4485-BEC9-DA4ADB675473}" type="presOf" srcId="{9E930A51-9C45-4B52-9ABE-FAAF771879C5}" destId="{53DC9202-657A-47FE-860A-A918F948C80F}" srcOrd="0" destOrd="0" presId="urn:microsoft.com/office/officeart/2016/7/layout/RepeatingBendingProcessNew"/>
    <dgm:cxn modelId="{6EE14FB3-0799-4F44-817A-8483E2C45E45}" type="presOf" srcId="{BCC7DFD1-D0A9-4A6B-9789-F76BDE0BB311}" destId="{4EFC5FFB-49F0-48AC-8F23-A61B4A85315B}" srcOrd="0" destOrd="0" presId="urn:microsoft.com/office/officeart/2016/7/layout/RepeatingBendingProcessNew"/>
    <dgm:cxn modelId="{48F299B6-4980-44A9-8C69-BB5788505686}" type="presOf" srcId="{EE4612DE-A736-4164-92B5-E253288282BC}" destId="{EAB21868-84F8-4248-8DEC-E8F8AB6A61D9}" srcOrd="0" destOrd="0" presId="urn:microsoft.com/office/officeart/2016/7/layout/RepeatingBendingProcessNew"/>
    <dgm:cxn modelId="{38584ABB-38AB-48C9-8AFF-EB5CFBF25B42}" srcId="{0E94FB9C-4623-4A9B-A457-6298B4359FF7}" destId="{38B5FADC-9193-4E3C-AA61-AE408ED83AC0}" srcOrd="5" destOrd="0" parTransId="{A5D5C204-A558-4313-AB40-E8330D8A20B0}" sibTransId="{352B7A65-AFFE-41C9-9AFC-306DE42B393D}"/>
    <dgm:cxn modelId="{8B870DC2-52AE-4710-AF45-878AEFF72EE1}" srcId="{0E94FB9C-4623-4A9B-A457-6298B4359FF7}" destId="{739865DD-15F5-4CDD-9A90-57D8CA41271F}" srcOrd="4" destOrd="0" parTransId="{267C348B-4B43-4CB0-86E1-059CC5C4794D}" sibTransId="{BCC7DFD1-D0A9-4A6B-9789-F76BDE0BB311}"/>
    <dgm:cxn modelId="{D0D958CD-9147-4A50-B594-0B1621DF74FB}" type="presOf" srcId="{E5AD58EC-A394-4467-8106-44EEBD110A06}" destId="{8AD24769-F6A0-4EDD-B11C-E033EAAAED59}" srcOrd="0" destOrd="0" presId="urn:microsoft.com/office/officeart/2016/7/layout/RepeatingBendingProcessNew"/>
    <dgm:cxn modelId="{7E3451D7-D71D-4CFF-93D7-5922303DD029}" type="presOf" srcId="{EE4612DE-A736-4164-92B5-E253288282BC}" destId="{F94DFB1A-463B-4A6F-99A2-08E2456A7D80}" srcOrd="1" destOrd="0" presId="urn:microsoft.com/office/officeart/2016/7/layout/RepeatingBendingProcessNew"/>
    <dgm:cxn modelId="{18AD4FEE-B50A-4738-8BA3-D83A92AEF25D}" type="presOf" srcId="{E5AD58EC-A394-4467-8106-44EEBD110A06}" destId="{15472BB6-E138-40E7-9315-4E90CD576727}" srcOrd="1" destOrd="0" presId="urn:microsoft.com/office/officeart/2016/7/layout/RepeatingBendingProcessNew"/>
    <dgm:cxn modelId="{A5AAEFF1-3A92-48CE-98CB-A37B8CA58B9B}" type="presOf" srcId="{C642A392-27CB-47C4-9DAB-A3F022AD6FBF}" destId="{A775FC26-80F7-409C-9DDA-C0611E8A4B4B}" srcOrd="0" destOrd="0" presId="urn:microsoft.com/office/officeart/2016/7/layout/RepeatingBendingProcessNew"/>
    <dgm:cxn modelId="{BDF079F5-63C7-4C7B-8142-A6A0AF3BB8DA}" type="presOf" srcId="{1F490382-6707-4F76-9881-17F52E736927}" destId="{B670273B-62A6-477F-8E32-4CB75D7EBC20}" srcOrd="0" destOrd="0" presId="urn:microsoft.com/office/officeart/2016/7/layout/RepeatingBendingProcessNew"/>
    <dgm:cxn modelId="{95FB4796-E2CF-4AC8-B45B-DF2190BABF0A}" type="presParOf" srcId="{64BC151B-0340-415E-8222-69AF378BF61D}" destId="{B670273B-62A6-477F-8E32-4CB75D7EBC20}" srcOrd="0" destOrd="0" presId="urn:microsoft.com/office/officeart/2016/7/layout/RepeatingBendingProcessNew"/>
    <dgm:cxn modelId="{12867D10-75B2-40F2-8821-D6C51683AC58}" type="presParOf" srcId="{64BC151B-0340-415E-8222-69AF378BF61D}" destId="{1B133509-705F-4A67-BA40-757D9CE177DF}" srcOrd="1" destOrd="0" presId="urn:microsoft.com/office/officeart/2016/7/layout/RepeatingBendingProcessNew"/>
    <dgm:cxn modelId="{99E33AC7-3465-41AD-8CA4-7BCF35B23B7E}" type="presParOf" srcId="{1B133509-705F-4A67-BA40-757D9CE177DF}" destId="{482B1854-6BA9-4D32-AB45-7502D93F0615}" srcOrd="0" destOrd="0" presId="urn:microsoft.com/office/officeart/2016/7/layout/RepeatingBendingProcessNew"/>
    <dgm:cxn modelId="{9002B7F9-5A7D-4450-A62F-91D5E2227FA5}" type="presParOf" srcId="{64BC151B-0340-415E-8222-69AF378BF61D}" destId="{A775FC26-80F7-409C-9DDA-C0611E8A4B4B}" srcOrd="2" destOrd="0" presId="urn:microsoft.com/office/officeart/2016/7/layout/RepeatingBendingProcessNew"/>
    <dgm:cxn modelId="{4110DB32-A171-4BA1-91BF-35520D0D0E65}" type="presParOf" srcId="{64BC151B-0340-415E-8222-69AF378BF61D}" destId="{8AD24769-F6A0-4EDD-B11C-E033EAAAED59}" srcOrd="3" destOrd="0" presId="urn:microsoft.com/office/officeart/2016/7/layout/RepeatingBendingProcessNew"/>
    <dgm:cxn modelId="{83371D2E-173E-4DA6-9E81-9FBB5D0CEEFC}" type="presParOf" srcId="{8AD24769-F6A0-4EDD-B11C-E033EAAAED59}" destId="{15472BB6-E138-40E7-9315-4E90CD576727}" srcOrd="0" destOrd="0" presId="urn:microsoft.com/office/officeart/2016/7/layout/RepeatingBendingProcessNew"/>
    <dgm:cxn modelId="{F4D33632-0E71-494C-B06E-2E7BD70AA2C5}" type="presParOf" srcId="{64BC151B-0340-415E-8222-69AF378BF61D}" destId="{1313F2E3-A92C-4A76-8DDC-6D43297BC2AE}" srcOrd="4" destOrd="0" presId="urn:microsoft.com/office/officeart/2016/7/layout/RepeatingBendingProcessNew"/>
    <dgm:cxn modelId="{B753546B-8253-4AC6-81AF-5FA2D387D361}" type="presParOf" srcId="{64BC151B-0340-415E-8222-69AF378BF61D}" destId="{8DDE1E2D-1FF2-49FB-9A91-0441F13679B4}" srcOrd="5" destOrd="0" presId="urn:microsoft.com/office/officeart/2016/7/layout/RepeatingBendingProcessNew"/>
    <dgm:cxn modelId="{6D49C3C2-124D-4029-A458-57759585D2B2}" type="presParOf" srcId="{8DDE1E2D-1FF2-49FB-9A91-0441F13679B4}" destId="{3BE71FAA-E96B-47B6-8719-C20CA50377C1}" srcOrd="0" destOrd="0" presId="urn:microsoft.com/office/officeart/2016/7/layout/RepeatingBendingProcessNew"/>
    <dgm:cxn modelId="{5ADBB9B3-7425-463A-9548-92CCADFF7A13}" type="presParOf" srcId="{64BC151B-0340-415E-8222-69AF378BF61D}" destId="{53DC9202-657A-47FE-860A-A918F948C80F}" srcOrd="6" destOrd="0" presId="urn:microsoft.com/office/officeart/2016/7/layout/RepeatingBendingProcessNew"/>
    <dgm:cxn modelId="{F4CF8A35-A9EF-4335-AD7A-BFFE099C9A14}" type="presParOf" srcId="{64BC151B-0340-415E-8222-69AF378BF61D}" destId="{EAB21868-84F8-4248-8DEC-E8F8AB6A61D9}" srcOrd="7" destOrd="0" presId="urn:microsoft.com/office/officeart/2016/7/layout/RepeatingBendingProcessNew"/>
    <dgm:cxn modelId="{0340819C-9ED2-415C-9563-60DF8A22167B}" type="presParOf" srcId="{EAB21868-84F8-4248-8DEC-E8F8AB6A61D9}" destId="{F94DFB1A-463B-4A6F-99A2-08E2456A7D80}" srcOrd="0" destOrd="0" presId="urn:microsoft.com/office/officeart/2016/7/layout/RepeatingBendingProcessNew"/>
    <dgm:cxn modelId="{C5208C48-53F3-45F5-9E90-1A8937BEE7B3}" type="presParOf" srcId="{64BC151B-0340-415E-8222-69AF378BF61D}" destId="{950EAD7A-2D7E-4B0B-8455-F8EA5E0F6A30}" srcOrd="8" destOrd="0" presId="urn:microsoft.com/office/officeart/2016/7/layout/RepeatingBendingProcessNew"/>
    <dgm:cxn modelId="{42709785-14ED-4DCB-A0A3-EFDC3FE3BD01}" type="presParOf" srcId="{64BC151B-0340-415E-8222-69AF378BF61D}" destId="{4EFC5FFB-49F0-48AC-8F23-A61B4A85315B}" srcOrd="9" destOrd="0" presId="urn:microsoft.com/office/officeart/2016/7/layout/RepeatingBendingProcessNew"/>
    <dgm:cxn modelId="{844D6F34-E160-49D8-AE87-D5BBD489DB54}" type="presParOf" srcId="{4EFC5FFB-49F0-48AC-8F23-A61B4A85315B}" destId="{BB0586DE-0DDB-4DFA-8759-894667496898}" srcOrd="0" destOrd="0" presId="urn:microsoft.com/office/officeart/2016/7/layout/RepeatingBendingProcessNew"/>
    <dgm:cxn modelId="{E5FFBB37-D019-4924-8D84-79A5B7E483BF}" type="presParOf" srcId="{64BC151B-0340-415E-8222-69AF378BF61D}" destId="{A09CA2A5-D890-443F-9754-5C5D676C96C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3E025D-51AD-485B-BB2B-325978A2AC7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D2E04A-3F43-4905-8F9C-48CF54B14DA1}">
      <dgm:prSet/>
      <dgm:spPr/>
      <dgm:t>
        <a:bodyPr/>
        <a:lstStyle/>
        <a:p>
          <a:r>
            <a:rPr lang="es-ES"/>
            <a:t>Clases más pequeñas y enfocadas</a:t>
          </a:r>
          <a:endParaRPr lang="en-US"/>
        </a:p>
      </dgm:t>
    </dgm:pt>
    <dgm:pt modelId="{29091188-1190-4135-A2F7-63C2B6DF2E1E}" type="parTrans" cxnId="{32F421D9-4233-4131-A708-EEB6ACDC51F6}">
      <dgm:prSet/>
      <dgm:spPr/>
      <dgm:t>
        <a:bodyPr/>
        <a:lstStyle/>
        <a:p>
          <a:endParaRPr lang="en-US"/>
        </a:p>
      </dgm:t>
    </dgm:pt>
    <dgm:pt modelId="{DA1AE249-AE35-4659-86DE-E98E20EBB24C}" type="sibTrans" cxnId="{32F421D9-4233-4131-A708-EEB6ACDC51F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CBB9A07-D051-4A45-BDE5-DDDCC1136A0A}">
      <dgm:prSet/>
      <dgm:spPr/>
      <dgm:t>
        <a:bodyPr/>
        <a:lstStyle/>
        <a:p>
          <a:r>
            <a:rPr lang="es-ES"/>
            <a:t>Menos dependencias innecesarias</a:t>
          </a:r>
          <a:endParaRPr lang="en-US"/>
        </a:p>
      </dgm:t>
    </dgm:pt>
    <dgm:pt modelId="{64D05106-0219-4A4E-BA97-90C6CAD7CB62}" type="parTrans" cxnId="{CCF96BF9-65EF-412F-89B0-B802EE0D85C7}">
      <dgm:prSet/>
      <dgm:spPr/>
      <dgm:t>
        <a:bodyPr/>
        <a:lstStyle/>
        <a:p>
          <a:endParaRPr lang="en-US"/>
        </a:p>
      </dgm:t>
    </dgm:pt>
    <dgm:pt modelId="{04A40F89-1C43-447E-91DD-C7F7855D345A}" type="sibTrans" cxnId="{CCF96BF9-65EF-412F-89B0-B802EE0D85C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DC7B0EB-6BB8-4ECB-B547-286BD4C254FE}">
      <dgm:prSet/>
      <dgm:spPr/>
      <dgm:t>
        <a:bodyPr/>
        <a:lstStyle/>
        <a:p>
          <a:r>
            <a:rPr lang="es-ES"/>
            <a:t>Fácil testing - solo pruebas lo que implementas</a:t>
          </a:r>
          <a:endParaRPr lang="en-US"/>
        </a:p>
      </dgm:t>
    </dgm:pt>
    <dgm:pt modelId="{16DD0190-3CAF-4CAE-820A-707CC7273F5D}" type="parTrans" cxnId="{CE23A64F-2ABC-4A54-B026-AD1ECD818330}">
      <dgm:prSet/>
      <dgm:spPr/>
      <dgm:t>
        <a:bodyPr/>
        <a:lstStyle/>
        <a:p>
          <a:endParaRPr lang="en-US"/>
        </a:p>
      </dgm:t>
    </dgm:pt>
    <dgm:pt modelId="{9237379D-FABE-4B31-8F41-A1FB25120C23}" type="sibTrans" cxnId="{CE23A64F-2ABC-4A54-B026-AD1ECD8183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D99B3FF-09F3-48D5-A309-F3EC964297E0}">
      <dgm:prSet/>
      <dgm:spPr/>
      <dgm:t>
        <a:bodyPr/>
        <a:lstStyle/>
        <a:p>
          <a:r>
            <a:rPr lang="es-ES"/>
            <a:t>Mejor flexibilidad y mantenibilidad</a:t>
          </a:r>
          <a:endParaRPr lang="en-US"/>
        </a:p>
      </dgm:t>
    </dgm:pt>
    <dgm:pt modelId="{CE05D7F2-7BED-432D-9853-E05BF516CA02}" type="parTrans" cxnId="{CA8727FA-C37E-4E30-9619-7CA09A26CFB8}">
      <dgm:prSet/>
      <dgm:spPr/>
      <dgm:t>
        <a:bodyPr/>
        <a:lstStyle/>
        <a:p>
          <a:endParaRPr lang="en-US"/>
        </a:p>
      </dgm:t>
    </dgm:pt>
    <dgm:pt modelId="{6A2E5A4D-85F4-490B-8D95-74F4A9CDE11E}" type="sibTrans" cxnId="{CA8727FA-C37E-4E30-9619-7CA09A26CFB8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A3353FC-13BF-4BDE-A992-78FC917D4046}">
      <dgm:prSet/>
      <dgm:spPr/>
      <dgm:t>
        <a:bodyPr/>
        <a:lstStyle/>
        <a:p>
          <a:r>
            <a:rPr lang="es-ES"/>
            <a:t>Principio de responsabilidad única reforzado</a:t>
          </a:r>
          <a:endParaRPr lang="en-US"/>
        </a:p>
      </dgm:t>
    </dgm:pt>
    <dgm:pt modelId="{A7AE7D13-C5D7-4471-8638-3E33036115FD}" type="parTrans" cxnId="{B0C084D9-FE94-4736-AE48-17B4DD951516}">
      <dgm:prSet/>
      <dgm:spPr/>
      <dgm:t>
        <a:bodyPr/>
        <a:lstStyle/>
        <a:p>
          <a:endParaRPr lang="en-US"/>
        </a:p>
      </dgm:t>
    </dgm:pt>
    <dgm:pt modelId="{2FF6E16C-B7FF-4623-AFBC-CEF194C381AA}" type="sibTrans" cxnId="{B0C084D9-FE94-4736-AE48-17B4DD95151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304DAA15-175A-43FA-AD94-595E04FE1240}" type="pres">
      <dgm:prSet presAssocID="{853E025D-51AD-485B-BB2B-325978A2AC72}" presName="Name0" presStyleCnt="0">
        <dgm:presLayoutVars>
          <dgm:animLvl val="lvl"/>
          <dgm:resizeHandles val="exact"/>
        </dgm:presLayoutVars>
      </dgm:prSet>
      <dgm:spPr/>
    </dgm:pt>
    <dgm:pt modelId="{3062D11B-104D-4F6B-BAE3-87E76C4F939E}" type="pres">
      <dgm:prSet presAssocID="{47D2E04A-3F43-4905-8F9C-48CF54B14DA1}" presName="compositeNode" presStyleCnt="0">
        <dgm:presLayoutVars>
          <dgm:bulletEnabled val="1"/>
        </dgm:presLayoutVars>
      </dgm:prSet>
      <dgm:spPr/>
    </dgm:pt>
    <dgm:pt modelId="{AD909008-7C02-4DA2-9A9E-A36838C9E069}" type="pres">
      <dgm:prSet presAssocID="{47D2E04A-3F43-4905-8F9C-48CF54B14DA1}" presName="bgRect" presStyleLbl="alignNode1" presStyleIdx="0" presStyleCnt="5"/>
      <dgm:spPr/>
    </dgm:pt>
    <dgm:pt modelId="{08DB6137-0E69-4152-86B9-37A085B51FE6}" type="pres">
      <dgm:prSet presAssocID="{DA1AE249-AE35-4659-86DE-E98E20EBB24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ABD5659-2856-45BE-BD90-9BF62D69AEEA}" type="pres">
      <dgm:prSet presAssocID="{47D2E04A-3F43-4905-8F9C-48CF54B14DA1}" presName="nodeRect" presStyleLbl="alignNode1" presStyleIdx="0" presStyleCnt="5">
        <dgm:presLayoutVars>
          <dgm:bulletEnabled val="1"/>
        </dgm:presLayoutVars>
      </dgm:prSet>
      <dgm:spPr/>
    </dgm:pt>
    <dgm:pt modelId="{A334E0EC-E37F-45BB-9A07-12BC6C957862}" type="pres">
      <dgm:prSet presAssocID="{DA1AE249-AE35-4659-86DE-E98E20EBB24C}" presName="sibTrans" presStyleCnt="0"/>
      <dgm:spPr/>
    </dgm:pt>
    <dgm:pt modelId="{436D7695-1995-4842-8EFE-2D200D95C8B8}" type="pres">
      <dgm:prSet presAssocID="{0CBB9A07-D051-4A45-BDE5-DDDCC1136A0A}" presName="compositeNode" presStyleCnt="0">
        <dgm:presLayoutVars>
          <dgm:bulletEnabled val="1"/>
        </dgm:presLayoutVars>
      </dgm:prSet>
      <dgm:spPr/>
    </dgm:pt>
    <dgm:pt modelId="{01248583-93D2-4E7C-8CBA-E21D8212F2F7}" type="pres">
      <dgm:prSet presAssocID="{0CBB9A07-D051-4A45-BDE5-DDDCC1136A0A}" presName="bgRect" presStyleLbl="alignNode1" presStyleIdx="1" presStyleCnt="5"/>
      <dgm:spPr/>
    </dgm:pt>
    <dgm:pt modelId="{C27AB53F-B68C-41B5-B84A-F43D3A31A5C3}" type="pres">
      <dgm:prSet presAssocID="{04A40F89-1C43-447E-91DD-C7F7855D345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4809B47C-0CE2-495A-916C-43CC352D0D33}" type="pres">
      <dgm:prSet presAssocID="{0CBB9A07-D051-4A45-BDE5-DDDCC1136A0A}" presName="nodeRect" presStyleLbl="alignNode1" presStyleIdx="1" presStyleCnt="5">
        <dgm:presLayoutVars>
          <dgm:bulletEnabled val="1"/>
        </dgm:presLayoutVars>
      </dgm:prSet>
      <dgm:spPr/>
    </dgm:pt>
    <dgm:pt modelId="{E82CEC11-30C4-4F8C-A24A-66437F73CAD7}" type="pres">
      <dgm:prSet presAssocID="{04A40F89-1C43-447E-91DD-C7F7855D345A}" presName="sibTrans" presStyleCnt="0"/>
      <dgm:spPr/>
    </dgm:pt>
    <dgm:pt modelId="{948B73D7-E77B-416F-A1F5-58988817168B}" type="pres">
      <dgm:prSet presAssocID="{2DC7B0EB-6BB8-4ECB-B547-286BD4C254FE}" presName="compositeNode" presStyleCnt="0">
        <dgm:presLayoutVars>
          <dgm:bulletEnabled val="1"/>
        </dgm:presLayoutVars>
      </dgm:prSet>
      <dgm:spPr/>
    </dgm:pt>
    <dgm:pt modelId="{1ECE624D-097F-4592-B5A9-9972BD03848C}" type="pres">
      <dgm:prSet presAssocID="{2DC7B0EB-6BB8-4ECB-B547-286BD4C254FE}" presName="bgRect" presStyleLbl="alignNode1" presStyleIdx="2" presStyleCnt="5"/>
      <dgm:spPr/>
    </dgm:pt>
    <dgm:pt modelId="{FBFFA94F-BF11-4748-AEDF-293BECCE53F1}" type="pres">
      <dgm:prSet presAssocID="{9237379D-FABE-4B31-8F41-A1FB25120C2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DA29168E-DA33-4D11-95F8-3F9DC340D0FD}" type="pres">
      <dgm:prSet presAssocID="{2DC7B0EB-6BB8-4ECB-B547-286BD4C254FE}" presName="nodeRect" presStyleLbl="alignNode1" presStyleIdx="2" presStyleCnt="5">
        <dgm:presLayoutVars>
          <dgm:bulletEnabled val="1"/>
        </dgm:presLayoutVars>
      </dgm:prSet>
      <dgm:spPr/>
    </dgm:pt>
    <dgm:pt modelId="{08CFDB6A-A121-4F8E-B095-A22698972427}" type="pres">
      <dgm:prSet presAssocID="{9237379D-FABE-4B31-8F41-A1FB25120C23}" presName="sibTrans" presStyleCnt="0"/>
      <dgm:spPr/>
    </dgm:pt>
    <dgm:pt modelId="{EBDF8B7D-6CE7-4C97-A07C-7EE03D53CBFD}" type="pres">
      <dgm:prSet presAssocID="{5D99B3FF-09F3-48D5-A309-F3EC964297E0}" presName="compositeNode" presStyleCnt="0">
        <dgm:presLayoutVars>
          <dgm:bulletEnabled val="1"/>
        </dgm:presLayoutVars>
      </dgm:prSet>
      <dgm:spPr/>
    </dgm:pt>
    <dgm:pt modelId="{C1B4D3EA-2A6E-4283-A270-8C762F177820}" type="pres">
      <dgm:prSet presAssocID="{5D99B3FF-09F3-48D5-A309-F3EC964297E0}" presName="bgRect" presStyleLbl="alignNode1" presStyleIdx="3" presStyleCnt="5"/>
      <dgm:spPr/>
    </dgm:pt>
    <dgm:pt modelId="{08CF591A-2CBE-4A43-9419-6E799A49B181}" type="pres">
      <dgm:prSet presAssocID="{6A2E5A4D-85F4-490B-8D95-74F4A9CDE11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37580AD-ABF8-40E3-BE12-DDC86F4855CA}" type="pres">
      <dgm:prSet presAssocID="{5D99B3FF-09F3-48D5-A309-F3EC964297E0}" presName="nodeRect" presStyleLbl="alignNode1" presStyleIdx="3" presStyleCnt="5">
        <dgm:presLayoutVars>
          <dgm:bulletEnabled val="1"/>
        </dgm:presLayoutVars>
      </dgm:prSet>
      <dgm:spPr/>
    </dgm:pt>
    <dgm:pt modelId="{7332F68A-BBE0-4285-A22D-C688E6FA8F3B}" type="pres">
      <dgm:prSet presAssocID="{6A2E5A4D-85F4-490B-8D95-74F4A9CDE11E}" presName="sibTrans" presStyleCnt="0"/>
      <dgm:spPr/>
    </dgm:pt>
    <dgm:pt modelId="{CA022492-D50B-488A-BC9A-E3A3987A7005}" type="pres">
      <dgm:prSet presAssocID="{BA3353FC-13BF-4BDE-A992-78FC917D4046}" presName="compositeNode" presStyleCnt="0">
        <dgm:presLayoutVars>
          <dgm:bulletEnabled val="1"/>
        </dgm:presLayoutVars>
      </dgm:prSet>
      <dgm:spPr/>
    </dgm:pt>
    <dgm:pt modelId="{9453ED4F-EDFB-4C64-B8F5-28F3EB3B8C67}" type="pres">
      <dgm:prSet presAssocID="{BA3353FC-13BF-4BDE-A992-78FC917D4046}" presName="bgRect" presStyleLbl="alignNode1" presStyleIdx="4" presStyleCnt="5"/>
      <dgm:spPr/>
    </dgm:pt>
    <dgm:pt modelId="{4B56C971-7C4F-4672-AD1E-D6D9A53476D0}" type="pres">
      <dgm:prSet presAssocID="{2FF6E16C-B7FF-4623-AFBC-CEF194C381A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53D18CA4-7DC2-43BD-9411-7353A8E74815}" type="pres">
      <dgm:prSet presAssocID="{BA3353FC-13BF-4BDE-A992-78FC917D4046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B2365301-C134-45B1-BCC0-1AC6160AFE0B}" type="presOf" srcId="{04A40F89-1C43-447E-91DD-C7F7855D345A}" destId="{C27AB53F-B68C-41B5-B84A-F43D3A31A5C3}" srcOrd="0" destOrd="0" presId="urn:microsoft.com/office/officeart/2016/7/layout/LinearBlockProcessNumbered"/>
    <dgm:cxn modelId="{6DFC8315-65B6-44A8-9663-F0238BF3470D}" type="presOf" srcId="{9237379D-FABE-4B31-8F41-A1FB25120C23}" destId="{FBFFA94F-BF11-4748-AEDF-293BECCE53F1}" srcOrd="0" destOrd="0" presId="urn:microsoft.com/office/officeart/2016/7/layout/LinearBlockProcessNumbered"/>
    <dgm:cxn modelId="{119C1D1D-348A-4EF5-A09B-0A85C8F2E2BA}" type="presOf" srcId="{47D2E04A-3F43-4905-8F9C-48CF54B14DA1}" destId="{AD909008-7C02-4DA2-9A9E-A36838C9E069}" srcOrd="0" destOrd="0" presId="urn:microsoft.com/office/officeart/2016/7/layout/LinearBlockProcessNumbered"/>
    <dgm:cxn modelId="{709CD52B-8E90-48FD-BAB0-62C89F4261B6}" type="presOf" srcId="{DA1AE249-AE35-4659-86DE-E98E20EBB24C}" destId="{08DB6137-0E69-4152-86B9-37A085B51FE6}" srcOrd="0" destOrd="0" presId="urn:microsoft.com/office/officeart/2016/7/layout/LinearBlockProcessNumbered"/>
    <dgm:cxn modelId="{6AC5F32C-F28C-4BB3-A9B4-0F612E066719}" type="presOf" srcId="{5D99B3FF-09F3-48D5-A309-F3EC964297E0}" destId="{637580AD-ABF8-40E3-BE12-DDC86F4855CA}" srcOrd="1" destOrd="0" presId="urn:microsoft.com/office/officeart/2016/7/layout/LinearBlockProcessNumbered"/>
    <dgm:cxn modelId="{CE23A64F-2ABC-4A54-B026-AD1ECD818330}" srcId="{853E025D-51AD-485B-BB2B-325978A2AC72}" destId="{2DC7B0EB-6BB8-4ECB-B547-286BD4C254FE}" srcOrd="2" destOrd="0" parTransId="{16DD0190-3CAF-4CAE-820A-707CC7273F5D}" sibTransId="{9237379D-FABE-4B31-8F41-A1FB25120C23}"/>
    <dgm:cxn modelId="{2C65E29C-0C7C-427F-97E2-BAA910519480}" type="presOf" srcId="{BA3353FC-13BF-4BDE-A992-78FC917D4046}" destId="{53D18CA4-7DC2-43BD-9411-7353A8E74815}" srcOrd="1" destOrd="0" presId="urn:microsoft.com/office/officeart/2016/7/layout/LinearBlockProcessNumbered"/>
    <dgm:cxn modelId="{04C326A0-DF8E-41F9-B547-EC6A9A6230BB}" type="presOf" srcId="{BA3353FC-13BF-4BDE-A992-78FC917D4046}" destId="{9453ED4F-EDFB-4C64-B8F5-28F3EB3B8C67}" srcOrd="0" destOrd="0" presId="urn:microsoft.com/office/officeart/2016/7/layout/LinearBlockProcessNumbered"/>
    <dgm:cxn modelId="{C2F114A3-AC37-4DD9-B4A2-220C3C39E0C4}" type="presOf" srcId="{2DC7B0EB-6BB8-4ECB-B547-286BD4C254FE}" destId="{1ECE624D-097F-4592-B5A9-9972BD03848C}" srcOrd="0" destOrd="0" presId="urn:microsoft.com/office/officeart/2016/7/layout/LinearBlockProcessNumbered"/>
    <dgm:cxn modelId="{60F790A9-02CB-4457-9790-0C2D21246AE3}" type="presOf" srcId="{2DC7B0EB-6BB8-4ECB-B547-286BD4C254FE}" destId="{DA29168E-DA33-4D11-95F8-3F9DC340D0FD}" srcOrd="1" destOrd="0" presId="urn:microsoft.com/office/officeart/2016/7/layout/LinearBlockProcessNumbered"/>
    <dgm:cxn modelId="{E4D80CAF-32F1-4A9E-A74F-9E5F258DC351}" type="presOf" srcId="{6A2E5A4D-85F4-490B-8D95-74F4A9CDE11E}" destId="{08CF591A-2CBE-4A43-9419-6E799A49B181}" srcOrd="0" destOrd="0" presId="urn:microsoft.com/office/officeart/2016/7/layout/LinearBlockProcessNumbered"/>
    <dgm:cxn modelId="{3AD46BB4-4E42-412D-BFA3-E29C259B163A}" type="presOf" srcId="{0CBB9A07-D051-4A45-BDE5-DDDCC1136A0A}" destId="{01248583-93D2-4E7C-8CBA-E21D8212F2F7}" srcOrd="0" destOrd="0" presId="urn:microsoft.com/office/officeart/2016/7/layout/LinearBlockProcessNumbered"/>
    <dgm:cxn modelId="{D42A0BBD-FCE9-4DC4-974F-4DA3D82C2721}" type="presOf" srcId="{47D2E04A-3F43-4905-8F9C-48CF54B14DA1}" destId="{5ABD5659-2856-45BE-BD90-9BF62D69AEEA}" srcOrd="1" destOrd="0" presId="urn:microsoft.com/office/officeart/2016/7/layout/LinearBlockProcessNumbered"/>
    <dgm:cxn modelId="{B73341BD-3E9E-4CB3-91BC-6D04581C3BA3}" type="presOf" srcId="{853E025D-51AD-485B-BB2B-325978A2AC72}" destId="{304DAA15-175A-43FA-AD94-595E04FE1240}" srcOrd="0" destOrd="0" presId="urn:microsoft.com/office/officeart/2016/7/layout/LinearBlockProcessNumbered"/>
    <dgm:cxn modelId="{183142C7-F828-4A67-9B00-8BCE9826FF49}" type="presOf" srcId="{2FF6E16C-B7FF-4623-AFBC-CEF194C381AA}" destId="{4B56C971-7C4F-4672-AD1E-D6D9A53476D0}" srcOrd="0" destOrd="0" presId="urn:microsoft.com/office/officeart/2016/7/layout/LinearBlockProcessNumbered"/>
    <dgm:cxn modelId="{32F421D9-4233-4131-A708-EEB6ACDC51F6}" srcId="{853E025D-51AD-485B-BB2B-325978A2AC72}" destId="{47D2E04A-3F43-4905-8F9C-48CF54B14DA1}" srcOrd="0" destOrd="0" parTransId="{29091188-1190-4135-A2F7-63C2B6DF2E1E}" sibTransId="{DA1AE249-AE35-4659-86DE-E98E20EBB24C}"/>
    <dgm:cxn modelId="{B0C084D9-FE94-4736-AE48-17B4DD951516}" srcId="{853E025D-51AD-485B-BB2B-325978A2AC72}" destId="{BA3353FC-13BF-4BDE-A992-78FC917D4046}" srcOrd="4" destOrd="0" parTransId="{A7AE7D13-C5D7-4471-8638-3E33036115FD}" sibTransId="{2FF6E16C-B7FF-4623-AFBC-CEF194C381AA}"/>
    <dgm:cxn modelId="{68879CF8-6E47-4854-B20C-B4A4CDC4DF51}" type="presOf" srcId="{0CBB9A07-D051-4A45-BDE5-DDDCC1136A0A}" destId="{4809B47C-0CE2-495A-916C-43CC352D0D33}" srcOrd="1" destOrd="0" presId="urn:microsoft.com/office/officeart/2016/7/layout/LinearBlockProcessNumbered"/>
    <dgm:cxn modelId="{CCF96BF9-65EF-412F-89B0-B802EE0D85C7}" srcId="{853E025D-51AD-485B-BB2B-325978A2AC72}" destId="{0CBB9A07-D051-4A45-BDE5-DDDCC1136A0A}" srcOrd="1" destOrd="0" parTransId="{64D05106-0219-4A4E-BA97-90C6CAD7CB62}" sibTransId="{04A40F89-1C43-447E-91DD-C7F7855D345A}"/>
    <dgm:cxn modelId="{CA8727FA-C37E-4E30-9619-7CA09A26CFB8}" srcId="{853E025D-51AD-485B-BB2B-325978A2AC72}" destId="{5D99B3FF-09F3-48D5-A309-F3EC964297E0}" srcOrd="3" destOrd="0" parTransId="{CE05D7F2-7BED-432D-9853-E05BF516CA02}" sibTransId="{6A2E5A4D-85F4-490B-8D95-74F4A9CDE11E}"/>
    <dgm:cxn modelId="{9DB3CEFA-3804-4C82-B93D-CC8E2F57D4F5}" type="presOf" srcId="{5D99B3FF-09F3-48D5-A309-F3EC964297E0}" destId="{C1B4D3EA-2A6E-4283-A270-8C762F177820}" srcOrd="0" destOrd="0" presId="urn:microsoft.com/office/officeart/2016/7/layout/LinearBlockProcessNumbered"/>
    <dgm:cxn modelId="{337D45FB-C0EF-4D9C-AAF7-C3BB0FB4A9F8}" type="presParOf" srcId="{304DAA15-175A-43FA-AD94-595E04FE1240}" destId="{3062D11B-104D-4F6B-BAE3-87E76C4F939E}" srcOrd="0" destOrd="0" presId="urn:microsoft.com/office/officeart/2016/7/layout/LinearBlockProcessNumbered"/>
    <dgm:cxn modelId="{01BB67FB-4787-413C-B427-08CBB3C6F984}" type="presParOf" srcId="{3062D11B-104D-4F6B-BAE3-87E76C4F939E}" destId="{AD909008-7C02-4DA2-9A9E-A36838C9E069}" srcOrd="0" destOrd="0" presId="urn:microsoft.com/office/officeart/2016/7/layout/LinearBlockProcessNumbered"/>
    <dgm:cxn modelId="{5C562804-502E-4F80-A49F-86FB1C6BD827}" type="presParOf" srcId="{3062D11B-104D-4F6B-BAE3-87E76C4F939E}" destId="{08DB6137-0E69-4152-86B9-37A085B51FE6}" srcOrd="1" destOrd="0" presId="urn:microsoft.com/office/officeart/2016/7/layout/LinearBlockProcessNumbered"/>
    <dgm:cxn modelId="{588B920B-34EA-4395-BD10-0091D62F0EF0}" type="presParOf" srcId="{3062D11B-104D-4F6B-BAE3-87E76C4F939E}" destId="{5ABD5659-2856-45BE-BD90-9BF62D69AEEA}" srcOrd="2" destOrd="0" presId="urn:microsoft.com/office/officeart/2016/7/layout/LinearBlockProcessNumbered"/>
    <dgm:cxn modelId="{5D79F778-7A88-4EDC-8D41-3E7B46B3AAA3}" type="presParOf" srcId="{304DAA15-175A-43FA-AD94-595E04FE1240}" destId="{A334E0EC-E37F-45BB-9A07-12BC6C957862}" srcOrd="1" destOrd="0" presId="urn:microsoft.com/office/officeart/2016/7/layout/LinearBlockProcessNumbered"/>
    <dgm:cxn modelId="{C9936710-2077-46D9-813F-7CC26881BE6E}" type="presParOf" srcId="{304DAA15-175A-43FA-AD94-595E04FE1240}" destId="{436D7695-1995-4842-8EFE-2D200D95C8B8}" srcOrd="2" destOrd="0" presId="urn:microsoft.com/office/officeart/2016/7/layout/LinearBlockProcessNumbered"/>
    <dgm:cxn modelId="{97DD1D49-FF8A-466D-8712-B5EEC6856AD6}" type="presParOf" srcId="{436D7695-1995-4842-8EFE-2D200D95C8B8}" destId="{01248583-93D2-4E7C-8CBA-E21D8212F2F7}" srcOrd="0" destOrd="0" presId="urn:microsoft.com/office/officeart/2016/7/layout/LinearBlockProcessNumbered"/>
    <dgm:cxn modelId="{D41FC54D-D6B1-4555-873A-56E4F920E7E6}" type="presParOf" srcId="{436D7695-1995-4842-8EFE-2D200D95C8B8}" destId="{C27AB53F-B68C-41B5-B84A-F43D3A31A5C3}" srcOrd="1" destOrd="0" presId="urn:microsoft.com/office/officeart/2016/7/layout/LinearBlockProcessNumbered"/>
    <dgm:cxn modelId="{D9865059-F904-4DFB-89D5-CBC09407F0A4}" type="presParOf" srcId="{436D7695-1995-4842-8EFE-2D200D95C8B8}" destId="{4809B47C-0CE2-495A-916C-43CC352D0D33}" srcOrd="2" destOrd="0" presId="urn:microsoft.com/office/officeart/2016/7/layout/LinearBlockProcessNumbered"/>
    <dgm:cxn modelId="{2667C6F7-6C70-4383-80BF-0190B200B8B2}" type="presParOf" srcId="{304DAA15-175A-43FA-AD94-595E04FE1240}" destId="{E82CEC11-30C4-4F8C-A24A-66437F73CAD7}" srcOrd="3" destOrd="0" presId="urn:microsoft.com/office/officeart/2016/7/layout/LinearBlockProcessNumbered"/>
    <dgm:cxn modelId="{6831035A-9CE8-4F1B-8285-BD28C0C18940}" type="presParOf" srcId="{304DAA15-175A-43FA-AD94-595E04FE1240}" destId="{948B73D7-E77B-416F-A1F5-58988817168B}" srcOrd="4" destOrd="0" presId="urn:microsoft.com/office/officeart/2016/7/layout/LinearBlockProcessNumbered"/>
    <dgm:cxn modelId="{BA047395-CB18-452B-B0B2-C19EE9DD3C0E}" type="presParOf" srcId="{948B73D7-E77B-416F-A1F5-58988817168B}" destId="{1ECE624D-097F-4592-B5A9-9972BD03848C}" srcOrd="0" destOrd="0" presId="urn:microsoft.com/office/officeart/2016/7/layout/LinearBlockProcessNumbered"/>
    <dgm:cxn modelId="{4631778F-A565-4031-B6DA-BB43A5532232}" type="presParOf" srcId="{948B73D7-E77B-416F-A1F5-58988817168B}" destId="{FBFFA94F-BF11-4748-AEDF-293BECCE53F1}" srcOrd="1" destOrd="0" presId="urn:microsoft.com/office/officeart/2016/7/layout/LinearBlockProcessNumbered"/>
    <dgm:cxn modelId="{F48281FD-88DE-4C78-8739-E1136654AD42}" type="presParOf" srcId="{948B73D7-E77B-416F-A1F5-58988817168B}" destId="{DA29168E-DA33-4D11-95F8-3F9DC340D0FD}" srcOrd="2" destOrd="0" presId="urn:microsoft.com/office/officeart/2016/7/layout/LinearBlockProcessNumbered"/>
    <dgm:cxn modelId="{880C12EB-A780-45E9-9BB1-C67A9B591F8C}" type="presParOf" srcId="{304DAA15-175A-43FA-AD94-595E04FE1240}" destId="{08CFDB6A-A121-4F8E-B095-A22698972427}" srcOrd="5" destOrd="0" presId="urn:microsoft.com/office/officeart/2016/7/layout/LinearBlockProcessNumbered"/>
    <dgm:cxn modelId="{D6E6A077-3FE2-4B1F-A712-0B420B7AAE39}" type="presParOf" srcId="{304DAA15-175A-43FA-AD94-595E04FE1240}" destId="{EBDF8B7D-6CE7-4C97-A07C-7EE03D53CBFD}" srcOrd="6" destOrd="0" presId="urn:microsoft.com/office/officeart/2016/7/layout/LinearBlockProcessNumbered"/>
    <dgm:cxn modelId="{6F8CF4EF-3F29-4387-9ABB-2B18DF1678B4}" type="presParOf" srcId="{EBDF8B7D-6CE7-4C97-A07C-7EE03D53CBFD}" destId="{C1B4D3EA-2A6E-4283-A270-8C762F177820}" srcOrd="0" destOrd="0" presId="urn:microsoft.com/office/officeart/2016/7/layout/LinearBlockProcessNumbered"/>
    <dgm:cxn modelId="{D359BC0E-B775-4E79-81C4-AD7242E5505C}" type="presParOf" srcId="{EBDF8B7D-6CE7-4C97-A07C-7EE03D53CBFD}" destId="{08CF591A-2CBE-4A43-9419-6E799A49B181}" srcOrd="1" destOrd="0" presId="urn:microsoft.com/office/officeart/2016/7/layout/LinearBlockProcessNumbered"/>
    <dgm:cxn modelId="{AFE9DF45-AED3-4891-9A8D-B8EF95D5FA98}" type="presParOf" srcId="{EBDF8B7D-6CE7-4C97-A07C-7EE03D53CBFD}" destId="{637580AD-ABF8-40E3-BE12-DDC86F4855CA}" srcOrd="2" destOrd="0" presId="urn:microsoft.com/office/officeart/2016/7/layout/LinearBlockProcessNumbered"/>
    <dgm:cxn modelId="{F8126090-B168-4126-9C18-6C5FB2570DBC}" type="presParOf" srcId="{304DAA15-175A-43FA-AD94-595E04FE1240}" destId="{7332F68A-BBE0-4285-A22D-C688E6FA8F3B}" srcOrd="7" destOrd="0" presId="urn:microsoft.com/office/officeart/2016/7/layout/LinearBlockProcessNumbered"/>
    <dgm:cxn modelId="{20A9CFAE-29BA-4957-A388-29A0E631D384}" type="presParOf" srcId="{304DAA15-175A-43FA-AD94-595E04FE1240}" destId="{CA022492-D50B-488A-BC9A-E3A3987A7005}" srcOrd="8" destOrd="0" presId="urn:microsoft.com/office/officeart/2016/7/layout/LinearBlockProcessNumbered"/>
    <dgm:cxn modelId="{3F8BFAD3-0DED-493A-8062-53D81A4CC02B}" type="presParOf" srcId="{CA022492-D50B-488A-BC9A-E3A3987A7005}" destId="{9453ED4F-EDFB-4C64-B8F5-28F3EB3B8C67}" srcOrd="0" destOrd="0" presId="urn:microsoft.com/office/officeart/2016/7/layout/LinearBlockProcessNumbered"/>
    <dgm:cxn modelId="{DB41324D-D118-4DEB-96BF-B7828F795F7B}" type="presParOf" srcId="{CA022492-D50B-488A-BC9A-E3A3987A7005}" destId="{4B56C971-7C4F-4672-AD1E-D6D9A53476D0}" srcOrd="1" destOrd="0" presId="urn:microsoft.com/office/officeart/2016/7/layout/LinearBlockProcessNumbered"/>
    <dgm:cxn modelId="{81491E12-E0F6-4231-AB3F-BD2E71CAD137}" type="presParOf" srcId="{CA022492-D50B-488A-BC9A-E3A3987A7005}" destId="{53D18CA4-7DC2-43BD-9411-7353A8E7481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00F25-FF84-4453-9F55-04376BCC24DE}">
      <dsp:nvSpPr>
        <dsp:cNvPr id="0" name=""/>
        <dsp:cNvSpPr/>
      </dsp:nvSpPr>
      <dsp:spPr>
        <a:xfrm>
          <a:off x="0" y="131013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6529B-A577-4904-ACB5-EE962FC02930}">
      <dsp:nvSpPr>
        <dsp:cNvPr id="0" name=""/>
        <dsp:cNvSpPr/>
      </dsp:nvSpPr>
      <dsp:spPr>
        <a:xfrm>
          <a:off x="267610" y="1133014"/>
          <a:ext cx="3746541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Cada clase tiene una responsabilidad clara</a:t>
          </a:r>
          <a:endParaRPr lang="en-US" sz="1200" kern="1200"/>
        </a:p>
      </dsp:txBody>
      <dsp:txXfrm>
        <a:off x="284903" y="1150307"/>
        <a:ext cx="3711955" cy="319654"/>
      </dsp:txXfrm>
    </dsp:sp>
    <dsp:sp modelId="{B68871DC-4226-4D4A-B83B-4DA603214E27}">
      <dsp:nvSpPr>
        <dsp:cNvPr id="0" name=""/>
        <dsp:cNvSpPr/>
      </dsp:nvSpPr>
      <dsp:spPr>
        <a:xfrm>
          <a:off x="0" y="185445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2F65E-EDE5-406B-A11E-3D8CE891FFA2}">
      <dsp:nvSpPr>
        <dsp:cNvPr id="0" name=""/>
        <dsp:cNvSpPr/>
      </dsp:nvSpPr>
      <dsp:spPr>
        <a:xfrm>
          <a:off x="267610" y="1677334"/>
          <a:ext cx="3746541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Solo una razón para modificar la clase</a:t>
          </a:r>
          <a:endParaRPr lang="en-US" sz="1200" kern="1200"/>
        </a:p>
      </dsp:txBody>
      <dsp:txXfrm>
        <a:off x="284903" y="1694627"/>
        <a:ext cx="3711955" cy="319654"/>
      </dsp:txXfrm>
    </dsp:sp>
    <dsp:sp modelId="{C43A902D-07B2-47EA-9721-48449A5AC075}">
      <dsp:nvSpPr>
        <dsp:cNvPr id="0" name=""/>
        <dsp:cNvSpPr/>
      </dsp:nvSpPr>
      <dsp:spPr>
        <a:xfrm>
          <a:off x="0" y="239877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5DB072-F152-49AF-81BE-CB3A5708F594}">
      <dsp:nvSpPr>
        <dsp:cNvPr id="0" name=""/>
        <dsp:cNvSpPr/>
      </dsp:nvSpPr>
      <dsp:spPr>
        <a:xfrm>
          <a:off x="267610" y="2221654"/>
          <a:ext cx="3746541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Fácil de testear cada componente por separado</a:t>
          </a:r>
          <a:endParaRPr lang="en-US" sz="1200" kern="1200"/>
        </a:p>
      </dsp:txBody>
      <dsp:txXfrm>
        <a:off x="284903" y="2238947"/>
        <a:ext cx="3711955" cy="319654"/>
      </dsp:txXfrm>
    </dsp:sp>
    <dsp:sp modelId="{3D9486C5-596E-4B07-B394-3C1EBEAF481D}">
      <dsp:nvSpPr>
        <dsp:cNvPr id="0" name=""/>
        <dsp:cNvSpPr/>
      </dsp:nvSpPr>
      <dsp:spPr>
        <a:xfrm>
          <a:off x="0" y="294309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5BB54-823E-45C0-AA21-D2168CE55AD3}">
      <dsp:nvSpPr>
        <dsp:cNvPr id="0" name=""/>
        <dsp:cNvSpPr/>
      </dsp:nvSpPr>
      <dsp:spPr>
        <a:xfrm>
          <a:off x="267610" y="2765974"/>
          <a:ext cx="3746541" cy="354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Cambios en validación no afectan la BD</a:t>
          </a:r>
          <a:endParaRPr lang="en-US" sz="1200" kern="1200"/>
        </a:p>
      </dsp:txBody>
      <dsp:txXfrm>
        <a:off x="284903" y="2783267"/>
        <a:ext cx="3711955" cy="319654"/>
      </dsp:txXfrm>
    </dsp:sp>
    <dsp:sp modelId="{0BB89DD3-DB09-4404-8ED8-0FC113CF8ECC}">
      <dsp:nvSpPr>
        <dsp:cNvPr id="0" name=""/>
        <dsp:cNvSpPr/>
      </dsp:nvSpPr>
      <dsp:spPr>
        <a:xfrm>
          <a:off x="0" y="348741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7FC79-194B-49CB-B5A1-6442150BD385}">
      <dsp:nvSpPr>
        <dsp:cNvPr id="0" name=""/>
        <dsp:cNvSpPr/>
      </dsp:nvSpPr>
      <dsp:spPr>
        <a:xfrm>
          <a:off x="267610" y="3310294"/>
          <a:ext cx="3746541" cy="3542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Fácil agregar nuevos tipos de notificación</a:t>
          </a:r>
          <a:endParaRPr lang="en-US" sz="1200" kern="1200"/>
        </a:p>
      </dsp:txBody>
      <dsp:txXfrm>
        <a:off x="284903" y="3327587"/>
        <a:ext cx="3711955" cy="319654"/>
      </dsp:txXfrm>
    </dsp:sp>
    <dsp:sp modelId="{6C0806A2-1F9C-4F50-90CE-4523A32BB2EC}">
      <dsp:nvSpPr>
        <dsp:cNvPr id="0" name=""/>
        <dsp:cNvSpPr/>
      </dsp:nvSpPr>
      <dsp:spPr>
        <a:xfrm>
          <a:off x="0" y="4031734"/>
          <a:ext cx="5352201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AB369-0677-44D6-BDFC-6A3BF5E39CEB}">
      <dsp:nvSpPr>
        <dsp:cNvPr id="0" name=""/>
        <dsp:cNvSpPr/>
      </dsp:nvSpPr>
      <dsp:spPr>
        <a:xfrm>
          <a:off x="267610" y="3854614"/>
          <a:ext cx="3746541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610" tIns="0" rIns="14161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Código más mantenible y extensible</a:t>
          </a:r>
          <a:endParaRPr lang="en-US" sz="1200" kern="1200"/>
        </a:p>
      </dsp:txBody>
      <dsp:txXfrm>
        <a:off x="284903" y="3871907"/>
        <a:ext cx="3711955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E147-6684-47E6-89BB-99C97117D406}">
      <dsp:nvSpPr>
        <dsp:cNvPr id="0" name=""/>
        <dsp:cNvSpPr/>
      </dsp:nvSpPr>
      <dsp:spPr>
        <a:xfrm>
          <a:off x="0" y="0"/>
          <a:ext cx="7950327" cy="684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Agregar funcionalidad sin modificar código existente</a:t>
          </a:r>
          <a:endParaRPr lang="en-US" sz="2300" kern="1200"/>
        </a:p>
      </dsp:txBody>
      <dsp:txXfrm>
        <a:off x="20035" y="20035"/>
        <a:ext cx="7132139" cy="643989"/>
      </dsp:txXfrm>
    </dsp:sp>
    <dsp:sp modelId="{CB5B3A48-B5F2-403E-8CCC-68CE9FFC1785}">
      <dsp:nvSpPr>
        <dsp:cNvPr id="0" name=""/>
        <dsp:cNvSpPr/>
      </dsp:nvSpPr>
      <dsp:spPr>
        <a:xfrm>
          <a:off x="593693" y="779067"/>
          <a:ext cx="7950327" cy="6840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Código más mantenible y extensible</a:t>
          </a:r>
          <a:endParaRPr lang="en-US" sz="2300" kern="1200"/>
        </a:p>
      </dsp:txBody>
      <dsp:txXfrm>
        <a:off x="613728" y="799102"/>
        <a:ext cx="6871925" cy="643989"/>
      </dsp:txXfrm>
    </dsp:sp>
    <dsp:sp modelId="{C27D71AC-61B0-47EE-8C3F-922F14A9ECE4}">
      <dsp:nvSpPr>
        <dsp:cNvPr id="0" name=""/>
        <dsp:cNvSpPr/>
      </dsp:nvSpPr>
      <dsp:spPr>
        <a:xfrm>
          <a:off x="1187386" y="1558134"/>
          <a:ext cx="7950327" cy="6840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Fácil testing de nuevas funcionalidades</a:t>
          </a:r>
          <a:endParaRPr lang="en-US" sz="2300" kern="1200"/>
        </a:p>
      </dsp:txBody>
      <dsp:txXfrm>
        <a:off x="1207421" y="1578169"/>
        <a:ext cx="6871925" cy="643989"/>
      </dsp:txXfrm>
    </dsp:sp>
    <dsp:sp modelId="{1A77F129-F770-4F87-92B8-E4C92A4DD7AE}">
      <dsp:nvSpPr>
        <dsp:cNvPr id="0" name=""/>
        <dsp:cNvSpPr/>
      </dsp:nvSpPr>
      <dsp:spPr>
        <a:xfrm>
          <a:off x="1781079" y="2337202"/>
          <a:ext cx="7950327" cy="6840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Cumple el principio de responsabilidad única</a:t>
          </a:r>
          <a:endParaRPr lang="en-US" sz="2300" kern="1200"/>
        </a:p>
      </dsp:txBody>
      <dsp:txXfrm>
        <a:off x="1801114" y="2357237"/>
        <a:ext cx="6871925" cy="643989"/>
      </dsp:txXfrm>
    </dsp:sp>
    <dsp:sp modelId="{D154BE63-4345-48D0-9C42-432E7FF4B358}">
      <dsp:nvSpPr>
        <dsp:cNvPr id="0" name=""/>
        <dsp:cNvSpPr/>
      </dsp:nvSpPr>
      <dsp:spPr>
        <a:xfrm>
          <a:off x="2374772" y="3116269"/>
          <a:ext cx="7950327" cy="68405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Reduce el riesgo de introducir bugs</a:t>
          </a:r>
          <a:endParaRPr lang="en-US" sz="2300" kern="1200"/>
        </a:p>
      </dsp:txBody>
      <dsp:txXfrm>
        <a:off x="2394807" y="3136304"/>
        <a:ext cx="6871925" cy="643989"/>
      </dsp:txXfrm>
    </dsp:sp>
    <dsp:sp modelId="{48C58DB8-F7F8-4FFE-87A7-93AA7CC71311}">
      <dsp:nvSpPr>
        <dsp:cNvPr id="0" name=""/>
        <dsp:cNvSpPr/>
      </dsp:nvSpPr>
      <dsp:spPr>
        <a:xfrm>
          <a:off x="7505688" y="499743"/>
          <a:ext cx="444638" cy="444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605732" y="499743"/>
        <a:ext cx="244550" cy="334590"/>
      </dsp:txXfrm>
    </dsp:sp>
    <dsp:sp modelId="{8AD9F659-B350-4F4F-AF1C-DA92025AADB1}">
      <dsp:nvSpPr>
        <dsp:cNvPr id="0" name=""/>
        <dsp:cNvSpPr/>
      </dsp:nvSpPr>
      <dsp:spPr>
        <a:xfrm>
          <a:off x="8099381" y="1278810"/>
          <a:ext cx="444638" cy="444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99425" y="1278810"/>
        <a:ext cx="244550" cy="334590"/>
      </dsp:txXfrm>
    </dsp:sp>
    <dsp:sp modelId="{51B39B2C-0E1B-4C59-B3E5-36471DAA4D56}">
      <dsp:nvSpPr>
        <dsp:cNvPr id="0" name=""/>
        <dsp:cNvSpPr/>
      </dsp:nvSpPr>
      <dsp:spPr>
        <a:xfrm>
          <a:off x="8693075" y="2046477"/>
          <a:ext cx="444638" cy="444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93119" y="2046477"/>
        <a:ext cx="244550" cy="334590"/>
      </dsp:txXfrm>
    </dsp:sp>
    <dsp:sp modelId="{B50169CF-B377-400A-B9D2-E96EADA97F1A}">
      <dsp:nvSpPr>
        <dsp:cNvPr id="0" name=""/>
        <dsp:cNvSpPr/>
      </dsp:nvSpPr>
      <dsp:spPr>
        <a:xfrm>
          <a:off x="9286768" y="2833145"/>
          <a:ext cx="444638" cy="4446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6812" y="2833145"/>
        <a:ext cx="244550" cy="334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33509-705F-4A67-BA40-757D9CE177DF}">
      <dsp:nvSpPr>
        <dsp:cNvPr id="0" name=""/>
        <dsp:cNvSpPr/>
      </dsp:nvSpPr>
      <dsp:spPr>
        <a:xfrm>
          <a:off x="3342632" y="702939"/>
          <a:ext cx="542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9420" y="745795"/>
        <a:ext cx="28640" cy="5728"/>
      </dsp:txXfrm>
    </dsp:sp>
    <dsp:sp modelId="{B670273B-62A6-477F-8E32-4CB75D7EBC20}">
      <dsp:nvSpPr>
        <dsp:cNvPr id="0" name=""/>
        <dsp:cNvSpPr/>
      </dsp:nvSpPr>
      <dsp:spPr>
        <a:xfrm>
          <a:off x="853929" y="1508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i="1" kern="1200"/>
            <a:t>Subclase que no puede sustituir a la superclase</a:t>
          </a:r>
          <a:endParaRPr lang="en-US" sz="2200" kern="1200"/>
        </a:p>
      </dsp:txBody>
      <dsp:txXfrm>
        <a:off x="853929" y="1508"/>
        <a:ext cx="2490502" cy="1494301"/>
      </dsp:txXfrm>
    </dsp:sp>
    <dsp:sp modelId="{8AD24769-F6A0-4EDD-B11C-E033EAAAED59}">
      <dsp:nvSpPr>
        <dsp:cNvPr id="0" name=""/>
        <dsp:cNvSpPr/>
      </dsp:nvSpPr>
      <dsp:spPr>
        <a:xfrm>
          <a:off x="6405951" y="702939"/>
          <a:ext cx="542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62738" y="745795"/>
        <a:ext cx="28640" cy="5728"/>
      </dsp:txXfrm>
    </dsp:sp>
    <dsp:sp modelId="{A775FC26-80F7-409C-9DDA-C0611E8A4B4B}">
      <dsp:nvSpPr>
        <dsp:cNvPr id="0" name=""/>
        <dsp:cNvSpPr/>
      </dsp:nvSpPr>
      <dsp:spPr>
        <a:xfrm>
          <a:off x="3917248" y="1508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Las subclases deben cumplir el contrato de la superclase</a:t>
          </a:r>
          <a:endParaRPr lang="en-US" sz="2200" kern="1200"/>
        </a:p>
      </dsp:txBody>
      <dsp:txXfrm>
        <a:off x="3917248" y="1508"/>
        <a:ext cx="2490502" cy="1494301"/>
      </dsp:txXfrm>
    </dsp:sp>
    <dsp:sp modelId="{8DDE1E2D-1FF2-49FB-9A91-0441F13679B4}">
      <dsp:nvSpPr>
        <dsp:cNvPr id="0" name=""/>
        <dsp:cNvSpPr/>
      </dsp:nvSpPr>
      <dsp:spPr>
        <a:xfrm>
          <a:off x="2099181" y="1494010"/>
          <a:ext cx="6126637" cy="542215"/>
        </a:xfrm>
        <a:custGeom>
          <a:avLst/>
          <a:gdLst/>
          <a:ahLst/>
          <a:cxnLst/>
          <a:rect l="0" t="0" r="0" b="0"/>
          <a:pathLst>
            <a:path>
              <a:moveTo>
                <a:pt x="6126637" y="0"/>
              </a:moveTo>
              <a:lnTo>
                <a:pt x="6126637" y="288207"/>
              </a:lnTo>
              <a:lnTo>
                <a:pt x="0" y="288207"/>
              </a:lnTo>
              <a:lnTo>
                <a:pt x="0" y="54221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8666" y="1762253"/>
        <a:ext cx="307667" cy="5728"/>
      </dsp:txXfrm>
    </dsp:sp>
    <dsp:sp modelId="{1313F2E3-A92C-4A76-8DDC-6D43297BC2AE}">
      <dsp:nvSpPr>
        <dsp:cNvPr id="0" name=""/>
        <dsp:cNvSpPr/>
      </dsp:nvSpPr>
      <dsp:spPr>
        <a:xfrm>
          <a:off x="6980567" y="1508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 deben lanzar excepciones inesperadas</a:t>
          </a:r>
          <a:endParaRPr lang="en-US" sz="2200" kern="1200"/>
        </a:p>
      </dsp:txBody>
      <dsp:txXfrm>
        <a:off x="6980567" y="1508"/>
        <a:ext cx="2490502" cy="1494301"/>
      </dsp:txXfrm>
    </dsp:sp>
    <dsp:sp modelId="{EAB21868-84F8-4248-8DEC-E8F8AB6A61D9}">
      <dsp:nvSpPr>
        <dsp:cNvPr id="0" name=""/>
        <dsp:cNvSpPr/>
      </dsp:nvSpPr>
      <dsp:spPr>
        <a:xfrm>
          <a:off x="3342632" y="2770056"/>
          <a:ext cx="542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9420" y="2812912"/>
        <a:ext cx="28640" cy="5728"/>
      </dsp:txXfrm>
    </dsp:sp>
    <dsp:sp modelId="{53DC9202-657A-47FE-860A-A918F948C80F}">
      <dsp:nvSpPr>
        <dsp:cNvPr id="0" name=""/>
        <dsp:cNvSpPr/>
      </dsp:nvSpPr>
      <dsp:spPr>
        <a:xfrm>
          <a:off x="853929" y="2068625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 deben requerir precondiciones más estrictas</a:t>
          </a:r>
          <a:endParaRPr lang="en-US" sz="2200" kern="1200"/>
        </a:p>
      </dsp:txBody>
      <dsp:txXfrm>
        <a:off x="853929" y="2068625"/>
        <a:ext cx="2490502" cy="1494301"/>
      </dsp:txXfrm>
    </dsp:sp>
    <dsp:sp modelId="{4EFC5FFB-49F0-48AC-8F23-A61B4A85315B}">
      <dsp:nvSpPr>
        <dsp:cNvPr id="0" name=""/>
        <dsp:cNvSpPr/>
      </dsp:nvSpPr>
      <dsp:spPr>
        <a:xfrm>
          <a:off x="6405951" y="2770056"/>
          <a:ext cx="542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21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62738" y="2812912"/>
        <a:ext cx="28640" cy="5728"/>
      </dsp:txXfrm>
    </dsp:sp>
    <dsp:sp modelId="{950EAD7A-2D7E-4B0B-8455-F8EA5E0F6A30}">
      <dsp:nvSpPr>
        <dsp:cNvPr id="0" name=""/>
        <dsp:cNvSpPr/>
      </dsp:nvSpPr>
      <dsp:spPr>
        <a:xfrm>
          <a:off x="3917248" y="2068625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No deben debilitar las postcondiciones</a:t>
          </a:r>
          <a:endParaRPr lang="en-US" sz="2200" kern="1200"/>
        </a:p>
      </dsp:txBody>
      <dsp:txXfrm>
        <a:off x="3917248" y="2068625"/>
        <a:ext cx="2490502" cy="1494301"/>
      </dsp:txXfrm>
    </dsp:sp>
    <dsp:sp modelId="{A09CA2A5-D890-443F-9754-5C5D676C96CF}">
      <dsp:nvSpPr>
        <dsp:cNvPr id="0" name=""/>
        <dsp:cNvSpPr/>
      </dsp:nvSpPr>
      <dsp:spPr>
        <a:xfrm>
          <a:off x="6980567" y="2068625"/>
          <a:ext cx="2490502" cy="14943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037" tIns="128099" rIns="122037" bIns="128099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Deben mantener las invariantes de la clase base</a:t>
          </a:r>
          <a:endParaRPr lang="en-US" sz="2200" kern="1200"/>
        </a:p>
      </dsp:txBody>
      <dsp:txXfrm>
        <a:off x="6980567" y="2068625"/>
        <a:ext cx="2490502" cy="1494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09008-7C02-4DA2-9A9E-A36838C9E069}">
      <dsp:nvSpPr>
        <dsp:cNvPr id="0" name=""/>
        <dsp:cNvSpPr/>
      </dsp:nvSpPr>
      <dsp:spPr>
        <a:xfrm>
          <a:off x="6201" y="465557"/>
          <a:ext cx="1938477" cy="23261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Clases más pequeñas y enfocadas</a:t>
          </a:r>
          <a:endParaRPr lang="en-US" sz="1700" kern="1200"/>
        </a:p>
      </dsp:txBody>
      <dsp:txXfrm>
        <a:off x="6201" y="1396026"/>
        <a:ext cx="1938477" cy="1395703"/>
      </dsp:txXfrm>
    </dsp:sp>
    <dsp:sp modelId="{08DB6137-0E69-4152-86B9-37A085B51FE6}">
      <dsp:nvSpPr>
        <dsp:cNvPr id="0" name=""/>
        <dsp:cNvSpPr/>
      </dsp:nvSpPr>
      <dsp:spPr>
        <a:xfrm>
          <a:off x="620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01</a:t>
          </a:r>
        </a:p>
      </dsp:txBody>
      <dsp:txXfrm>
        <a:off x="6201" y="465557"/>
        <a:ext cx="1938477" cy="930468"/>
      </dsp:txXfrm>
    </dsp:sp>
    <dsp:sp modelId="{01248583-93D2-4E7C-8CBA-E21D8212F2F7}">
      <dsp:nvSpPr>
        <dsp:cNvPr id="0" name=""/>
        <dsp:cNvSpPr/>
      </dsp:nvSpPr>
      <dsp:spPr>
        <a:xfrm>
          <a:off x="2099756" y="465557"/>
          <a:ext cx="1938477" cy="2326172"/>
        </a:xfrm>
        <a:prstGeom prst="rect">
          <a:avLst/>
        </a:prstGeom>
        <a:solidFill>
          <a:schemeClr val="accent5">
            <a:hueOff val="-3514302"/>
            <a:satOff val="-5398"/>
            <a:lumOff val="-2549"/>
            <a:alphaOff val="0"/>
          </a:schemeClr>
        </a:solidFill>
        <a:ln w="12700" cap="flat" cmpd="sng" algn="ctr">
          <a:solidFill>
            <a:schemeClr val="accent5">
              <a:hueOff val="-3514302"/>
              <a:satOff val="-5398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Menos dependencias innecesarias</a:t>
          </a:r>
          <a:endParaRPr lang="en-US" sz="1700" kern="1200"/>
        </a:p>
      </dsp:txBody>
      <dsp:txXfrm>
        <a:off x="2099756" y="1396026"/>
        <a:ext cx="1938477" cy="1395703"/>
      </dsp:txXfrm>
    </dsp:sp>
    <dsp:sp modelId="{C27AB53F-B68C-41B5-B84A-F43D3A31A5C3}">
      <dsp:nvSpPr>
        <dsp:cNvPr id="0" name=""/>
        <dsp:cNvSpPr/>
      </dsp:nvSpPr>
      <dsp:spPr>
        <a:xfrm>
          <a:off x="2099756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02</a:t>
          </a:r>
        </a:p>
      </dsp:txBody>
      <dsp:txXfrm>
        <a:off x="2099756" y="465557"/>
        <a:ext cx="1938477" cy="930468"/>
      </dsp:txXfrm>
    </dsp:sp>
    <dsp:sp modelId="{1ECE624D-097F-4592-B5A9-9972BD03848C}">
      <dsp:nvSpPr>
        <dsp:cNvPr id="0" name=""/>
        <dsp:cNvSpPr/>
      </dsp:nvSpPr>
      <dsp:spPr>
        <a:xfrm>
          <a:off x="4193311" y="465557"/>
          <a:ext cx="1938477" cy="2326172"/>
        </a:xfrm>
        <a:prstGeom prst="rect">
          <a:avLst/>
        </a:prstGeom>
        <a:solidFill>
          <a:schemeClr val="accent5">
            <a:hueOff val="-7028603"/>
            <a:satOff val="-10795"/>
            <a:lumOff val="-5098"/>
            <a:alphaOff val="0"/>
          </a:schemeClr>
        </a:solidFill>
        <a:ln w="12700" cap="flat" cmpd="sng" algn="ctr">
          <a:solidFill>
            <a:schemeClr val="accent5">
              <a:hueOff val="-7028603"/>
              <a:satOff val="-10795"/>
              <a:lumOff val="-50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Fácil testing - solo pruebas lo que implementas</a:t>
          </a:r>
          <a:endParaRPr lang="en-US" sz="1700" kern="1200"/>
        </a:p>
      </dsp:txBody>
      <dsp:txXfrm>
        <a:off x="4193311" y="1396026"/>
        <a:ext cx="1938477" cy="1395703"/>
      </dsp:txXfrm>
    </dsp:sp>
    <dsp:sp modelId="{FBFFA94F-BF11-4748-AEDF-293BECCE53F1}">
      <dsp:nvSpPr>
        <dsp:cNvPr id="0" name=""/>
        <dsp:cNvSpPr/>
      </dsp:nvSpPr>
      <dsp:spPr>
        <a:xfrm>
          <a:off x="419331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03</a:t>
          </a:r>
        </a:p>
      </dsp:txBody>
      <dsp:txXfrm>
        <a:off x="4193311" y="465557"/>
        <a:ext cx="1938477" cy="930468"/>
      </dsp:txXfrm>
    </dsp:sp>
    <dsp:sp modelId="{C1B4D3EA-2A6E-4283-A270-8C762F177820}">
      <dsp:nvSpPr>
        <dsp:cNvPr id="0" name=""/>
        <dsp:cNvSpPr/>
      </dsp:nvSpPr>
      <dsp:spPr>
        <a:xfrm>
          <a:off x="6286866" y="465557"/>
          <a:ext cx="1938477" cy="2326172"/>
        </a:xfrm>
        <a:prstGeom prst="rect">
          <a:avLst/>
        </a:prstGeom>
        <a:solidFill>
          <a:schemeClr val="accent5">
            <a:hueOff val="-10542905"/>
            <a:satOff val="-16193"/>
            <a:lumOff val="-7648"/>
            <a:alphaOff val="0"/>
          </a:schemeClr>
        </a:solidFill>
        <a:ln w="12700" cap="flat" cmpd="sng" algn="ctr">
          <a:solidFill>
            <a:schemeClr val="accent5">
              <a:hueOff val="-10542905"/>
              <a:satOff val="-16193"/>
              <a:lumOff val="-7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Mejor flexibilidad y mantenibilidad</a:t>
          </a:r>
          <a:endParaRPr lang="en-US" sz="1700" kern="1200"/>
        </a:p>
      </dsp:txBody>
      <dsp:txXfrm>
        <a:off x="6286866" y="1396026"/>
        <a:ext cx="1938477" cy="1395703"/>
      </dsp:txXfrm>
    </dsp:sp>
    <dsp:sp modelId="{08CF591A-2CBE-4A43-9419-6E799A49B181}">
      <dsp:nvSpPr>
        <dsp:cNvPr id="0" name=""/>
        <dsp:cNvSpPr/>
      </dsp:nvSpPr>
      <dsp:spPr>
        <a:xfrm>
          <a:off x="6286866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04</a:t>
          </a:r>
        </a:p>
      </dsp:txBody>
      <dsp:txXfrm>
        <a:off x="6286866" y="465557"/>
        <a:ext cx="1938477" cy="930468"/>
      </dsp:txXfrm>
    </dsp:sp>
    <dsp:sp modelId="{9453ED4F-EDFB-4C64-B8F5-28F3EB3B8C67}">
      <dsp:nvSpPr>
        <dsp:cNvPr id="0" name=""/>
        <dsp:cNvSpPr/>
      </dsp:nvSpPr>
      <dsp:spPr>
        <a:xfrm>
          <a:off x="8380421" y="465557"/>
          <a:ext cx="1938477" cy="2326172"/>
        </a:xfrm>
        <a:prstGeom prst="rect">
          <a:avLst/>
        </a:prstGeom>
        <a:solidFill>
          <a:schemeClr val="accent5">
            <a:hueOff val="-14057206"/>
            <a:satOff val="-21591"/>
            <a:lumOff val="-10197"/>
            <a:alphaOff val="0"/>
          </a:schemeClr>
        </a:solidFill>
        <a:ln w="12700" cap="flat" cmpd="sng" algn="ctr">
          <a:solidFill>
            <a:schemeClr val="accent5">
              <a:hueOff val="-14057206"/>
              <a:satOff val="-21591"/>
              <a:lumOff val="-10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0" rIns="19147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Principio de responsabilidad única reforzado</a:t>
          </a:r>
          <a:endParaRPr lang="en-US" sz="1700" kern="1200"/>
        </a:p>
      </dsp:txBody>
      <dsp:txXfrm>
        <a:off x="8380421" y="1396026"/>
        <a:ext cx="1938477" cy="1395703"/>
      </dsp:txXfrm>
    </dsp:sp>
    <dsp:sp modelId="{4B56C971-7C4F-4672-AD1E-D6D9A53476D0}">
      <dsp:nvSpPr>
        <dsp:cNvPr id="0" name=""/>
        <dsp:cNvSpPr/>
      </dsp:nvSpPr>
      <dsp:spPr>
        <a:xfrm>
          <a:off x="8380421" y="465557"/>
          <a:ext cx="1938477" cy="9304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478" tIns="165100" rIns="191478" bIns="16510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05</a:t>
          </a:r>
        </a:p>
      </dsp:txBody>
      <dsp:txXfrm>
        <a:off x="8380421" y="465557"/>
        <a:ext cx="1938477" cy="930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63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58" r:id="rId6"/>
    <p:sldLayoutId id="2147483754" r:id="rId7"/>
    <p:sldLayoutId id="2147483755" r:id="rId8"/>
    <p:sldLayoutId id="2147483756" r:id="rId9"/>
    <p:sldLayoutId id="2147483757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609331F-C186-80C9-468A-D66A6FA7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r>
              <a:rPr lang="es-ES"/>
              <a:t>PRINCIPIOS SOLID</a:t>
            </a:r>
          </a:p>
        </p:txBody>
      </p:sp>
      <p:pic>
        <p:nvPicPr>
          <p:cNvPr id="4" name="Picture 3" descr="Una balanza digital usando círculos">
            <a:extLst>
              <a:ext uri="{FF2B5EF4-FFF2-40B4-BE49-F238E27FC236}">
                <a16:creationId xmlns:a16="http://schemas.microsoft.com/office/drawing/2014/main" id="{29E14EAA-5848-41F0-AC25-25917D1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88" b="32229"/>
          <a:stretch>
            <a:fillRect/>
          </a:stretch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0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2BC0A3B-5BFB-88C9-67B3-6D9C74CE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9513" y="424069"/>
            <a:ext cx="12271513" cy="55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73D18E-8239-4237-AAE3-669A5DC9E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3084D0-F791-4BDB-BE05-646AC3992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D6DCF6-A86F-4F3E-B05B-A185C88FE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C606F2D-64E8-4F47-8BFB-9E5461D0C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CEF1D-5A57-437F-8B18-A4BB5E7E2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E40050-1642-4F32-97F7-A55F55224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6092F7-3842-40E2-9AA0-F5ABE8530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3861C-1632-4B71-A9D1-6217F7056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89946E-7E68-4423-850D-B2685741D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D9B59D-7EA5-4D09-A4D1-8FE116E6E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7DC543-FB49-4917-A784-F22671D8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D4C969-ABA8-42BF-8A5A-376D6150A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1CF9EE-FFBB-4B80-9067-B93664D1E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70F89B-6A43-4899-80C1-71EF00FF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017414-9CE6-4C62-9907-FFB763678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71CBAD0-0A82-491E-B189-9B9EE284B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FBDB97-63E3-4080-9C98-C3AC95812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ABAF5A-A1AF-407F-954C-AEC005C1D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FFB3E1-F883-4DC4-AB15-C9DF8FF45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0EECF-B2B1-4E98-9FA1-E6EAFD81A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D9282E-1351-4A7C-B825-55857E6CF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62B53C5-26FB-44BD-BA0E-8C9DC2B73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DEA48D3-2D0C-42DB-8DA4-683C7BA8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4B642-22AE-4405-AF09-BCF2EFA66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64703B3-6CD3-454A-A370-2FC677832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3E6017-E992-4244-9DD2-23A81C98D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25D51B-D8CF-4443-9F54-922ED4F37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B0D1508-2D27-4EB4-B6E9-4F05F233A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F19548D-9DB1-4973-AFAF-A1714BF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2B8E7E-308F-4C70-BB63-AA6E7F270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DB524C-34E5-4795-8662-91C3DD835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13D1937-AA87-4E61-A0ED-D20D74720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EA51299F-406B-4318-AEA1-08F10590E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7C11C6-1A7A-F184-1E4F-17428E68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0"/>
            <a:ext cx="5412263" cy="5436630"/>
          </a:xfrm>
        </p:spPr>
        <p:txBody>
          <a:bodyPr anchor="ctr">
            <a:normAutofit/>
          </a:bodyPr>
          <a:lstStyle/>
          <a:p>
            <a:r>
              <a:rPr lang="es-ES"/>
              <a:t>Single Responsability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7EBFE62-4807-3ECC-6111-76FFC365F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443835"/>
              </p:ext>
            </p:extLst>
          </p:nvPr>
        </p:nvGraphicFramePr>
        <p:xfrm>
          <a:off x="6630597" y="695421"/>
          <a:ext cx="5352202" cy="5467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53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A19D0-2BD2-47E7-A51B-B8083A14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6641F14-42D8-42E0-8B56-FC0A08EB2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FEF18-8973-49F1-B984-81E630730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FEE187-7ECD-4C55-BE26-0DA3DDE0E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708818-667C-4218-8552-2975EB004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A1A626-67CE-4E24-974F-C432A21D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029D28-01D8-4EB8-B30C-79D6F14E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4E501C-EBFD-4E76-8F7F-9EFA76EFF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4596B9-52A8-4717-8158-2204F86D9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1EC080A-A9BB-467A-92A9-D597436B7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65DD030-3FCC-4380-B680-8E171845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15E10D-03D4-4A67-8377-5B0A55F3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B96670-ACA9-42B6-87A2-E4119998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BC8247-310E-48D0-9CEF-43BC6E41A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F09D0F-F86F-4AA5-AB1D-AAB1E5BA9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9569AF0-6598-4FCC-803D-B3C3DE030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B68A9D-7921-44B8-8464-E36F028EE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68EB3D7-2443-4764-9991-B691C090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A6128C1-7748-441C-94E4-1874BB577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76682F-0434-4D7E-B400-2DF99D96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D2F02B-2688-4DCD-9610-1C086528F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BA0DA4B-915F-4A6D-8368-BE7B53E4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1711BC-8D96-4E1F-934B-9E382A61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364551E-CB94-4200-809A-9E33122BA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4389BE-74F0-4F54-9DE0-2BCB33C7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721F72-5343-46B1-AFC1-6DF4FF771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A528A6-14EE-4010-93CB-95F75CB96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186140D-084D-4621-A556-65927AB44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049A17-7EE3-4BEF-B630-AD0AB020E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23B596-7D86-4AF3-AE7E-A696FEF1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FC8FA-C1DE-4F38-BCDA-464A54783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BEFE2E-F050-46F9-BAD0-939F37AA9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3D6C682-FD57-4DF7-854F-DD140E1E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1621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01EC51-2AA9-4384-9661-4E47D6E7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380515"/>
          </a:xfrm>
        </p:spPr>
        <p:txBody>
          <a:bodyPr>
            <a:normAutofit/>
          </a:bodyPr>
          <a:lstStyle/>
          <a:p>
            <a:r>
              <a:rPr lang="es-ES" dirty="0"/>
              <a:t>OCP Open/</a:t>
            </a:r>
            <a:r>
              <a:rPr lang="es-ES" dirty="0" err="1"/>
              <a:t>Closed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A851DA-4681-58A9-149E-56DEACAF7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07689"/>
              </p:ext>
            </p:extLst>
          </p:nvPr>
        </p:nvGraphicFramePr>
        <p:xfrm>
          <a:off x="690563" y="2339974"/>
          <a:ext cx="10325100" cy="38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77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A78B9-F76C-3FE0-828F-98C4CE49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LSP Liskov Substitution</a:t>
            </a:r>
            <a:endParaRPr lang="es-ES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0E7FAAB-0DA4-91CE-89AB-6907715A6B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05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8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10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3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6EF35-5562-B96F-FAD9-57C0BF65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s-ES" dirty="0"/>
              <a:t>ISP Interface </a:t>
            </a:r>
            <a:r>
              <a:rPr lang="es-ES" dirty="0" err="1"/>
              <a:t>Segregation</a:t>
            </a:r>
            <a:endParaRPr lang="es-E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3CC2FDA-1B6F-2C6F-F700-550A2CF5A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06680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714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0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AB25A9-D6A6-E0D0-6471-5D8EB5AE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5"/>
            <a:ext cx="10611627" cy="1916619"/>
          </a:xfrm>
        </p:spPr>
        <p:txBody>
          <a:bodyPr>
            <a:normAutofit/>
          </a:bodyPr>
          <a:lstStyle/>
          <a:p>
            <a:r>
              <a:rPr lang="es-ES" dirty="0"/>
              <a:t>DIP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CD396F-62F4-3ACA-D439-CD23553E8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7" y="2893475"/>
            <a:ext cx="735198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700" dirty="0"/>
              <a:t>Flexibilidad: Fácil cambiar implementaciones</a:t>
            </a:r>
          </a:p>
          <a:p>
            <a:pPr>
              <a:lnSpc>
                <a:spcPct val="100000"/>
              </a:lnSpc>
            </a:pPr>
            <a:r>
              <a:rPr lang="es-ES" sz="1700" dirty="0" err="1"/>
              <a:t>Testabilidad</a:t>
            </a:r>
            <a:r>
              <a:rPr lang="es-ES" sz="1700" dirty="0"/>
              <a:t>: Se pueden usar </a:t>
            </a:r>
            <a:r>
              <a:rPr lang="es-ES" sz="1700" dirty="0" err="1"/>
              <a:t>mocks</a:t>
            </a:r>
            <a:r>
              <a:rPr lang="es-ES" sz="1700" dirty="0"/>
              <a:t> fácilmente</a:t>
            </a:r>
          </a:p>
          <a:p>
            <a:pPr>
              <a:lnSpc>
                <a:spcPct val="100000"/>
              </a:lnSpc>
            </a:pPr>
            <a:r>
              <a:rPr lang="es-ES" sz="1700" dirty="0"/>
              <a:t>Mantenibilidad: Cambios en bajo nivel no afectan alto nivel</a:t>
            </a:r>
          </a:p>
          <a:p>
            <a:pPr>
              <a:lnSpc>
                <a:spcPct val="100000"/>
              </a:lnSpc>
            </a:pPr>
            <a:r>
              <a:rPr lang="es-ES" sz="1700" dirty="0"/>
              <a:t>Extensibilidad: Agregar nuevas implementaciones sin modificar código</a:t>
            </a:r>
          </a:p>
          <a:p>
            <a:pPr>
              <a:lnSpc>
                <a:spcPct val="100000"/>
              </a:lnSpc>
            </a:pPr>
            <a:r>
              <a:rPr lang="es-ES" sz="1700" dirty="0"/>
              <a:t>Desacoplamiento: Módulos independientes</a:t>
            </a:r>
          </a:p>
          <a:p>
            <a:pPr>
              <a:lnSpc>
                <a:spcPct val="100000"/>
              </a:lnSpc>
            </a:pPr>
            <a:endParaRPr lang="es-ES" sz="1700" dirty="0"/>
          </a:p>
        </p:txBody>
      </p:sp>
      <p:pic>
        <p:nvPicPr>
          <p:cNvPr id="7" name="Graphic 6" descr="Comienzo">
            <a:extLst>
              <a:ext uri="{FF2B5EF4-FFF2-40B4-BE49-F238E27FC236}">
                <a16:creationId xmlns:a16="http://schemas.microsoft.com/office/drawing/2014/main" id="{ECDF0928-80B9-556A-9240-35F3844CE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682" y="2878768"/>
            <a:ext cx="2078758" cy="207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5881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188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Grandview</vt:lpstr>
      <vt:lpstr>Wingdings</vt:lpstr>
      <vt:lpstr>CosineVTI</vt:lpstr>
      <vt:lpstr>PRINCIPIOS SOLID</vt:lpstr>
      <vt:lpstr>Presentación de PowerPoint</vt:lpstr>
      <vt:lpstr>Single Responsability</vt:lpstr>
      <vt:lpstr>OCP Open/Closed</vt:lpstr>
      <vt:lpstr>LSP Liskov Substitution</vt:lpstr>
      <vt:lpstr>ISP Interface Segregation</vt:lpstr>
      <vt:lpstr>DIP Dependency Inversion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Anguis Sanchez</dc:creator>
  <cp:lastModifiedBy>Marcos Anguis Sanchez</cp:lastModifiedBy>
  <cp:revision>1</cp:revision>
  <dcterms:created xsi:type="dcterms:W3CDTF">2025-09-16T20:55:12Z</dcterms:created>
  <dcterms:modified xsi:type="dcterms:W3CDTF">2025-09-16T21:15:55Z</dcterms:modified>
</cp:coreProperties>
</file>