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5CB397-011E-47B8-BD17-7BBE1C5EAD9F}" v="26" dt="2025-09-16T21:48:32.694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093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CCD7EB-DC62-455C-8391-DBB5DA3436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38E7A71-9BD6-4263-8CC9-A1AE96645DDC}">
      <dgm:prSet/>
      <dgm:spPr/>
      <dgm:t>
        <a:bodyPr/>
        <a:lstStyle/>
        <a:p>
          <a:r>
            <a:rPr lang="es-ES"/>
            <a:t>Monolítica</a:t>
          </a:r>
          <a:endParaRPr lang="en-US"/>
        </a:p>
      </dgm:t>
    </dgm:pt>
    <dgm:pt modelId="{1EF2F4BE-373C-42F3-B224-8B49345E694C}" type="parTrans" cxnId="{9A5C009C-6A69-410F-A034-22B72CC0F513}">
      <dgm:prSet/>
      <dgm:spPr/>
      <dgm:t>
        <a:bodyPr/>
        <a:lstStyle/>
        <a:p>
          <a:endParaRPr lang="en-US"/>
        </a:p>
      </dgm:t>
    </dgm:pt>
    <dgm:pt modelId="{7A6651F5-5E33-4196-A606-A02FEBC28E58}" type="sibTrans" cxnId="{9A5C009C-6A69-410F-A034-22B72CC0F513}">
      <dgm:prSet/>
      <dgm:spPr/>
      <dgm:t>
        <a:bodyPr/>
        <a:lstStyle/>
        <a:p>
          <a:endParaRPr lang="en-US"/>
        </a:p>
      </dgm:t>
    </dgm:pt>
    <dgm:pt modelId="{5B17E1A8-74C1-4BC8-B67E-127821A19687}">
      <dgm:prSet/>
      <dgm:spPr/>
      <dgm:t>
        <a:bodyPr/>
        <a:lstStyle/>
        <a:p>
          <a:r>
            <a:rPr lang="es-ES" dirty="0"/>
            <a:t>MVC (Modelo – Vista - Controlador)</a:t>
          </a:r>
          <a:endParaRPr lang="en-US" dirty="0"/>
        </a:p>
      </dgm:t>
    </dgm:pt>
    <dgm:pt modelId="{A43CF544-B2FD-42FF-9723-F445B502F2D6}" type="parTrans" cxnId="{9C93D6BD-FCA8-4F46-916E-92DD0501B97B}">
      <dgm:prSet/>
      <dgm:spPr/>
      <dgm:t>
        <a:bodyPr/>
        <a:lstStyle/>
        <a:p>
          <a:endParaRPr lang="en-US"/>
        </a:p>
      </dgm:t>
    </dgm:pt>
    <dgm:pt modelId="{BBC80AB4-85C0-4C3F-A1BA-E1BDDAA6AEC7}" type="sibTrans" cxnId="{9C93D6BD-FCA8-4F46-916E-92DD0501B97B}">
      <dgm:prSet/>
      <dgm:spPr/>
      <dgm:t>
        <a:bodyPr/>
        <a:lstStyle/>
        <a:p>
          <a:endParaRPr lang="en-US"/>
        </a:p>
      </dgm:t>
    </dgm:pt>
    <dgm:pt modelId="{EA7B4B11-1E98-46AC-8844-960D6920C4C8}">
      <dgm:prSet/>
      <dgm:spPr/>
      <dgm:t>
        <a:bodyPr/>
        <a:lstStyle/>
        <a:p>
          <a:r>
            <a:rPr lang="es-ES"/>
            <a:t>Microservicios</a:t>
          </a:r>
          <a:endParaRPr lang="en-US"/>
        </a:p>
      </dgm:t>
    </dgm:pt>
    <dgm:pt modelId="{9D289289-61AA-4B93-9E27-86AA0C63E161}" type="parTrans" cxnId="{A37129BE-AAED-4D0B-B192-363B2220ABBE}">
      <dgm:prSet/>
      <dgm:spPr/>
      <dgm:t>
        <a:bodyPr/>
        <a:lstStyle/>
        <a:p>
          <a:endParaRPr lang="en-US"/>
        </a:p>
      </dgm:t>
    </dgm:pt>
    <dgm:pt modelId="{451D5287-B712-474F-80AC-492977459130}" type="sibTrans" cxnId="{A37129BE-AAED-4D0B-B192-363B2220ABBE}">
      <dgm:prSet/>
      <dgm:spPr/>
      <dgm:t>
        <a:bodyPr/>
        <a:lstStyle/>
        <a:p>
          <a:endParaRPr lang="en-US"/>
        </a:p>
      </dgm:t>
    </dgm:pt>
    <dgm:pt modelId="{89914FC2-2220-4E01-BE1E-393E35AA92E8}" type="pres">
      <dgm:prSet presAssocID="{56CCD7EB-DC62-455C-8391-DBB5DA3436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710AE9-4F42-40D2-9381-34D3F86979B8}" type="pres">
      <dgm:prSet presAssocID="{A38E7A71-9BD6-4263-8CC9-A1AE96645DDC}" presName="hierRoot1" presStyleCnt="0"/>
      <dgm:spPr/>
    </dgm:pt>
    <dgm:pt modelId="{FE0D7FE1-4DF0-4114-A0FA-73919D2F9021}" type="pres">
      <dgm:prSet presAssocID="{A38E7A71-9BD6-4263-8CC9-A1AE96645DDC}" presName="composite" presStyleCnt="0"/>
      <dgm:spPr/>
    </dgm:pt>
    <dgm:pt modelId="{6C16C909-1EE2-44DC-80DE-A867320651A5}" type="pres">
      <dgm:prSet presAssocID="{A38E7A71-9BD6-4263-8CC9-A1AE96645DDC}" presName="background" presStyleLbl="node0" presStyleIdx="0" presStyleCnt="3"/>
      <dgm:spPr/>
    </dgm:pt>
    <dgm:pt modelId="{8A9DF950-371D-4D82-9ED6-E83ACA8E5FD5}" type="pres">
      <dgm:prSet presAssocID="{A38E7A71-9BD6-4263-8CC9-A1AE96645DDC}" presName="text" presStyleLbl="fgAcc0" presStyleIdx="0" presStyleCnt="3">
        <dgm:presLayoutVars>
          <dgm:chPref val="3"/>
        </dgm:presLayoutVars>
      </dgm:prSet>
      <dgm:spPr/>
    </dgm:pt>
    <dgm:pt modelId="{F728FDD0-388F-4AED-8DAA-1709F5751C24}" type="pres">
      <dgm:prSet presAssocID="{A38E7A71-9BD6-4263-8CC9-A1AE96645DDC}" presName="hierChild2" presStyleCnt="0"/>
      <dgm:spPr/>
    </dgm:pt>
    <dgm:pt modelId="{743FAE47-D269-4A23-BC3C-383966F1E645}" type="pres">
      <dgm:prSet presAssocID="{5B17E1A8-74C1-4BC8-B67E-127821A19687}" presName="hierRoot1" presStyleCnt="0"/>
      <dgm:spPr/>
    </dgm:pt>
    <dgm:pt modelId="{2723A7C6-EA4D-444F-B202-017F4E9F02F6}" type="pres">
      <dgm:prSet presAssocID="{5B17E1A8-74C1-4BC8-B67E-127821A19687}" presName="composite" presStyleCnt="0"/>
      <dgm:spPr/>
    </dgm:pt>
    <dgm:pt modelId="{5913576F-0574-4B3C-A2CD-FA1FF2D83B74}" type="pres">
      <dgm:prSet presAssocID="{5B17E1A8-74C1-4BC8-B67E-127821A19687}" presName="background" presStyleLbl="node0" presStyleIdx="1" presStyleCnt="3"/>
      <dgm:spPr/>
    </dgm:pt>
    <dgm:pt modelId="{EA40760E-E5D8-41AF-92EB-A27AF71495CB}" type="pres">
      <dgm:prSet presAssocID="{5B17E1A8-74C1-4BC8-B67E-127821A19687}" presName="text" presStyleLbl="fgAcc0" presStyleIdx="1" presStyleCnt="3" custScaleX="261654">
        <dgm:presLayoutVars>
          <dgm:chPref val="3"/>
        </dgm:presLayoutVars>
      </dgm:prSet>
      <dgm:spPr/>
    </dgm:pt>
    <dgm:pt modelId="{4AE9D488-2065-4C3F-A200-DDA17EB0F88F}" type="pres">
      <dgm:prSet presAssocID="{5B17E1A8-74C1-4BC8-B67E-127821A19687}" presName="hierChild2" presStyleCnt="0"/>
      <dgm:spPr/>
    </dgm:pt>
    <dgm:pt modelId="{A282D91E-B7AA-4A97-9A62-5422A2E985BE}" type="pres">
      <dgm:prSet presAssocID="{EA7B4B11-1E98-46AC-8844-960D6920C4C8}" presName="hierRoot1" presStyleCnt="0"/>
      <dgm:spPr/>
    </dgm:pt>
    <dgm:pt modelId="{11EE6D7F-03B8-4A2D-983E-B51490E90E79}" type="pres">
      <dgm:prSet presAssocID="{EA7B4B11-1E98-46AC-8844-960D6920C4C8}" presName="composite" presStyleCnt="0"/>
      <dgm:spPr/>
    </dgm:pt>
    <dgm:pt modelId="{2BC3DD0D-4CD2-42D7-B8D1-384277505BB4}" type="pres">
      <dgm:prSet presAssocID="{EA7B4B11-1E98-46AC-8844-960D6920C4C8}" presName="background" presStyleLbl="node0" presStyleIdx="2" presStyleCnt="3"/>
      <dgm:spPr/>
    </dgm:pt>
    <dgm:pt modelId="{6D512723-48FA-42F0-B235-F5E816D334DE}" type="pres">
      <dgm:prSet presAssocID="{EA7B4B11-1E98-46AC-8844-960D6920C4C8}" presName="text" presStyleLbl="fgAcc0" presStyleIdx="2" presStyleCnt="3">
        <dgm:presLayoutVars>
          <dgm:chPref val="3"/>
        </dgm:presLayoutVars>
      </dgm:prSet>
      <dgm:spPr/>
    </dgm:pt>
    <dgm:pt modelId="{B2B767C4-C80A-4EEE-A976-23828E87DBCF}" type="pres">
      <dgm:prSet presAssocID="{EA7B4B11-1E98-46AC-8844-960D6920C4C8}" presName="hierChild2" presStyleCnt="0"/>
      <dgm:spPr/>
    </dgm:pt>
  </dgm:ptLst>
  <dgm:cxnLst>
    <dgm:cxn modelId="{0AD79267-9E41-479D-8556-7216E04ABA7F}" type="presOf" srcId="{5B17E1A8-74C1-4BC8-B67E-127821A19687}" destId="{EA40760E-E5D8-41AF-92EB-A27AF71495CB}" srcOrd="0" destOrd="0" presId="urn:microsoft.com/office/officeart/2005/8/layout/hierarchy1"/>
    <dgm:cxn modelId="{9A5C009C-6A69-410F-A034-22B72CC0F513}" srcId="{56CCD7EB-DC62-455C-8391-DBB5DA343611}" destId="{A38E7A71-9BD6-4263-8CC9-A1AE96645DDC}" srcOrd="0" destOrd="0" parTransId="{1EF2F4BE-373C-42F3-B224-8B49345E694C}" sibTransId="{7A6651F5-5E33-4196-A606-A02FEBC28E58}"/>
    <dgm:cxn modelId="{BEA0CABC-BD69-4F66-845F-B83281737A36}" type="presOf" srcId="{A38E7A71-9BD6-4263-8CC9-A1AE96645DDC}" destId="{8A9DF950-371D-4D82-9ED6-E83ACA8E5FD5}" srcOrd="0" destOrd="0" presId="urn:microsoft.com/office/officeart/2005/8/layout/hierarchy1"/>
    <dgm:cxn modelId="{9C93D6BD-FCA8-4F46-916E-92DD0501B97B}" srcId="{56CCD7EB-DC62-455C-8391-DBB5DA343611}" destId="{5B17E1A8-74C1-4BC8-B67E-127821A19687}" srcOrd="1" destOrd="0" parTransId="{A43CF544-B2FD-42FF-9723-F445B502F2D6}" sibTransId="{BBC80AB4-85C0-4C3F-A1BA-E1BDDAA6AEC7}"/>
    <dgm:cxn modelId="{A37129BE-AAED-4D0B-B192-363B2220ABBE}" srcId="{56CCD7EB-DC62-455C-8391-DBB5DA343611}" destId="{EA7B4B11-1E98-46AC-8844-960D6920C4C8}" srcOrd="2" destOrd="0" parTransId="{9D289289-61AA-4B93-9E27-86AA0C63E161}" sibTransId="{451D5287-B712-474F-80AC-492977459130}"/>
    <dgm:cxn modelId="{EC551ACE-1ED9-4B7D-BEBA-4F9F2E45034E}" type="presOf" srcId="{56CCD7EB-DC62-455C-8391-DBB5DA343611}" destId="{89914FC2-2220-4E01-BE1E-393E35AA92E8}" srcOrd="0" destOrd="0" presId="urn:microsoft.com/office/officeart/2005/8/layout/hierarchy1"/>
    <dgm:cxn modelId="{4337ADEE-6A14-4714-96F8-4DBA0C65B1E1}" type="presOf" srcId="{EA7B4B11-1E98-46AC-8844-960D6920C4C8}" destId="{6D512723-48FA-42F0-B235-F5E816D334DE}" srcOrd="0" destOrd="0" presId="urn:microsoft.com/office/officeart/2005/8/layout/hierarchy1"/>
    <dgm:cxn modelId="{A1E892B2-491C-4EC7-921F-612CE9949E90}" type="presParOf" srcId="{89914FC2-2220-4E01-BE1E-393E35AA92E8}" destId="{94710AE9-4F42-40D2-9381-34D3F86979B8}" srcOrd="0" destOrd="0" presId="urn:microsoft.com/office/officeart/2005/8/layout/hierarchy1"/>
    <dgm:cxn modelId="{8486F097-180E-4892-A007-878437F5F265}" type="presParOf" srcId="{94710AE9-4F42-40D2-9381-34D3F86979B8}" destId="{FE0D7FE1-4DF0-4114-A0FA-73919D2F9021}" srcOrd="0" destOrd="0" presId="urn:microsoft.com/office/officeart/2005/8/layout/hierarchy1"/>
    <dgm:cxn modelId="{D1E3763D-32FF-4D77-A2FE-652909080C8C}" type="presParOf" srcId="{FE0D7FE1-4DF0-4114-A0FA-73919D2F9021}" destId="{6C16C909-1EE2-44DC-80DE-A867320651A5}" srcOrd="0" destOrd="0" presId="urn:microsoft.com/office/officeart/2005/8/layout/hierarchy1"/>
    <dgm:cxn modelId="{8526C4E6-AA67-4DE0-9B3B-771AEF3F56D4}" type="presParOf" srcId="{FE0D7FE1-4DF0-4114-A0FA-73919D2F9021}" destId="{8A9DF950-371D-4D82-9ED6-E83ACA8E5FD5}" srcOrd="1" destOrd="0" presId="urn:microsoft.com/office/officeart/2005/8/layout/hierarchy1"/>
    <dgm:cxn modelId="{A1552EA1-81A9-4B53-9C94-CADD2AB1FFCE}" type="presParOf" srcId="{94710AE9-4F42-40D2-9381-34D3F86979B8}" destId="{F728FDD0-388F-4AED-8DAA-1709F5751C24}" srcOrd="1" destOrd="0" presId="urn:microsoft.com/office/officeart/2005/8/layout/hierarchy1"/>
    <dgm:cxn modelId="{53716027-803E-446E-A3D6-8E9C702819E3}" type="presParOf" srcId="{89914FC2-2220-4E01-BE1E-393E35AA92E8}" destId="{743FAE47-D269-4A23-BC3C-383966F1E645}" srcOrd="1" destOrd="0" presId="urn:microsoft.com/office/officeart/2005/8/layout/hierarchy1"/>
    <dgm:cxn modelId="{9F8F92AC-22CB-462A-BAF0-CCEA5770D48E}" type="presParOf" srcId="{743FAE47-D269-4A23-BC3C-383966F1E645}" destId="{2723A7C6-EA4D-444F-B202-017F4E9F02F6}" srcOrd="0" destOrd="0" presId="urn:microsoft.com/office/officeart/2005/8/layout/hierarchy1"/>
    <dgm:cxn modelId="{BEA581CA-F841-48A9-8881-39EFE2245C40}" type="presParOf" srcId="{2723A7C6-EA4D-444F-B202-017F4E9F02F6}" destId="{5913576F-0574-4B3C-A2CD-FA1FF2D83B74}" srcOrd="0" destOrd="0" presId="urn:microsoft.com/office/officeart/2005/8/layout/hierarchy1"/>
    <dgm:cxn modelId="{066C3F0C-280A-46E2-BE3D-6A725A06113C}" type="presParOf" srcId="{2723A7C6-EA4D-444F-B202-017F4E9F02F6}" destId="{EA40760E-E5D8-41AF-92EB-A27AF71495CB}" srcOrd="1" destOrd="0" presId="urn:microsoft.com/office/officeart/2005/8/layout/hierarchy1"/>
    <dgm:cxn modelId="{B2B29E10-2697-4AD5-8E8A-5AF5DF4F4A8C}" type="presParOf" srcId="{743FAE47-D269-4A23-BC3C-383966F1E645}" destId="{4AE9D488-2065-4C3F-A200-DDA17EB0F88F}" srcOrd="1" destOrd="0" presId="urn:microsoft.com/office/officeart/2005/8/layout/hierarchy1"/>
    <dgm:cxn modelId="{DE2EE346-951C-4C2C-A747-334AC1C4A4ED}" type="presParOf" srcId="{89914FC2-2220-4E01-BE1E-393E35AA92E8}" destId="{A282D91E-B7AA-4A97-9A62-5422A2E985BE}" srcOrd="2" destOrd="0" presId="urn:microsoft.com/office/officeart/2005/8/layout/hierarchy1"/>
    <dgm:cxn modelId="{5A8FBA4B-4302-422D-AE30-D023CA576656}" type="presParOf" srcId="{A282D91E-B7AA-4A97-9A62-5422A2E985BE}" destId="{11EE6D7F-03B8-4A2D-983E-B51490E90E79}" srcOrd="0" destOrd="0" presId="urn:microsoft.com/office/officeart/2005/8/layout/hierarchy1"/>
    <dgm:cxn modelId="{52C8CE31-DA73-4DCB-A3EF-95E988B2B056}" type="presParOf" srcId="{11EE6D7F-03B8-4A2D-983E-B51490E90E79}" destId="{2BC3DD0D-4CD2-42D7-B8D1-384277505BB4}" srcOrd="0" destOrd="0" presId="urn:microsoft.com/office/officeart/2005/8/layout/hierarchy1"/>
    <dgm:cxn modelId="{6C35B555-7047-4ABF-AB41-7A60E6227562}" type="presParOf" srcId="{11EE6D7F-03B8-4A2D-983E-B51490E90E79}" destId="{6D512723-48FA-42F0-B235-F5E816D334DE}" srcOrd="1" destOrd="0" presId="urn:microsoft.com/office/officeart/2005/8/layout/hierarchy1"/>
    <dgm:cxn modelId="{3FA22DB6-3E5E-4559-B5EF-EAD867E7D9FE}" type="presParOf" srcId="{A282D91E-B7AA-4A97-9A62-5422A2E985BE}" destId="{B2B767C4-C80A-4EEE-A976-23828E87DBC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2ACCAA-2F13-4B7A-B261-5C5893A69C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29DF0E2-E853-4DEC-ACDA-6A436390E45D}">
      <dgm:prSet/>
      <dgm:spPr/>
      <dgm:t>
        <a:bodyPr/>
        <a:lstStyle/>
        <a:p>
          <a:r>
            <a:rPr lang="es-ES" b="1" i="0" baseline="0"/>
            <a:t>Modelo</a:t>
          </a:r>
          <a:r>
            <a:rPr lang="es-ES" b="0" i="0" baseline="0"/>
            <a:t>:</a:t>
          </a:r>
          <a:br>
            <a:rPr lang="es-ES" b="0" i="0" baseline="0"/>
          </a:br>
          <a:r>
            <a:rPr lang="es-ES" b="0" i="0" baseline="0"/>
            <a:t>Representa los datos y reglas de negocio.</a:t>
          </a:r>
          <a:br>
            <a:rPr lang="es-ES" b="0" i="0" baseline="0"/>
          </a:br>
          <a:r>
            <a:rPr lang="es-ES" b="0" i="0" baseline="0"/>
            <a:t>Ejemplo: Usuario, Producto, Pedido.</a:t>
          </a:r>
          <a:endParaRPr lang="en-US"/>
        </a:p>
      </dgm:t>
    </dgm:pt>
    <dgm:pt modelId="{F28FD995-7C5F-4E08-9248-6C2094573EEB}" type="parTrans" cxnId="{559DCFD9-4A6D-4080-98DA-9550CE70F219}">
      <dgm:prSet/>
      <dgm:spPr/>
      <dgm:t>
        <a:bodyPr/>
        <a:lstStyle/>
        <a:p>
          <a:endParaRPr lang="en-US"/>
        </a:p>
      </dgm:t>
    </dgm:pt>
    <dgm:pt modelId="{F54DDDD8-31E7-4E3F-9EEF-D50B3DB87AB3}" type="sibTrans" cxnId="{559DCFD9-4A6D-4080-98DA-9550CE70F219}">
      <dgm:prSet/>
      <dgm:spPr/>
      <dgm:t>
        <a:bodyPr/>
        <a:lstStyle/>
        <a:p>
          <a:endParaRPr lang="en-US"/>
        </a:p>
      </dgm:t>
    </dgm:pt>
    <dgm:pt modelId="{1B9CBD73-77C7-46A7-A56E-733E9BE19434}">
      <dgm:prSet/>
      <dgm:spPr/>
      <dgm:t>
        <a:bodyPr/>
        <a:lstStyle/>
        <a:p>
          <a:r>
            <a:rPr lang="es-ES" b="1" i="0" baseline="0"/>
            <a:t>Vista</a:t>
          </a:r>
          <a:r>
            <a:rPr lang="es-ES" b="0" i="0" baseline="0"/>
            <a:t>:</a:t>
          </a:r>
          <a:br>
            <a:rPr lang="es-ES" b="0" i="0" baseline="0"/>
          </a:br>
          <a:r>
            <a:rPr lang="es-ES" b="0" i="0" baseline="0"/>
            <a:t>Encargada de mostrar información al usuario.</a:t>
          </a:r>
          <a:br>
            <a:rPr lang="es-ES" b="0" i="0" baseline="0"/>
          </a:br>
          <a:r>
            <a:rPr lang="es-ES" b="0" i="0" baseline="0"/>
            <a:t>Ejemplo: plantillas HTML, componentes gráficos.</a:t>
          </a:r>
          <a:endParaRPr lang="en-US"/>
        </a:p>
      </dgm:t>
    </dgm:pt>
    <dgm:pt modelId="{D573CD01-C9C2-4938-B205-AEA31EAE4ECB}" type="parTrans" cxnId="{BC51E33E-D127-41FE-A84D-A9402E7CECA5}">
      <dgm:prSet/>
      <dgm:spPr/>
      <dgm:t>
        <a:bodyPr/>
        <a:lstStyle/>
        <a:p>
          <a:endParaRPr lang="en-US"/>
        </a:p>
      </dgm:t>
    </dgm:pt>
    <dgm:pt modelId="{C0B50EF0-B8DE-4B0F-9BBA-175427852E05}" type="sibTrans" cxnId="{BC51E33E-D127-41FE-A84D-A9402E7CECA5}">
      <dgm:prSet/>
      <dgm:spPr/>
      <dgm:t>
        <a:bodyPr/>
        <a:lstStyle/>
        <a:p>
          <a:endParaRPr lang="en-US"/>
        </a:p>
      </dgm:t>
    </dgm:pt>
    <dgm:pt modelId="{96CF1DDF-D3AF-4C74-9061-90EDDE49C2A9}">
      <dgm:prSet/>
      <dgm:spPr/>
      <dgm:t>
        <a:bodyPr/>
        <a:lstStyle/>
        <a:p>
          <a:r>
            <a:rPr lang="es-ES" b="1" i="0" baseline="0"/>
            <a:t>Controlador</a:t>
          </a:r>
          <a:r>
            <a:rPr lang="es-ES" b="0" i="0" baseline="0"/>
            <a:t>:</a:t>
          </a:r>
          <a:br>
            <a:rPr lang="es-ES" b="0" i="0" baseline="0"/>
          </a:br>
          <a:r>
            <a:rPr lang="es-ES" b="0" i="0" baseline="0"/>
            <a:t>Gestiona las solicitudes y coordina la comunicación entre Vista y Modelo.</a:t>
          </a:r>
          <a:br>
            <a:rPr lang="es-ES" b="0" i="0" baseline="0"/>
          </a:br>
          <a:r>
            <a:rPr lang="es-ES" b="0" i="0" baseline="0"/>
            <a:t>Ejemplo: UsuarioController, PedidoController.</a:t>
          </a:r>
          <a:endParaRPr lang="en-US"/>
        </a:p>
      </dgm:t>
    </dgm:pt>
    <dgm:pt modelId="{33304DC0-8DD0-483F-A5F3-91E1B1A3E698}" type="parTrans" cxnId="{4B99A54A-7584-44E5-AC5B-110BEF820E51}">
      <dgm:prSet/>
      <dgm:spPr/>
      <dgm:t>
        <a:bodyPr/>
        <a:lstStyle/>
        <a:p>
          <a:endParaRPr lang="en-US"/>
        </a:p>
      </dgm:t>
    </dgm:pt>
    <dgm:pt modelId="{95CC5939-B615-4932-8132-4AA8D75B2A62}" type="sibTrans" cxnId="{4B99A54A-7584-44E5-AC5B-110BEF820E51}">
      <dgm:prSet/>
      <dgm:spPr/>
      <dgm:t>
        <a:bodyPr/>
        <a:lstStyle/>
        <a:p>
          <a:endParaRPr lang="en-US"/>
        </a:p>
      </dgm:t>
    </dgm:pt>
    <dgm:pt modelId="{C3C96DAD-E120-4BC2-B597-E319AAA5D292}" type="pres">
      <dgm:prSet presAssocID="{3A2ACCAA-2F13-4B7A-B261-5C5893A69C8F}" presName="root" presStyleCnt="0">
        <dgm:presLayoutVars>
          <dgm:dir/>
          <dgm:resizeHandles val="exact"/>
        </dgm:presLayoutVars>
      </dgm:prSet>
      <dgm:spPr/>
    </dgm:pt>
    <dgm:pt modelId="{F5A4948D-0706-49A7-B897-C13BAF67B640}" type="pres">
      <dgm:prSet presAssocID="{529DF0E2-E853-4DEC-ACDA-6A436390E45D}" presName="compNode" presStyleCnt="0"/>
      <dgm:spPr/>
    </dgm:pt>
    <dgm:pt modelId="{71011D96-1ADD-46EE-B8B8-6246B43BF8B6}" type="pres">
      <dgm:prSet presAssocID="{529DF0E2-E853-4DEC-ACDA-6A436390E45D}" presName="bgRect" presStyleLbl="bgShp" presStyleIdx="0" presStyleCnt="3"/>
      <dgm:spPr/>
    </dgm:pt>
    <dgm:pt modelId="{9281A8C8-7CE6-4296-B3F2-6B803A470207}" type="pres">
      <dgm:prSet presAssocID="{529DF0E2-E853-4DEC-ACDA-6A436390E4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ja registradora"/>
        </a:ext>
      </dgm:extLst>
    </dgm:pt>
    <dgm:pt modelId="{FA26F73E-DCC1-43EF-B103-FBFD6FBE0B99}" type="pres">
      <dgm:prSet presAssocID="{529DF0E2-E853-4DEC-ACDA-6A436390E45D}" presName="spaceRect" presStyleCnt="0"/>
      <dgm:spPr/>
    </dgm:pt>
    <dgm:pt modelId="{15588ABA-4257-478C-B4D8-FFF7EDA8D05F}" type="pres">
      <dgm:prSet presAssocID="{529DF0E2-E853-4DEC-ACDA-6A436390E45D}" presName="parTx" presStyleLbl="revTx" presStyleIdx="0" presStyleCnt="3">
        <dgm:presLayoutVars>
          <dgm:chMax val="0"/>
          <dgm:chPref val="0"/>
        </dgm:presLayoutVars>
      </dgm:prSet>
      <dgm:spPr/>
    </dgm:pt>
    <dgm:pt modelId="{1B1B406D-BFE7-442E-815C-36F11D259BC2}" type="pres">
      <dgm:prSet presAssocID="{F54DDDD8-31E7-4E3F-9EEF-D50B3DB87AB3}" presName="sibTrans" presStyleCnt="0"/>
      <dgm:spPr/>
    </dgm:pt>
    <dgm:pt modelId="{C8B21BBD-34F8-4D81-9572-4A1EA4BA4F47}" type="pres">
      <dgm:prSet presAssocID="{1B9CBD73-77C7-46A7-A56E-733E9BE19434}" presName="compNode" presStyleCnt="0"/>
      <dgm:spPr/>
    </dgm:pt>
    <dgm:pt modelId="{90926B82-FA3D-4F12-97CE-CFFAD0517D2A}" type="pres">
      <dgm:prSet presAssocID="{1B9CBD73-77C7-46A7-A56E-733E9BE19434}" presName="bgRect" presStyleLbl="bgShp" presStyleIdx="1" presStyleCnt="3"/>
      <dgm:spPr/>
    </dgm:pt>
    <dgm:pt modelId="{FD06406F-9045-4519-86D0-FB7EE97BADFD}" type="pres">
      <dgm:prSet presAssocID="{1B9CBD73-77C7-46A7-A56E-733E9BE1943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1B34E12-2673-47C2-9C21-98A3D2A0A4AE}" type="pres">
      <dgm:prSet presAssocID="{1B9CBD73-77C7-46A7-A56E-733E9BE19434}" presName="spaceRect" presStyleCnt="0"/>
      <dgm:spPr/>
    </dgm:pt>
    <dgm:pt modelId="{411AFB04-EA1A-48D2-83FE-2C6E23EF48FF}" type="pres">
      <dgm:prSet presAssocID="{1B9CBD73-77C7-46A7-A56E-733E9BE19434}" presName="parTx" presStyleLbl="revTx" presStyleIdx="1" presStyleCnt="3">
        <dgm:presLayoutVars>
          <dgm:chMax val="0"/>
          <dgm:chPref val="0"/>
        </dgm:presLayoutVars>
      </dgm:prSet>
      <dgm:spPr/>
    </dgm:pt>
    <dgm:pt modelId="{19430801-1F10-4E78-A33C-6E91CA136AC8}" type="pres">
      <dgm:prSet presAssocID="{C0B50EF0-B8DE-4B0F-9BBA-175427852E05}" presName="sibTrans" presStyleCnt="0"/>
      <dgm:spPr/>
    </dgm:pt>
    <dgm:pt modelId="{D648CF75-263D-4763-B991-FE58EABE5C2B}" type="pres">
      <dgm:prSet presAssocID="{96CF1DDF-D3AF-4C74-9061-90EDDE49C2A9}" presName="compNode" presStyleCnt="0"/>
      <dgm:spPr/>
    </dgm:pt>
    <dgm:pt modelId="{0B5F37A0-94AA-4596-AE2B-0100A2FD3602}" type="pres">
      <dgm:prSet presAssocID="{96CF1DDF-D3AF-4C74-9061-90EDDE49C2A9}" presName="bgRect" presStyleLbl="bgShp" presStyleIdx="2" presStyleCnt="3"/>
      <dgm:spPr/>
    </dgm:pt>
    <dgm:pt modelId="{81A3E7D1-3568-4D79-953B-B50AC5FC4891}" type="pres">
      <dgm:prSet presAssocID="{96CF1DDF-D3AF-4C74-9061-90EDDE49C2A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76DF5242-5807-40CD-9FFF-23B0F76E8E77}" type="pres">
      <dgm:prSet presAssocID="{96CF1DDF-D3AF-4C74-9061-90EDDE49C2A9}" presName="spaceRect" presStyleCnt="0"/>
      <dgm:spPr/>
    </dgm:pt>
    <dgm:pt modelId="{B63D32EA-92E8-4024-82F1-4AB5BE892EF0}" type="pres">
      <dgm:prSet presAssocID="{96CF1DDF-D3AF-4C74-9061-90EDDE49C2A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9CA204-F3D0-4989-BB85-09B502C58617}" type="presOf" srcId="{3A2ACCAA-2F13-4B7A-B261-5C5893A69C8F}" destId="{C3C96DAD-E120-4BC2-B597-E319AAA5D292}" srcOrd="0" destOrd="0" presId="urn:microsoft.com/office/officeart/2018/2/layout/IconVerticalSolidList"/>
    <dgm:cxn modelId="{D4B4B43C-8F9F-44D0-8206-17C4D810124F}" type="presOf" srcId="{1B9CBD73-77C7-46A7-A56E-733E9BE19434}" destId="{411AFB04-EA1A-48D2-83FE-2C6E23EF48FF}" srcOrd="0" destOrd="0" presId="urn:microsoft.com/office/officeart/2018/2/layout/IconVerticalSolidList"/>
    <dgm:cxn modelId="{BC51E33E-D127-41FE-A84D-A9402E7CECA5}" srcId="{3A2ACCAA-2F13-4B7A-B261-5C5893A69C8F}" destId="{1B9CBD73-77C7-46A7-A56E-733E9BE19434}" srcOrd="1" destOrd="0" parTransId="{D573CD01-C9C2-4938-B205-AEA31EAE4ECB}" sibTransId="{C0B50EF0-B8DE-4B0F-9BBA-175427852E05}"/>
    <dgm:cxn modelId="{4B99A54A-7584-44E5-AC5B-110BEF820E51}" srcId="{3A2ACCAA-2F13-4B7A-B261-5C5893A69C8F}" destId="{96CF1DDF-D3AF-4C74-9061-90EDDE49C2A9}" srcOrd="2" destOrd="0" parTransId="{33304DC0-8DD0-483F-A5F3-91E1B1A3E698}" sibTransId="{95CC5939-B615-4932-8132-4AA8D75B2A62}"/>
    <dgm:cxn modelId="{85E55472-30C9-46DD-9ACD-2ACCDFDFCB9E}" type="presOf" srcId="{96CF1DDF-D3AF-4C74-9061-90EDDE49C2A9}" destId="{B63D32EA-92E8-4024-82F1-4AB5BE892EF0}" srcOrd="0" destOrd="0" presId="urn:microsoft.com/office/officeart/2018/2/layout/IconVerticalSolidList"/>
    <dgm:cxn modelId="{32785158-FE57-411A-99D4-7807D08C63AB}" type="presOf" srcId="{529DF0E2-E853-4DEC-ACDA-6A436390E45D}" destId="{15588ABA-4257-478C-B4D8-FFF7EDA8D05F}" srcOrd="0" destOrd="0" presId="urn:microsoft.com/office/officeart/2018/2/layout/IconVerticalSolidList"/>
    <dgm:cxn modelId="{559DCFD9-4A6D-4080-98DA-9550CE70F219}" srcId="{3A2ACCAA-2F13-4B7A-B261-5C5893A69C8F}" destId="{529DF0E2-E853-4DEC-ACDA-6A436390E45D}" srcOrd="0" destOrd="0" parTransId="{F28FD995-7C5F-4E08-9248-6C2094573EEB}" sibTransId="{F54DDDD8-31E7-4E3F-9EEF-D50B3DB87AB3}"/>
    <dgm:cxn modelId="{0633E46A-0D38-45AE-9D49-25B81E1C66D2}" type="presParOf" srcId="{C3C96DAD-E120-4BC2-B597-E319AAA5D292}" destId="{F5A4948D-0706-49A7-B897-C13BAF67B640}" srcOrd="0" destOrd="0" presId="urn:microsoft.com/office/officeart/2018/2/layout/IconVerticalSolidList"/>
    <dgm:cxn modelId="{DEDD4881-CC70-41A2-81BD-0F052943D96F}" type="presParOf" srcId="{F5A4948D-0706-49A7-B897-C13BAF67B640}" destId="{71011D96-1ADD-46EE-B8B8-6246B43BF8B6}" srcOrd="0" destOrd="0" presId="urn:microsoft.com/office/officeart/2018/2/layout/IconVerticalSolidList"/>
    <dgm:cxn modelId="{54E8B045-63E8-48DD-9CCC-8C1097BA3761}" type="presParOf" srcId="{F5A4948D-0706-49A7-B897-C13BAF67B640}" destId="{9281A8C8-7CE6-4296-B3F2-6B803A470207}" srcOrd="1" destOrd="0" presId="urn:microsoft.com/office/officeart/2018/2/layout/IconVerticalSolidList"/>
    <dgm:cxn modelId="{11D05D03-5431-4166-BA5A-2DF8B134330A}" type="presParOf" srcId="{F5A4948D-0706-49A7-B897-C13BAF67B640}" destId="{FA26F73E-DCC1-43EF-B103-FBFD6FBE0B99}" srcOrd="2" destOrd="0" presId="urn:microsoft.com/office/officeart/2018/2/layout/IconVerticalSolidList"/>
    <dgm:cxn modelId="{53299989-A961-49D5-AC77-A6622E4AEC41}" type="presParOf" srcId="{F5A4948D-0706-49A7-B897-C13BAF67B640}" destId="{15588ABA-4257-478C-B4D8-FFF7EDA8D05F}" srcOrd="3" destOrd="0" presId="urn:microsoft.com/office/officeart/2018/2/layout/IconVerticalSolidList"/>
    <dgm:cxn modelId="{995883FC-5BF3-420D-8BB7-E726939A9006}" type="presParOf" srcId="{C3C96DAD-E120-4BC2-B597-E319AAA5D292}" destId="{1B1B406D-BFE7-442E-815C-36F11D259BC2}" srcOrd="1" destOrd="0" presId="urn:microsoft.com/office/officeart/2018/2/layout/IconVerticalSolidList"/>
    <dgm:cxn modelId="{9FE64451-DD7F-49A0-B831-53D075171937}" type="presParOf" srcId="{C3C96DAD-E120-4BC2-B597-E319AAA5D292}" destId="{C8B21BBD-34F8-4D81-9572-4A1EA4BA4F47}" srcOrd="2" destOrd="0" presId="urn:microsoft.com/office/officeart/2018/2/layout/IconVerticalSolidList"/>
    <dgm:cxn modelId="{345B54BC-0A73-4890-BE74-91930478465E}" type="presParOf" srcId="{C8B21BBD-34F8-4D81-9572-4A1EA4BA4F47}" destId="{90926B82-FA3D-4F12-97CE-CFFAD0517D2A}" srcOrd="0" destOrd="0" presId="urn:microsoft.com/office/officeart/2018/2/layout/IconVerticalSolidList"/>
    <dgm:cxn modelId="{036C9699-3154-466C-A1EE-72EAF4C6FE2D}" type="presParOf" srcId="{C8B21BBD-34F8-4D81-9572-4A1EA4BA4F47}" destId="{FD06406F-9045-4519-86D0-FB7EE97BADFD}" srcOrd="1" destOrd="0" presId="urn:microsoft.com/office/officeart/2018/2/layout/IconVerticalSolidList"/>
    <dgm:cxn modelId="{A729F6E7-E054-4B32-B50F-60E768C82E64}" type="presParOf" srcId="{C8B21BBD-34F8-4D81-9572-4A1EA4BA4F47}" destId="{41B34E12-2673-47C2-9C21-98A3D2A0A4AE}" srcOrd="2" destOrd="0" presId="urn:microsoft.com/office/officeart/2018/2/layout/IconVerticalSolidList"/>
    <dgm:cxn modelId="{1A10F7D7-24BE-450F-84C9-05C67904A2E1}" type="presParOf" srcId="{C8B21BBD-34F8-4D81-9572-4A1EA4BA4F47}" destId="{411AFB04-EA1A-48D2-83FE-2C6E23EF48FF}" srcOrd="3" destOrd="0" presId="urn:microsoft.com/office/officeart/2018/2/layout/IconVerticalSolidList"/>
    <dgm:cxn modelId="{6ADBF567-15FD-498A-A3D2-B4F574F1E705}" type="presParOf" srcId="{C3C96DAD-E120-4BC2-B597-E319AAA5D292}" destId="{19430801-1F10-4E78-A33C-6E91CA136AC8}" srcOrd="3" destOrd="0" presId="urn:microsoft.com/office/officeart/2018/2/layout/IconVerticalSolidList"/>
    <dgm:cxn modelId="{61A06545-E47D-47A4-A790-E498CAA2DF64}" type="presParOf" srcId="{C3C96DAD-E120-4BC2-B597-E319AAA5D292}" destId="{D648CF75-263D-4763-B991-FE58EABE5C2B}" srcOrd="4" destOrd="0" presId="urn:microsoft.com/office/officeart/2018/2/layout/IconVerticalSolidList"/>
    <dgm:cxn modelId="{CB0F42C4-D8C7-4AEB-82B5-29A2D7F85F65}" type="presParOf" srcId="{D648CF75-263D-4763-B991-FE58EABE5C2B}" destId="{0B5F37A0-94AA-4596-AE2B-0100A2FD3602}" srcOrd="0" destOrd="0" presId="urn:microsoft.com/office/officeart/2018/2/layout/IconVerticalSolidList"/>
    <dgm:cxn modelId="{7949474C-0195-4743-A3E3-7D91F6803FDD}" type="presParOf" srcId="{D648CF75-263D-4763-B991-FE58EABE5C2B}" destId="{81A3E7D1-3568-4D79-953B-B50AC5FC4891}" srcOrd="1" destOrd="0" presId="urn:microsoft.com/office/officeart/2018/2/layout/IconVerticalSolidList"/>
    <dgm:cxn modelId="{D201453A-984C-4BE9-ACD8-08485DCFCD31}" type="presParOf" srcId="{D648CF75-263D-4763-B991-FE58EABE5C2B}" destId="{76DF5242-5807-40CD-9FFF-23B0F76E8E77}" srcOrd="2" destOrd="0" presId="urn:microsoft.com/office/officeart/2018/2/layout/IconVerticalSolidList"/>
    <dgm:cxn modelId="{715FDE3C-0214-4B1B-9850-8AA652A3F2A3}" type="presParOf" srcId="{D648CF75-263D-4763-B991-FE58EABE5C2B}" destId="{B63D32EA-92E8-4024-82F1-4AB5BE892EF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A7248C-D6A2-4D1F-9C24-C8178B26824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5831BBE-9228-42E4-9580-74EF7FF750D4}">
      <dgm:prSet/>
      <dgm:spPr/>
      <dgm:t>
        <a:bodyPr/>
        <a:lstStyle/>
        <a:p>
          <a:r>
            <a:rPr lang="es-ES"/>
            <a:t>Una aplicación bien estructurada suele dividirse en capas:</a:t>
          </a:r>
          <a:endParaRPr lang="en-US"/>
        </a:p>
      </dgm:t>
    </dgm:pt>
    <dgm:pt modelId="{109DE9E1-0743-470D-84F4-9FC27C4B8C0A}" type="parTrans" cxnId="{32561CE2-E81D-45E9-B0FC-D80F8D740427}">
      <dgm:prSet/>
      <dgm:spPr/>
      <dgm:t>
        <a:bodyPr/>
        <a:lstStyle/>
        <a:p>
          <a:endParaRPr lang="en-US"/>
        </a:p>
      </dgm:t>
    </dgm:pt>
    <dgm:pt modelId="{2C2C0BC9-AB62-49BE-B2E4-D0893B0B11F4}" type="sibTrans" cxnId="{32561CE2-E81D-45E9-B0FC-D80F8D740427}">
      <dgm:prSet/>
      <dgm:spPr/>
      <dgm:t>
        <a:bodyPr/>
        <a:lstStyle/>
        <a:p>
          <a:endParaRPr lang="en-US"/>
        </a:p>
      </dgm:t>
    </dgm:pt>
    <dgm:pt modelId="{F0CAE480-B0C5-4F89-BBA1-F28D31A42C23}">
      <dgm:prSet/>
      <dgm:spPr/>
      <dgm:t>
        <a:bodyPr/>
        <a:lstStyle/>
        <a:p>
          <a:r>
            <a:rPr lang="es-ES" b="1"/>
            <a:t>Presentación</a:t>
          </a:r>
          <a:r>
            <a:rPr lang="es-ES"/>
            <a:t> → interfaces, páginas web, API públicas.</a:t>
          </a:r>
          <a:endParaRPr lang="en-US"/>
        </a:p>
      </dgm:t>
    </dgm:pt>
    <dgm:pt modelId="{3CD2E69A-3C6C-46CF-B4F3-BE657E57F7E7}" type="parTrans" cxnId="{34D1D18B-EADE-4973-93FB-7528ADA8F496}">
      <dgm:prSet/>
      <dgm:spPr/>
      <dgm:t>
        <a:bodyPr/>
        <a:lstStyle/>
        <a:p>
          <a:endParaRPr lang="en-US"/>
        </a:p>
      </dgm:t>
    </dgm:pt>
    <dgm:pt modelId="{F3BB1C5A-E7D7-4E8C-BA15-71B30EEFFF40}" type="sibTrans" cxnId="{34D1D18B-EADE-4973-93FB-7528ADA8F496}">
      <dgm:prSet/>
      <dgm:spPr/>
      <dgm:t>
        <a:bodyPr/>
        <a:lstStyle/>
        <a:p>
          <a:endParaRPr lang="en-US"/>
        </a:p>
      </dgm:t>
    </dgm:pt>
    <dgm:pt modelId="{C134BE8F-5A83-4B22-8185-B5F1F2EC3546}">
      <dgm:prSet/>
      <dgm:spPr/>
      <dgm:t>
        <a:bodyPr/>
        <a:lstStyle/>
        <a:p>
          <a:r>
            <a:rPr lang="es-ES" b="1"/>
            <a:t>Lógica de negocio</a:t>
          </a:r>
          <a:r>
            <a:rPr lang="es-ES"/>
            <a:t> → reglas del dominio, validaciones.</a:t>
          </a:r>
          <a:endParaRPr lang="en-US"/>
        </a:p>
      </dgm:t>
    </dgm:pt>
    <dgm:pt modelId="{7F9FC9C0-82E6-4CFA-9085-C157DD6FEABC}" type="parTrans" cxnId="{B339540F-85F0-4D40-A75E-73796657CF68}">
      <dgm:prSet/>
      <dgm:spPr/>
      <dgm:t>
        <a:bodyPr/>
        <a:lstStyle/>
        <a:p>
          <a:endParaRPr lang="en-US"/>
        </a:p>
      </dgm:t>
    </dgm:pt>
    <dgm:pt modelId="{22BFADBE-E32B-49C3-B997-2F2ECBEAD984}" type="sibTrans" cxnId="{B339540F-85F0-4D40-A75E-73796657CF68}">
      <dgm:prSet/>
      <dgm:spPr/>
      <dgm:t>
        <a:bodyPr/>
        <a:lstStyle/>
        <a:p>
          <a:endParaRPr lang="en-US"/>
        </a:p>
      </dgm:t>
    </dgm:pt>
    <dgm:pt modelId="{DDFDAEC0-0BCE-4FB6-871D-2A57D0B4A8A2}">
      <dgm:prSet/>
      <dgm:spPr/>
      <dgm:t>
        <a:bodyPr/>
        <a:lstStyle/>
        <a:p>
          <a:r>
            <a:rPr lang="es-ES" b="1"/>
            <a:t>Persistencia</a:t>
          </a:r>
          <a:r>
            <a:rPr lang="es-ES"/>
            <a:t> → gestión de base de datos.</a:t>
          </a:r>
          <a:endParaRPr lang="en-US"/>
        </a:p>
      </dgm:t>
    </dgm:pt>
    <dgm:pt modelId="{1B8DCCFE-2E4E-4B9F-AF01-FCB5217A1A9E}" type="parTrans" cxnId="{2C769474-96B3-4E93-A1BE-6FAB549FB7A3}">
      <dgm:prSet/>
      <dgm:spPr/>
      <dgm:t>
        <a:bodyPr/>
        <a:lstStyle/>
        <a:p>
          <a:endParaRPr lang="en-US"/>
        </a:p>
      </dgm:t>
    </dgm:pt>
    <dgm:pt modelId="{F5647DE7-F2A1-4434-8AA0-6C0A905EE9C1}" type="sibTrans" cxnId="{2C769474-96B3-4E93-A1BE-6FAB549FB7A3}">
      <dgm:prSet/>
      <dgm:spPr/>
      <dgm:t>
        <a:bodyPr/>
        <a:lstStyle/>
        <a:p>
          <a:endParaRPr lang="en-US"/>
        </a:p>
      </dgm:t>
    </dgm:pt>
    <dgm:pt modelId="{ECB39D66-AA8C-43BC-9E55-DC808031176E}" type="pres">
      <dgm:prSet presAssocID="{32A7248C-D6A2-4D1F-9C24-C8178B26824C}" presName="root" presStyleCnt="0">
        <dgm:presLayoutVars>
          <dgm:dir/>
          <dgm:resizeHandles val="exact"/>
        </dgm:presLayoutVars>
      </dgm:prSet>
      <dgm:spPr/>
    </dgm:pt>
    <dgm:pt modelId="{DDAFF003-F5FC-4A37-AB81-0F729A721E5B}" type="pres">
      <dgm:prSet presAssocID="{35831BBE-9228-42E4-9580-74EF7FF750D4}" presName="compNode" presStyleCnt="0"/>
      <dgm:spPr/>
    </dgm:pt>
    <dgm:pt modelId="{AD1B197D-8C60-4533-9EC8-0CD1D2ABD4A8}" type="pres">
      <dgm:prSet presAssocID="{35831BBE-9228-42E4-9580-74EF7FF750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FB4793D5-172D-4B95-B610-1057BD9C2223}" type="pres">
      <dgm:prSet presAssocID="{35831BBE-9228-42E4-9580-74EF7FF750D4}" presName="spaceRect" presStyleCnt="0"/>
      <dgm:spPr/>
    </dgm:pt>
    <dgm:pt modelId="{AA7A0B60-D46A-481B-A5E3-6AB36A84DA38}" type="pres">
      <dgm:prSet presAssocID="{35831BBE-9228-42E4-9580-74EF7FF750D4}" presName="textRect" presStyleLbl="revTx" presStyleIdx="0" presStyleCnt="4">
        <dgm:presLayoutVars>
          <dgm:chMax val="1"/>
          <dgm:chPref val="1"/>
        </dgm:presLayoutVars>
      </dgm:prSet>
      <dgm:spPr/>
    </dgm:pt>
    <dgm:pt modelId="{F33607EA-948A-406C-BFF3-7430D8CE216A}" type="pres">
      <dgm:prSet presAssocID="{2C2C0BC9-AB62-49BE-B2E4-D0893B0B11F4}" presName="sibTrans" presStyleCnt="0"/>
      <dgm:spPr/>
    </dgm:pt>
    <dgm:pt modelId="{E0835CE2-949F-4345-8BA2-F092030B523A}" type="pres">
      <dgm:prSet presAssocID="{F0CAE480-B0C5-4F89-BBA1-F28D31A42C23}" presName="compNode" presStyleCnt="0"/>
      <dgm:spPr/>
    </dgm:pt>
    <dgm:pt modelId="{041C2320-3AB8-4CA2-B2EE-48EB48F469FA}" type="pres">
      <dgm:prSet presAssocID="{F0CAE480-B0C5-4F89-BBA1-F28D31A42C2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E4F7753-54E6-46E1-9E24-AF42228A4010}" type="pres">
      <dgm:prSet presAssocID="{F0CAE480-B0C5-4F89-BBA1-F28D31A42C23}" presName="spaceRect" presStyleCnt="0"/>
      <dgm:spPr/>
    </dgm:pt>
    <dgm:pt modelId="{F0449E55-6653-4BC6-A8C7-C2447A6F4AD3}" type="pres">
      <dgm:prSet presAssocID="{F0CAE480-B0C5-4F89-BBA1-F28D31A42C23}" presName="textRect" presStyleLbl="revTx" presStyleIdx="1" presStyleCnt="4">
        <dgm:presLayoutVars>
          <dgm:chMax val="1"/>
          <dgm:chPref val="1"/>
        </dgm:presLayoutVars>
      </dgm:prSet>
      <dgm:spPr/>
    </dgm:pt>
    <dgm:pt modelId="{2EA2A5DC-8379-43DF-9A06-23EBACDDD81A}" type="pres">
      <dgm:prSet presAssocID="{F3BB1C5A-E7D7-4E8C-BA15-71B30EEFFF40}" presName="sibTrans" presStyleCnt="0"/>
      <dgm:spPr/>
    </dgm:pt>
    <dgm:pt modelId="{442EEE9D-9430-4090-AA82-C6D45C5F57FC}" type="pres">
      <dgm:prSet presAssocID="{C134BE8F-5A83-4B22-8185-B5F1F2EC3546}" presName="compNode" presStyleCnt="0"/>
      <dgm:spPr/>
    </dgm:pt>
    <dgm:pt modelId="{851E00BC-7C9C-4D70-8AA8-44D58768800E}" type="pres">
      <dgm:prSet presAssocID="{C134BE8F-5A83-4B22-8185-B5F1F2EC35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itán"/>
        </a:ext>
      </dgm:extLst>
    </dgm:pt>
    <dgm:pt modelId="{05D30BB5-FFDB-4F09-AC79-779F08F5E6B2}" type="pres">
      <dgm:prSet presAssocID="{C134BE8F-5A83-4B22-8185-B5F1F2EC3546}" presName="spaceRect" presStyleCnt="0"/>
      <dgm:spPr/>
    </dgm:pt>
    <dgm:pt modelId="{F3F17360-F3EF-42C5-867C-57353BEBE550}" type="pres">
      <dgm:prSet presAssocID="{C134BE8F-5A83-4B22-8185-B5F1F2EC3546}" presName="textRect" presStyleLbl="revTx" presStyleIdx="2" presStyleCnt="4">
        <dgm:presLayoutVars>
          <dgm:chMax val="1"/>
          <dgm:chPref val="1"/>
        </dgm:presLayoutVars>
      </dgm:prSet>
      <dgm:spPr/>
    </dgm:pt>
    <dgm:pt modelId="{35D3A4DF-F8F2-42CE-8B7B-4989ECED35A5}" type="pres">
      <dgm:prSet presAssocID="{22BFADBE-E32B-49C3-B997-2F2ECBEAD984}" presName="sibTrans" presStyleCnt="0"/>
      <dgm:spPr/>
    </dgm:pt>
    <dgm:pt modelId="{6031B72A-9058-40CB-9D65-9C21E22073E3}" type="pres">
      <dgm:prSet presAssocID="{DDFDAEC0-0BCE-4FB6-871D-2A57D0B4A8A2}" presName="compNode" presStyleCnt="0"/>
      <dgm:spPr/>
    </dgm:pt>
    <dgm:pt modelId="{AE4FDA80-3872-4A16-AFEF-91335720196E}" type="pres">
      <dgm:prSet presAssocID="{DDFDAEC0-0BCE-4FB6-871D-2A57D0B4A8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CC678B30-D0E4-4BCB-878A-CF08C2FDD749}" type="pres">
      <dgm:prSet presAssocID="{DDFDAEC0-0BCE-4FB6-871D-2A57D0B4A8A2}" presName="spaceRect" presStyleCnt="0"/>
      <dgm:spPr/>
    </dgm:pt>
    <dgm:pt modelId="{E89ACF8F-437C-453F-81A9-5E6B8FA0E046}" type="pres">
      <dgm:prSet presAssocID="{DDFDAEC0-0BCE-4FB6-871D-2A57D0B4A8A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339540F-85F0-4D40-A75E-73796657CF68}" srcId="{32A7248C-D6A2-4D1F-9C24-C8178B26824C}" destId="{C134BE8F-5A83-4B22-8185-B5F1F2EC3546}" srcOrd="2" destOrd="0" parTransId="{7F9FC9C0-82E6-4CFA-9085-C157DD6FEABC}" sibTransId="{22BFADBE-E32B-49C3-B997-2F2ECBEAD984}"/>
    <dgm:cxn modelId="{10ADA35F-4706-4C87-A52C-569FB6FF4181}" type="presOf" srcId="{C134BE8F-5A83-4B22-8185-B5F1F2EC3546}" destId="{F3F17360-F3EF-42C5-867C-57353BEBE550}" srcOrd="0" destOrd="0" presId="urn:microsoft.com/office/officeart/2018/2/layout/IconLabelList"/>
    <dgm:cxn modelId="{2C769474-96B3-4E93-A1BE-6FAB549FB7A3}" srcId="{32A7248C-D6A2-4D1F-9C24-C8178B26824C}" destId="{DDFDAEC0-0BCE-4FB6-871D-2A57D0B4A8A2}" srcOrd="3" destOrd="0" parTransId="{1B8DCCFE-2E4E-4B9F-AF01-FCB5217A1A9E}" sibTransId="{F5647DE7-F2A1-4434-8AA0-6C0A905EE9C1}"/>
    <dgm:cxn modelId="{A10E827F-EAA3-4B50-A297-ADCA1E928E5F}" type="presOf" srcId="{F0CAE480-B0C5-4F89-BBA1-F28D31A42C23}" destId="{F0449E55-6653-4BC6-A8C7-C2447A6F4AD3}" srcOrd="0" destOrd="0" presId="urn:microsoft.com/office/officeart/2018/2/layout/IconLabelList"/>
    <dgm:cxn modelId="{DBBDAD81-07AC-4AFF-B01F-41A37B9C1462}" type="presOf" srcId="{DDFDAEC0-0BCE-4FB6-871D-2A57D0B4A8A2}" destId="{E89ACF8F-437C-453F-81A9-5E6B8FA0E046}" srcOrd="0" destOrd="0" presId="urn:microsoft.com/office/officeart/2018/2/layout/IconLabelList"/>
    <dgm:cxn modelId="{79537F8B-CB02-482B-9906-085C45919CF6}" type="presOf" srcId="{32A7248C-D6A2-4D1F-9C24-C8178B26824C}" destId="{ECB39D66-AA8C-43BC-9E55-DC808031176E}" srcOrd="0" destOrd="0" presId="urn:microsoft.com/office/officeart/2018/2/layout/IconLabelList"/>
    <dgm:cxn modelId="{34D1D18B-EADE-4973-93FB-7528ADA8F496}" srcId="{32A7248C-D6A2-4D1F-9C24-C8178B26824C}" destId="{F0CAE480-B0C5-4F89-BBA1-F28D31A42C23}" srcOrd="1" destOrd="0" parTransId="{3CD2E69A-3C6C-46CF-B4F3-BE657E57F7E7}" sibTransId="{F3BB1C5A-E7D7-4E8C-BA15-71B30EEFFF40}"/>
    <dgm:cxn modelId="{238310B2-FF47-4C34-BF18-E5536270214B}" type="presOf" srcId="{35831BBE-9228-42E4-9580-74EF7FF750D4}" destId="{AA7A0B60-D46A-481B-A5E3-6AB36A84DA38}" srcOrd="0" destOrd="0" presId="urn:microsoft.com/office/officeart/2018/2/layout/IconLabelList"/>
    <dgm:cxn modelId="{32561CE2-E81D-45E9-B0FC-D80F8D740427}" srcId="{32A7248C-D6A2-4D1F-9C24-C8178B26824C}" destId="{35831BBE-9228-42E4-9580-74EF7FF750D4}" srcOrd="0" destOrd="0" parTransId="{109DE9E1-0743-470D-84F4-9FC27C4B8C0A}" sibTransId="{2C2C0BC9-AB62-49BE-B2E4-D0893B0B11F4}"/>
    <dgm:cxn modelId="{488994D6-4EA2-47AE-9193-16C93640548F}" type="presParOf" srcId="{ECB39D66-AA8C-43BC-9E55-DC808031176E}" destId="{DDAFF003-F5FC-4A37-AB81-0F729A721E5B}" srcOrd="0" destOrd="0" presId="urn:microsoft.com/office/officeart/2018/2/layout/IconLabelList"/>
    <dgm:cxn modelId="{1750B13F-14DB-46E5-88B6-BCAE13AB8689}" type="presParOf" srcId="{DDAFF003-F5FC-4A37-AB81-0F729A721E5B}" destId="{AD1B197D-8C60-4533-9EC8-0CD1D2ABD4A8}" srcOrd="0" destOrd="0" presId="urn:microsoft.com/office/officeart/2018/2/layout/IconLabelList"/>
    <dgm:cxn modelId="{26A2C054-FC12-4DC2-9A37-CABB25F6E6E3}" type="presParOf" srcId="{DDAFF003-F5FC-4A37-AB81-0F729A721E5B}" destId="{FB4793D5-172D-4B95-B610-1057BD9C2223}" srcOrd="1" destOrd="0" presId="urn:microsoft.com/office/officeart/2018/2/layout/IconLabelList"/>
    <dgm:cxn modelId="{BACC68CC-5E22-4987-8371-DB769A816E65}" type="presParOf" srcId="{DDAFF003-F5FC-4A37-AB81-0F729A721E5B}" destId="{AA7A0B60-D46A-481B-A5E3-6AB36A84DA38}" srcOrd="2" destOrd="0" presId="urn:microsoft.com/office/officeart/2018/2/layout/IconLabelList"/>
    <dgm:cxn modelId="{15E8A2B6-3631-42F2-92E2-8D7B42113821}" type="presParOf" srcId="{ECB39D66-AA8C-43BC-9E55-DC808031176E}" destId="{F33607EA-948A-406C-BFF3-7430D8CE216A}" srcOrd="1" destOrd="0" presId="urn:microsoft.com/office/officeart/2018/2/layout/IconLabelList"/>
    <dgm:cxn modelId="{D35217CB-C64E-4B5A-B180-F254E718B10D}" type="presParOf" srcId="{ECB39D66-AA8C-43BC-9E55-DC808031176E}" destId="{E0835CE2-949F-4345-8BA2-F092030B523A}" srcOrd="2" destOrd="0" presId="urn:microsoft.com/office/officeart/2018/2/layout/IconLabelList"/>
    <dgm:cxn modelId="{8625315C-17AE-49E6-BE4B-F2C2738FFF40}" type="presParOf" srcId="{E0835CE2-949F-4345-8BA2-F092030B523A}" destId="{041C2320-3AB8-4CA2-B2EE-48EB48F469FA}" srcOrd="0" destOrd="0" presId="urn:microsoft.com/office/officeart/2018/2/layout/IconLabelList"/>
    <dgm:cxn modelId="{46AC2996-E848-4B59-BAA5-F7B0A23F3E21}" type="presParOf" srcId="{E0835CE2-949F-4345-8BA2-F092030B523A}" destId="{9E4F7753-54E6-46E1-9E24-AF42228A4010}" srcOrd="1" destOrd="0" presId="urn:microsoft.com/office/officeart/2018/2/layout/IconLabelList"/>
    <dgm:cxn modelId="{F4403FA0-5ADC-4136-8AA7-B054E765C14B}" type="presParOf" srcId="{E0835CE2-949F-4345-8BA2-F092030B523A}" destId="{F0449E55-6653-4BC6-A8C7-C2447A6F4AD3}" srcOrd="2" destOrd="0" presId="urn:microsoft.com/office/officeart/2018/2/layout/IconLabelList"/>
    <dgm:cxn modelId="{1237F073-D330-4673-AE30-560F9AD40068}" type="presParOf" srcId="{ECB39D66-AA8C-43BC-9E55-DC808031176E}" destId="{2EA2A5DC-8379-43DF-9A06-23EBACDDD81A}" srcOrd="3" destOrd="0" presId="urn:microsoft.com/office/officeart/2018/2/layout/IconLabelList"/>
    <dgm:cxn modelId="{18E6BD01-25BE-4A97-B7D9-806B674052EB}" type="presParOf" srcId="{ECB39D66-AA8C-43BC-9E55-DC808031176E}" destId="{442EEE9D-9430-4090-AA82-C6D45C5F57FC}" srcOrd="4" destOrd="0" presId="urn:microsoft.com/office/officeart/2018/2/layout/IconLabelList"/>
    <dgm:cxn modelId="{084C1604-8D7C-47BD-A93D-E3D47A3ECADA}" type="presParOf" srcId="{442EEE9D-9430-4090-AA82-C6D45C5F57FC}" destId="{851E00BC-7C9C-4D70-8AA8-44D58768800E}" srcOrd="0" destOrd="0" presId="urn:microsoft.com/office/officeart/2018/2/layout/IconLabelList"/>
    <dgm:cxn modelId="{ED0361C7-F4D7-4B12-A2BA-8E1666BC2ACA}" type="presParOf" srcId="{442EEE9D-9430-4090-AA82-C6D45C5F57FC}" destId="{05D30BB5-FFDB-4F09-AC79-779F08F5E6B2}" srcOrd="1" destOrd="0" presId="urn:microsoft.com/office/officeart/2018/2/layout/IconLabelList"/>
    <dgm:cxn modelId="{B88D77AF-4820-4647-A17E-7C67CAB7506E}" type="presParOf" srcId="{442EEE9D-9430-4090-AA82-C6D45C5F57FC}" destId="{F3F17360-F3EF-42C5-867C-57353BEBE550}" srcOrd="2" destOrd="0" presId="urn:microsoft.com/office/officeart/2018/2/layout/IconLabelList"/>
    <dgm:cxn modelId="{84A0A71E-B83D-4498-85F9-6E0C82ACD6DB}" type="presParOf" srcId="{ECB39D66-AA8C-43BC-9E55-DC808031176E}" destId="{35D3A4DF-F8F2-42CE-8B7B-4989ECED35A5}" srcOrd="5" destOrd="0" presId="urn:microsoft.com/office/officeart/2018/2/layout/IconLabelList"/>
    <dgm:cxn modelId="{4A845277-F169-425A-89B2-16C25DB9BB92}" type="presParOf" srcId="{ECB39D66-AA8C-43BC-9E55-DC808031176E}" destId="{6031B72A-9058-40CB-9D65-9C21E22073E3}" srcOrd="6" destOrd="0" presId="urn:microsoft.com/office/officeart/2018/2/layout/IconLabelList"/>
    <dgm:cxn modelId="{1B5234C4-DFDB-4257-9EA4-E0A88A574C02}" type="presParOf" srcId="{6031B72A-9058-40CB-9D65-9C21E22073E3}" destId="{AE4FDA80-3872-4A16-AFEF-91335720196E}" srcOrd="0" destOrd="0" presId="urn:microsoft.com/office/officeart/2018/2/layout/IconLabelList"/>
    <dgm:cxn modelId="{5B35B59E-348E-440F-9818-54CC9E79718B}" type="presParOf" srcId="{6031B72A-9058-40CB-9D65-9C21E22073E3}" destId="{CC678B30-D0E4-4BCB-878A-CF08C2FDD749}" srcOrd="1" destOrd="0" presId="urn:microsoft.com/office/officeart/2018/2/layout/IconLabelList"/>
    <dgm:cxn modelId="{DCBFE715-AC98-4E4F-9883-A6138C6C1234}" type="presParOf" srcId="{6031B72A-9058-40CB-9D65-9C21E22073E3}" destId="{E89ACF8F-437C-453F-81A9-5E6B8FA0E0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442100-5DEF-4C2C-B4CB-A1F76FA8F6F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83FD861-A9F3-4258-870F-AC8ACB5022C1}">
      <dgm:prSet/>
      <dgm:spPr/>
      <dgm:t>
        <a:bodyPr/>
        <a:lstStyle/>
        <a:p>
          <a:r>
            <a:rPr lang="es-ES" b="1" dirty="0"/>
            <a:t>Inversión de dependencias</a:t>
          </a:r>
          <a:r>
            <a:rPr lang="es-ES" dirty="0"/>
            <a:t>:</a:t>
          </a:r>
          <a:br>
            <a:rPr lang="es-ES" dirty="0"/>
          </a:br>
          <a:r>
            <a:rPr lang="es-ES" dirty="0"/>
            <a:t>En lugar de que una clase cree directamente sus dependencias, las recibe desde fuera.</a:t>
          </a:r>
          <a:br>
            <a:rPr lang="es-ES" dirty="0"/>
          </a:br>
          <a:r>
            <a:rPr lang="es-ES" dirty="0"/>
            <a:t>Esto permite:</a:t>
          </a:r>
          <a:endParaRPr lang="en-US" dirty="0"/>
        </a:p>
      </dgm:t>
    </dgm:pt>
    <dgm:pt modelId="{BF431EE0-C020-4138-8E41-5AD4D9007452}" type="parTrans" cxnId="{9DCBFAEC-EB35-4CE1-8A9D-A3E6829C8633}">
      <dgm:prSet/>
      <dgm:spPr/>
      <dgm:t>
        <a:bodyPr/>
        <a:lstStyle/>
        <a:p>
          <a:endParaRPr lang="en-US"/>
        </a:p>
      </dgm:t>
    </dgm:pt>
    <dgm:pt modelId="{D5E8E173-2EF8-4986-B9DF-97EF68019212}" type="sibTrans" cxnId="{9DCBFAEC-EB35-4CE1-8A9D-A3E6829C8633}">
      <dgm:prSet/>
      <dgm:spPr/>
      <dgm:t>
        <a:bodyPr/>
        <a:lstStyle/>
        <a:p>
          <a:endParaRPr lang="en-US"/>
        </a:p>
      </dgm:t>
    </dgm:pt>
    <dgm:pt modelId="{24A5156B-C031-424D-91E5-7AF74FA4AA72}">
      <dgm:prSet/>
      <dgm:spPr/>
      <dgm:t>
        <a:bodyPr/>
        <a:lstStyle/>
        <a:p>
          <a:r>
            <a:rPr lang="es-ES"/>
            <a:t>Reemplazar dependencias fácilmente.</a:t>
          </a:r>
          <a:endParaRPr lang="en-US"/>
        </a:p>
      </dgm:t>
    </dgm:pt>
    <dgm:pt modelId="{2B96841D-681C-441E-8EB5-869CF2C40E76}" type="parTrans" cxnId="{4B216FAB-96EB-4951-9B09-F91443EE6A46}">
      <dgm:prSet/>
      <dgm:spPr/>
      <dgm:t>
        <a:bodyPr/>
        <a:lstStyle/>
        <a:p>
          <a:endParaRPr lang="en-US"/>
        </a:p>
      </dgm:t>
    </dgm:pt>
    <dgm:pt modelId="{C77F6D20-9C96-4FDD-976A-DADBC238168A}" type="sibTrans" cxnId="{4B216FAB-96EB-4951-9B09-F91443EE6A46}">
      <dgm:prSet/>
      <dgm:spPr/>
      <dgm:t>
        <a:bodyPr/>
        <a:lstStyle/>
        <a:p>
          <a:endParaRPr lang="en-US"/>
        </a:p>
      </dgm:t>
    </dgm:pt>
    <dgm:pt modelId="{66DF1353-DFBD-4654-A9EC-8C92EE3D8D6C}">
      <dgm:prSet/>
      <dgm:spPr/>
      <dgm:t>
        <a:bodyPr/>
        <a:lstStyle/>
        <a:p>
          <a:r>
            <a:rPr lang="es-ES"/>
            <a:t>Mejorar las pruebas unitarias.</a:t>
          </a:r>
          <a:endParaRPr lang="en-US"/>
        </a:p>
      </dgm:t>
    </dgm:pt>
    <dgm:pt modelId="{23323321-D87A-444F-8872-1595EF4C95E3}" type="parTrans" cxnId="{CD6F2183-D211-411B-A419-FB6A82F294B6}">
      <dgm:prSet/>
      <dgm:spPr/>
      <dgm:t>
        <a:bodyPr/>
        <a:lstStyle/>
        <a:p>
          <a:endParaRPr lang="en-US"/>
        </a:p>
      </dgm:t>
    </dgm:pt>
    <dgm:pt modelId="{1FCD94E2-FE3D-469A-9EBD-D7AFEEB28653}" type="sibTrans" cxnId="{CD6F2183-D211-411B-A419-FB6A82F294B6}">
      <dgm:prSet/>
      <dgm:spPr/>
      <dgm:t>
        <a:bodyPr/>
        <a:lstStyle/>
        <a:p>
          <a:endParaRPr lang="en-US"/>
        </a:p>
      </dgm:t>
    </dgm:pt>
    <dgm:pt modelId="{2B80521C-0311-4D0C-ADAE-A32D67F4068B}">
      <dgm:prSet/>
      <dgm:spPr/>
      <dgm:t>
        <a:bodyPr/>
        <a:lstStyle/>
        <a:p>
          <a:r>
            <a:rPr lang="es-ES" b="1" dirty="0"/>
            <a:t>Contenedores de inversión de control (</a:t>
          </a:r>
          <a:r>
            <a:rPr lang="es-ES" b="1" dirty="0" err="1"/>
            <a:t>IoC</a:t>
          </a:r>
          <a:r>
            <a:rPr lang="es-ES" b="1" dirty="0"/>
            <a:t>)</a:t>
          </a:r>
          <a:r>
            <a:rPr lang="es-ES" dirty="0"/>
            <a:t>:</a:t>
          </a:r>
          <a:br>
            <a:rPr lang="es-ES" dirty="0"/>
          </a:br>
          <a:r>
            <a:rPr lang="es-ES" dirty="0"/>
            <a:t>Herramientas que gestionan automáticamente las dependencias.</a:t>
          </a:r>
          <a:br>
            <a:rPr lang="es-ES" dirty="0"/>
          </a:br>
          <a:endParaRPr lang="en-US" dirty="0"/>
        </a:p>
      </dgm:t>
    </dgm:pt>
    <dgm:pt modelId="{59D9B4AC-5DA6-4B8F-823B-6BD2A6326D3A}" type="parTrans" cxnId="{CC1C45F9-47F8-44EB-9B9A-B86C601E1840}">
      <dgm:prSet/>
      <dgm:spPr/>
      <dgm:t>
        <a:bodyPr/>
        <a:lstStyle/>
        <a:p>
          <a:endParaRPr lang="en-US"/>
        </a:p>
      </dgm:t>
    </dgm:pt>
    <dgm:pt modelId="{6FDD8D07-A99F-4035-A8E0-DBC0DBCA3574}" type="sibTrans" cxnId="{CC1C45F9-47F8-44EB-9B9A-B86C601E1840}">
      <dgm:prSet/>
      <dgm:spPr/>
      <dgm:t>
        <a:bodyPr/>
        <a:lstStyle/>
        <a:p>
          <a:endParaRPr lang="en-US"/>
        </a:p>
      </dgm:t>
    </dgm:pt>
    <dgm:pt modelId="{AC7362EC-10E1-4B74-A1DB-5CB403B68654}">
      <dgm:prSet/>
      <dgm:spPr/>
      <dgm:t>
        <a:bodyPr/>
        <a:lstStyle/>
        <a:p>
          <a:r>
            <a:rPr lang="es-ES" b="1" dirty="0"/>
            <a:t>Spring</a:t>
          </a:r>
          <a:r>
            <a:rPr lang="es-ES" dirty="0"/>
            <a:t> (Java)</a:t>
          </a:r>
        </a:p>
        <a:p>
          <a:r>
            <a:rPr lang="es-ES" b="1" dirty="0"/>
            <a:t>Laravel </a:t>
          </a:r>
          <a:r>
            <a:rPr lang="es-ES" b="1" dirty="0" err="1"/>
            <a:t>Service</a:t>
          </a:r>
          <a:r>
            <a:rPr lang="es-ES" b="1" dirty="0"/>
            <a:t> Container</a:t>
          </a:r>
          <a:r>
            <a:rPr lang="es-ES" dirty="0"/>
            <a:t> (PHP)</a:t>
          </a:r>
        </a:p>
        <a:p>
          <a:r>
            <a:rPr lang="es-ES" b="1" dirty="0"/>
            <a:t>Unity / </a:t>
          </a:r>
          <a:r>
            <a:rPr lang="es-ES" b="1" dirty="0" err="1"/>
            <a:t>Autofac</a:t>
          </a:r>
          <a:r>
            <a:rPr lang="es-ES" dirty="0"/>
            <a:t> (.NET)</a:t>
          </a:r>
          <a:endParaRPr lang="en-US" dirty="0"/>
        </a:p>
      </dgm:t>
    </dgm:pt>
    <dgm:pt modelId="{84384640-7A26-48BE-8A79-44CD70FB3D39}" type="parTrans" cxnId="{132E3263-CD7E-4E02-B05E-FB1E55EB503F}">
      <dgm:prSet/>
      <dgm:spPr/>
      <dgm:t>
        <a:bodyPr/>
        <a:lstStyle/>
        <a:p>
          <a:endParaRPr lang="en-US"/>
        </a:p>
      </dgm:t>
    </dgm:pt>
    <dgm:pt modelId="{C7CCBD21-396C-47C2-9D7A-8B0A5B153998}" type="sibTrans" cxnId="{132E3263-CD7E-4E02-B05E-FB1E55EB503F}">
      <dgm:prSet/>
      <dgm:spPr/>
      <dgm:t>
        <a:bodyPr/>
        <a:lstStyle/>
        <a:p>
          <a:endParaRPr lang="en-US"/>
        </a:p>
      </dgm:t>
    </dgm:pt>
    <dgm:pt modelId="{8AD355D6-2C6B-453E-816C-34B4E293F183}" type="pres">
      <dgm:prSet presAssocID="{24442100-5DEF-4C2C-B4CB-A1F76FA8F6FE}" presName="Name0" presStyleCnt="0">
        <dgm:presLayoutVars>
          <dgm:dir/>
          <dgm:resizeHandles val="exact"/>
        </dgm:presLayoutVars>
      </dgm:prSet>
      <dgm:spPr/>
    </dgm:pt>
    <dgm:pt modelId="{87C1324B-7F92-4413-8C7A-B2C51E75A6F0}" type="pres">
      <dgm:prSet presAssocID="{783FD861-A9F3-4258-870F-AC8ACB5022C1}" presName="node" presStyleLbl="node1" presStyleIdx="0" presStyleCnt="5">
        <dgm:presLayoutVars>
          <dgm:bulletEnabled val="1"/>
        </dgm:presLayoutVars>
      </dgm:prSet>
      <dgm:spPr/>
    </dgm:pt>
    <dgm:pt modelId="{57A58237-5347-4332-9279-4C69351A6814}" type="pres">
      <dgm:prSet presAssocID="{D5E8E173-2EF8-4986-B9DF-97EF68019212}" presName="sibTrans" presStyleLbl="sibTrans1D1" presStyleIdx="0" presStyleCnt="4"/>
      <dgm:spPr/>
    </dgm:pt>
    <dgm:pt modelId="{A2A6A542-D34F-47AA-8C9B-0B4F3B6EDB2E}" type="pres">
      <dgm:prSet presAssocID="{D5E8E173-2EF8-4986-B9DF-97EF68019212}" presName="connectorText" presStyleLbl="sibTrans1D1" presStyleIdx="0" presStyleCnt="4"/>
      <dgm:spPr/>
    </dgm:pt>
    <dgm:pt modelId="{AFEEBD67-5FD3-49E4-8C2B-12A8CA701992}" type="pres">
      <dgm:prSet presAssocID="{24A5156B-C031-424D-91E5-7AF74FA4AA72}" presName="node" presStyleLbl="node1" presStyleIdx="1" presStyleCnt="5">
        <dgm:presLayoutVars>
          <dgm:bulletEnabled val="1"/>
        </dgm:presLayoutVars>
      </dgm:prSet>
      <dgm:spPr/>
    </dgm:pt>
    <dgm:pt modelId="{168DF63A-BF91-463B-94F8-73A507E03D29}" type="pres">
      <dgm:prSet presAssocID="{C77F6D20-9C96-4FDD-976A-DADBC238168A}" presName="sibTrans" presStyleLbl="sibTrans1D1" presStyleIdx="1" presStyleCnt="4"/>
      <dgm:spPr/>
    </dgm:pt>
    <dgm:pt modelId="{C5558DD1-C9CC-491C-A29C-2782D933E558}" type="pres">
      <dgm:prSet presAssocID="{C77F6D20-9C96-4FDD-976A-DADBC238168A}" presName="connectorText" presStyleLbl="sibTrans1D1" presStyleIdx="1" presStyleCnt="4"/>
      <dgm:spPr/>
    </dgm:pt>
    <dgm:pt modelId="{9C80D3FA-48A5-4DFF-9AEA-83FA59E434DB}" type="pres">
      <dgm:prSet presAssocID="{66DF1353-DFBD-4654-A9EC-8C92EE3D8D6C}" presName="node" presStyleLbl="node1" presStyleIdx="2" presStyleCnt="5">
        <dgm:presLayoutVars>
          <dgm:bulletEnabled val="1"/>
        </dgm:presLayoutVars>
      </dgm:prSet>
      <dgm:spPr/>
    </dgm:pt>
    <dgm:pt modelId="{CEC82629-CAA9-41C8-B30F-8FD6AA1A7CB5}" type="pres">
      <dgm:prSet presAssocID="{1FCD94E2-FE3D-469A-9EBD-D7AFEEB28653}" presName="sibTrans" presStyleLbl="sibTrans1D1" presStyleIdx="2" presStyleCnt="4"/>
      <dgm:spPr/>
    </dgm:pt>
    <dgm:pt modelId="{EF7700F3-796B-4941-9A74-9B7BDFB1283A}" type="pres">
      <dgm:prSet presAssocID="{1FCD94E2-FE3D-469A-9EBD-D7AFEEB28653}" presName="connectorText" presStyleLbl="sibTrans1D1" presStyleIdx="2" presStyleCnt="4"/>
      <dgm:spPr/>
    </dgm:pt>
    <dgm:pt modelId="{D3F931D2-AB98-4C7E-836D-019458171D4C}" type="pres">
      <dgm:prSet presAssocID="{2B80521C-0311-4D0C-ADAE-A32D67F4068B}" presName="node" presStyleLbl="node1" presStyleIdx="3" presStyleCnt="5">
        <dgm:presLayoutVars>
          <dgm:bulletEnabled val="1"/>
        </dgm:presLayoutVars>
      </dgm:prSet>
      <dgm:spPr/>
    </dgm:pt>
    <dgm:pt modelId="{B1542C35-E332-4132-B3CF-F0EBE7DB55C6}" type="pres">
      <dgm:prSet presAssocID="{6FDD8D07-A99F-4035-A8E0-DBC0DBCA3574}" presName="sibTrans" presStyleLbl="sibTrans1D1" presStyleIdx="3" presStyleCnt="4"/>
      <dgm:spPr/>
    </dgm:pt>
    <dgm:pt modelId="{01C2C86B-123C-4E4B-9996-947905A07D99}" type="pres">
      <dgm:prSet presAssocID="{6FDD8D07-A99F-4035-A8E0-DBC0DBCA3574}" presName="connectorText" presStyleLbl="sibTrans1D1" presStyleIdx="3" presStyleCnt="4"/>
      <dgm:spPr/>
    </dgm:pt>
    <dgm:pt modelId="{7C716314-34BF-4894-849E-127D0EE915C2}" type="pres">
      <dgm:prSet presAssocID="{AC7362EC-10E1-4B74-A1DB-5CB403B68654}" presName="node" presStyleLbl="node1" presStyleIdx="4" presStyleCnt="5" custLinFactNeighborX="65409" custLinFactNeighborY="-916">
        <dgm:presLayoutVars>
          <dgm:bulletEnabled val="1"/>
        </dgm:presLayoutVars>
      </dgm:prSet>
      <dgm:spPr/>
    </dgm:pt>
  </dgm:ptLst>
  <dgm:cxnLst>
    <dgm:cxn modelId="{19F47C30-B70F-4CAC-9335-57D260878DD2}" type="presOf" srcId="{C77F6D20-9C96-4FDD-976A-DADBC238168A}" destId="{168DF63A-BF91-463B-94F8-73A507E03D29}" srcOrd="0" destOrd="0" presId="urn:microsoft.com/office/officeart/2016/7/layout/RepeatingBendingProcessNew"/>
    <dgm:cxn modelId="{132E3263-CD7E-4E02-B05E-FB1E55EB503F}" srcId="{24442100-5DEF-4C2C-B4CB-A1F76FA8F6FE}" destId="{AC7362EC-10E1-4B74-A1DB-5CB403B68654}" srcOrd="4" destOrd="0" parTransId="{84384640-7A26-48BE-8A79-44CD70FB3D39}" sibTransId="{C7CCBD21-396C-47C2-9D7A-8B0A5B153998}"/>
    <dgm:cxn modelId="{AF900B47-C14E-4983-ABA4-CEAA4D98F469}" type="presOf" srcId="{24A5156B-C031-424D-91E5-7AF74FA4AA72}" destId="{AFEEBD67-5FD3-49E4-8C2B-12A8CA701992}" srcOrd="0" destOrd="0" presId="urn:microsoft.com/office/officeart/2016/7/layout/RepeatingBendingProcessNew"/>
    <dgm:cxn modelId="{C0017148-E1C2-417B-8399-9010E3E9D1C4}" type="presOf" srcId="{6FDD8D07-A99F-4035-A8E0-DBC0DBCA3574}" destId="{01C2C86B-123C-4E4B-9996-947905A07D99}" srcOrd="1" destOrd="0" presId="urn:microsoft.com/office/officeart/2016/7/layout/RepeatingBendingProcessNew"/>
    <dgm:cxn modelId="{5BCC586D-914F-4056-82B3-04879DA4A884}" type="presOf" srcId="{783FD861-A9F3-4258-870F-AC8ACB5022C1}" destId="{87C1324B-7F92-4413-8C7A-B2C51E75A6F0}" srcOrd="0" destOrd="0" presId="urn:microsoft.com/office/officeart/2016/7/layout/RepeatingBendingProcessNew"/>
    <dgm:cxn modelId="{CD77F272-DC7F-4A20-974C-81228C3BAD73}" type="presOf" srcId="{AC7362EC-10E1-4B74-A1DB-5CB403B68654}" destId="{7C716314-34BF-4894-849E-127D0EE915C2}" srcOrd="0" destOrd="0" presId="urn:microsoft.com/office/officeart/2016/7/layout/RepeatingBendingProcessNew"/>
    <dgm:cxn modelId="{25588F5A-6319-474D-88D6-DBD47B4E3E4B}" type="presOf" srcId="{24442100-5DEF-4C2C-B4CB-A1F76FA8F6FE}" destId="{8AD355D6-2C6B-453E-816C-34B4E293F183}" srcOrd="0" destOrd="0" presId="urn:microsoft.com/office/officeart/2016/7/layout/RepeatingBendingProcessNew"/>
    <dgm:cxn modelId="{BA6CF17C-ADD6-43A9-BB55-D369F7168888}" type="presOf" srcId="{2B80521C-0311-4D0C-ADAE-A32D67F4068B}" destId="{D3F931D2-AB98-4C7E-836D-019458171D4C}" srcOrd="0" destOrd="0" presId="urn:microsoft.com/office/officeart/2016/7/layout/RepeatingBendingProcessNew"/>
    <dgm:cxn modelId="{CD6F2183-D211-411B-A419-FB6A82F294B6}" srcId="{24442100-5DEF-4C2C-B4CB-A1F76FA8F6FE}" destId="{66DF1353-DFBD-4654-A9EC-8C92EE3D8D6C}" srcOrd="2" destOrd="0" parTransId="{23323321-D87A-444F-8872-1595EF4C95E3}" sibTransId="{1FCD94E2-FE3D-469A-9EBD-D7AFEEB28653}"/>
    <dgm:cxn modelId="{F903D986-C85E-4E08-BE71-D6B36D5DED00}" type="presOf" srcId="{C77F6D20-9C96-4FDD-976A-DADBC238168A}" destId="{C5558DD1-C9CC-491C-A29C-2782D933E558}" srcOrd="1" destOrd="0" presId="urn:microsoft.com/office/officeart/2016/7/layout/RepeatingBendingProcessNew"/>
    <dgm:cxn modelId="{00B7B08A-286E-43BC-8CF1-A8CDBEFF0935}" type="presOf" srcId="{1FCD94E2-FE3D-469A-9EBD-D7AFEEB28653}" destId="{CEC82629-CAA9-41C8-B30F-8FD6AA1A7CB5}" srcOrd="0" destOrd="0" presId="urn:microsoft.com/office/officeart/2016/7/layout/RepeatingBendingProcessNew"/>
    <dgm:cxn modelId="{E77AFF91-F88E-4939-80F9-366C10E96671}" type="presOf" srcId="{D5E8E173-2EF8-4986-B9DF-97EF68019212}" destId="{A2A6A542-D34F-47AA-8C9B-0B4F3B6EDB2E}" srcOrd="1" destOrd="0" presId="urn:microsoft.com/office/officeart/2016/7/layout/RepeatingBendingProcessNew"/>
    <dgm:cxn modelId="{4B216FAB-96EB-4951-9B09-F91443EE6A46}" srcId="{24442100-5DEF-4C2C-B4CB-A1F76FA8F6FE}" destId="{24A5156B-C031-424D-91E5-7AF74FA4AA72}" srcOrd="1" destOrd="0" parTransId="{2B96841D-681C-441E-8EB5-869CF2C40E76}" sibTransId="{C77F6D20-9C96-4FDD-976A-DADBC238168A}"/>
    <dgm:cxn modelId="{9A7F40C8-374E-4094-831D-EBB964C8DFCC}" type="presOf" srcId="{1FCD94E2-FE3D-469A-9EBD-D7AFEEB28653}" destId="{EF7700F3-796B-4941-9A74-9B7BDFB1283A}" srcOrd="1" destOrd="0" presId="urn:microsoft.com/office/officeart/2016/7/layout/RepeatingBendingProcessNew"/>
    <dgm:cxn modelId="{9CF004D3-A9C7-4116-AD9B-261635EF81C6}" type="presOf" srcId="{66DF1353-DFBD-4654-A9EC-8C92EE3D8D6C}" destId="{9C80D3FA-48A5-4DFF-9AEA-83FA59E434DB}" srcOrd="0" destOrd="0" presId="urn:microsoft.com/office/officeart/2016/7/layout/RepeatingBendingProcessNew"/>
    <dgm:cxn modelId="{3FD547E3-EF30-41E3-83BC-D72AD8A743E5}" type="presOf" srcId="{6FDD8D07-A99F-4035-A8E0-DBC0DBCA3574}" destId="{B1542C35-E332-4132-B3CF-F0EBE7DB55C6}" srcOrd="0" destOrd="0" presId="urn:microsoft.com/office/officeart/2016/7/layout/RepeatingBendingProcessNew"/>
    <dgm:cxn modelId="{9DCBFAEC-EB35-4CE1-8A9D-A3E6829C8633}" srcId="{24442100-5DEF-4C2C-B4CB-A1F76FA8F6FE}" destId="{783FD861-A9F3-4258-870F-AC8ACB5022C1}" srcOrd="0" destOrd="0" parTransId="{BF431EE0-C020-4138-8E41-5AD4D9007452}" sibTransId="{D5E8E173-2EF8-4986-B9DF-97EF68019212}"/>
    <dgm:cxn modelId="{C49B32F0-8CEC-4D92-896D-E2316A641E96}" type="presOf" srcId="{D5E8E173-2EF8-4986-B9DF-97EF68019212}" destId="{57A58237-5347-4332-9279-4C69351A6814}" srcOrd="0" destOrd="0" presId="urn:microsoft.com/office/officeart/2016/7/layout/RepeatingBendingProcessNew"/>
    <dgm:cxn modelId="{CC1C45F9-47F8-44EB-9B9A-B86C601E1840}" srcId="{24442100-5DEF-4C2C-B4CB-A1F76FA8F6FE}" destId="{2B80521C-0311-4D0C-ADAE-A32D67F4068B}" srcOrd="3" destOrd="0" parTransId="{59D9B4AC-5DA6-4B8F-823B-6BD2A6326D3A}" sibTransId="{6FDD8D07-A99F-4035-A8E0-DBC0DBCA3574}"/>
    <dgm:cxn modelId="{20B7F63A-ED4B-4B1F-BDEF-4FBDD90838C9}" type="presParOf" srcId="{8AD355D6-2C6B-453E-816C-34B4E293F183}" destId="{87C1324B-7F92-4413-8C7A-B2C51E75A6F0}" srcOrd="0" destOrd="0" presId="urn:microsoft.com/office/officeart/2016/7/layout/RepeatingBendingProcessNew"/>
    <dgm:cxn modelId="{C458041C-6F77-4536-81C6-FC02F948F116}" type="presParOf" srcId="{8AD355D6-2C6B-453E-816C-34B4E293F183}" destId="{57A58237-5347-4332-9279-4C69351A6814}" srcOrd="1" destOrd="0" presId="urn:microsoft.com/office/officeart/2016/7/layout/RepeatingBendingProcessNew"/>
    <dgm:cxn modelId="{D07F94C9-9D24-41A0-B2A6-72D6CC059CEA}" type="presParOf" srcId="{57A58237-5347-4332-9279-4C69351A6814}" destId="{A2A6A542-D34F-47AA-8C9B-0B4F3B6EDB2E}" srcOrd="0" destOrd="0" presId="urn:microsoft.com/office/officeart/2016/7/layout/RepeatingBendingProcessNew"/>
    <dgm:cxn modelId="{5B3CF2D6-7D02-47A8-834C-8657D452262B}" type="presParOf" srcId="{8AD355D6-2C6B-453E-816C-34B4E293F183}" destId="{AFEEBD67-5FD3-49E4-8C2B-12A8CA701992}" srcOrd="2" destOrd="0" presId="urn:microsoft.com/office/officeart/2016/7/layout/RepeatingBendingProcessNew"/>
    <dgm:cxn modelId="{52C80716-E3BB-4E13-9800-5C6B0B9FFB94}" type="presParOf" srcId="{8AD355D6-2C6B-453E-816C-34B4E293F183}" destId="{168DF63A-BF91-463B-94F8-73A507E03D29}" srcOrd="3" destOrd="0" presId="urn:microsoft.com/office/officeart/2016/7/layout/RepeatingBendingProcessNew"/>
    <dgm:cxn modelId="{E5DF6F19-8110-4B46-859C-453FC06908E0}" type="presParOf" srcId="{168DF63A-BF91-463B-94F8-73A507E03D29}" destId="{C5558DD1-C9CC-491C-A29C-2782D933E558}" srcOrd="0" destOrd="0" presId="urn:microsoft.com/office/officeart/2016/7/layout/RepeatingBendingProcessNew"/>
    <dgm:cxn modelId="{427EA6CE-7E12-441D-B611-8F2C7B0EF94E}" type="presParOf" srcId="{8AD355D6-2C6B-453E-816C-34B4E293F183}" destId="{9C80D3FA-48A5-4DFF-9AEA-83FA59E434DB}" srcOrd="4" destOrd="0" presId="urn:microsoft.com/office/officeart/2016/7/layout/RepeatingBendingProcessNew"/>
    <dgm:cxn modelId="{95A8AAAD-F1A8-4272-BE8D-2B6CDC6C59ED}" type="presParOf" srcId="{8AD355D6-2C6B-453E-816C-34B4E293F183}" destId="{CEC82629-CAA9-41C8-B30F-8FD6AA1A7CB5}" srcOrd="5" destOrd="0" presId="urn:microsoft.com/office/officeart/2016/7/layout/RepeatingBendingProcessNew"/>
    <dgm:cxn modelId="{B9E1211A-D27A-454B-B19D-B93C034D0E6A}" type="presParOf" srcId="{CEC82629-CAA9-41C8-B30F-8FD6AA1A7CB5}" destId="{EF7700F3-796B-4941-9A74-9B7BDFB1283A}" srcOrd="0" destOrd="0" presId="urn:microsoft.com/office/officeart/2016/7/layout/RepeatingBendingProcessNew"/>
    <dgm:cxn modelId="{17A85C27-A037-4A85-B39C-E3F8FB5E4869}" type="presParOf" srcId="{8AD355D6-2C6B-453E-816C-34B4E293F183}" destId="{D3F931D2-AB98-4C7E-836D-019458171D4C}" srcOrd="6" destOrd="0" presId="urn:microsoft.com/office/officeart/2016/7/layout/RepeatingBendingProcessNew"/>
    <dgm:cxn modelId="{E246D348-8219-43A7-AA73-244E8CD84807}" type="presParOf" srcId="{8AD355D6-2C6B-453E-816C-34B4E293F183}" destId="{B1542C35-E332-4132-B3CF-F0EBE7DB55C6}" srcOrd="7" destOrd="0" presId="urn:microsoft.com/office/officeart/2016/7/layout/RepeatingBendingProcessNew"/>
    <dgm:cxn modelId="{005CEC3A-EF82-40FB-B1AA-14DF6FECA65E}" type="presParOf" srcId="{B1542C35-E332-4132-B3CF-F0EBE7DB55C6}" destId="{01C2C86B-123C-4E4B-9996-947905A07D99}" srcOrd="0" destOrd="0" presId="urn:microsoft.com/office/officeart/2016/7/layout/RepeatingBendingProcessNew"/>
    <dgm:cxn modelId="{C7FBC353-D299-4A4D-A8DB-C6284857DFB0}" type="presParOf" srcId="{8AD355D6-2C6B-453E-816C-34B4E293F183}" destId="{7C716314-34BF-4894-849E-127D0EE915C2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B2889CB-B3F0-4F96-A20B-73DC2BF9250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C3320E-202F-406C-A96F-CAB22A768E0B}">
      <dgm:prSet/>
      <dgm:spPr/>
      <dgm:t>
        <a:bodyPr/>
        <a:lstStyle/>
        <a:p>
          <a:r>
            <a:rPr lang="es-ES" b="0" i="0" baseline="0"/>
            <a:t>La arquitectura de software organiza los componentes de una aplicación.</a:t>
          </a:r>
          <a:endParaRPr lang="en-US"/>
        </a:p>
      </dgm:t>
    </dgm:pt>
    <dgm:pt modelId="{3FA0445F-F627-4482-8706-A8CF28D3504E}" type="parTrans" cxnId="{6F925BC9-6C3F-48B2-A47F-B31C3A79496B}">
      <dgm:prSet/>
      <dgm:spPr/>
      <dgm:t>
        <a:bodyPr/>
        <a:lstStyle/>
        <a:p>
          <a:endParaRPr lang="en-US"/>
        </a:p>
      </dgm:t>
    </dgm:pt>
    <dgm:pt modelId="{4A1C757F-77BC-4A1C-B1E4-42BB338A11DA}" type="sibTrans" cxnId="{6F925BC9-6C3F-48B2-A47F-B31C3A79496B}">
      <dgm:prSet/>
      <dgm:spPr/>
      <dgm:t>
        <a:bodyPr/>
        <a:lstStyle/>
        <a:p>
          <a:endParaRPr lang="en-US"/>
        </a:p>
      </dgm:t>
    </dgm:pt>
    <dgm:pt modelId="{B11C1D7B-BE69-4D39-913B-BC871849978C}">
      <dgm:prSet/>
      <dgm:spPr/>
      <dgm:t>
        <a:bodyPr/>
        <a:lstStyle/>
        <a:p>
          <a:r>
            <a:rPr lang="es-ES" b="0" i="0" baseline="0"/>
            <a:t>Patrones como </a:t>
          </a:r>
          <a:r>
            <a:rPr lang="es-ES" b="1" i="0" baseline="0"/>
            <a:t>Monolito, MVC y por capas</a:t>
          </a:r>
          <a:r>
            <a:rPr lang="es-ES" b="0" i="0" baseline="0"/>
            <a:t> son muy comunes.</a:t>
          </a:r>
          <a:endParaRPr lang="en-US"/>
        </a:p>
      </dgm:t>
    </dgm:pt>
    <dgm:pt modelId="{2EBC2843-774F-48D2-8143-B76B19DB13C1}" type="parTrans" cxnId="{704E0EF4-1338-43F8-A2C4-8BE5220A8F86}">
      <dgm:prSet/>
      <dgm:spPr/>
      <dgm:t>
        <a:bodyPr/>
        <a:lstStyle/>
        <a:p>
          <a:endParaRPr lang="en-US"/>
        </a:p>
      </dgm:t>
    </dgm:pt>
    <dgm:pt modelId="{3C41F019-181C-44F4-BEAE-9B1715BBE6B7}" type="sibTrans" cxnId="{704E0EF4-1338-43F8-A2C4-8BE5220A8F86}">
      <dgm:prSet/>
      <dgm:spPr/>
      <dgm:t>
        <a:bodyPr/>
        <a:lstStyle/>
        <a:p>
          <a:endParaRPr lang="en-US"/>
        </a:p>
      </dgm:t>
    </dgm:pt>
    <dgm:pt modelId="{B0570121-5798-4AFD-925B-F36C5E2D9847}">
      <dgm:prSet/>
      <dgm:spPr/>
      <dgm:t>
        <a:bodyPr/>
        <a:lstStyle/>
        <a:p>
          <a:r>
            <a:rPr lang="es-ES" b="0" i="0" baseline="0"/>
            <a:t>El patrón </a:t>
          </a:r>
          <a:r>
            <a:rPr lang="es-ES" b="1" i="0" baseline="0"/>
            <a:t>MVC</a:t>
          </a:r>
          <a:r>
            <a:rPr lang="es-ES" b="0" i="0" baseline="0"/>
            <a:t> separa presentación, negocio y datos.</a:t>
          </a:r>
          <a:endParaRPr lang="en-US"/>
        </a:p>
      </dgm:t>
    </dgm:pt>
    <dgm:pt modelId="{A78DD353-A385-4C1D-ADBE-15264B707469}" type="parTrans" cxnId="{BB5FA8E6-8CC4-42D0-A570-50B29A6A6FC3}">
      <dgm:prSet/>
      <dgm:spPr/>
      <dgm:t>
        <a:bodyPr/>
        <a:lstStyle/>
        <a:p>
          <a:endParaRPr lang="en-US"/>
        </a:p>
      </dgm:t>
    </dgm:pt>
    <dgm:pt modelId="{CB9585F1-433F-4C68-B6CC-2A4F9AEC00C9}" type="sibTrans" cxnId="{BB5FA8E6-8CC4-42D0-A570-50B29A6A6FC3}">
      <dgm:prSet/>
      <dgm:spPr/>
      <dgm:t>
        <a:bodyPr/>
        <a:lstStyle/>
        <a:p>
          <a:endParaRPr lang="en-US"/>
        </a:p>
      </dgm:t>
    </dgm:pt>
    <dgm:pt modelId="{B12745D0-8D94-43AD-A408-0175C4862090}">
      <dgm:prSet/>
      <dgm:spPr/>
      <dgm:t>
        <a:bodyPr/>
        <a:lstStyle/>
        <a:p>
          <a:r>
            <a:rPr lang="es-ES" b="0" i="0" baseline="0"/>
            <a:t>La </a:t>
          </a:r>
          <a:r>
            <a:rPr lang="es-ES" b="1" i="0" baseline="0"/>
            <a:t>separación de capas</a:t>
          </a:r>
          <a:r>
            <a:rPr lang="es-ES" b="0" i="0" baseline="0"/>
            <a:t> mejora la mantenibilidad.</a:t>
          </a:r>
          <a:endParaRPr lang="en-US"/>
        </a:p>
      </dgm:t>
    </dgm:pt>
    <dgm:pt modelId="{F16D1BA4-E58C-4F77-AF1E-3A8E90C440BE}" type="parTrans" cxnId="{2FB95092-A504-4108-A196-1F482CCB4604}">
      <dgm:prSet/>
      <dgm:spPr/>
      <dgm:t>
        <a:bodyPr/>
        <a:lstStyle/>
        <a:p>
          <a:endParaRPr lang="en-US"/>
        </a:p>
      </dgm:t>
    </dgm:pt>
    <dgm:pt modelId="{5EA215F4-003C-4603-ACC1-2DC5A41FA02E}" type="sibTrans" cxnId="{2FB95092-A504-4108-A196-1F482CCB4604}">
      <dgm:prSet/>
      <dgm:spPr/>
      <dgm:t>
        <a:bodyPr/>
        <a:lstStyle/>
        <a:p>
          <a:endParaRPr lang="en-US"/>
        </a:p>
      </dgm:t>
    </dgm:pt>
    <dgm:pt modelId="{2B615BD2-E277-4427-A399-B3F95D422739}">
      <dgm:prSet/>
      <dgm:spPr/>
      <dgm:t>
        <a:bodyPr/>
        <a:lstStyle/>
        <a:p>
          <a:r>
            <a:rPr lang="es-ES" b="0" i="0" baseline="0"/>
            <a:t>La </a:t>
          </a:r>
          <a:r>
            <a:rPr lang="es-ES" b="1" i="0" baseline="0"/>
            <a:t>inversión de dependencias (DI/IoC)</a:t>
          </a:r>
          <a:r>
            <a:rPr lang="es-ES" b="0" i="0" baseline="0"/>
            <a:t> es clave para lograr aplicaciones flexibles y testeables.</a:t>
          </a:r>
          <a:endParaRPr lang="en-US"/>
        </a:p>
      </dgm:t>
    </dgm:pt>
    <dgm:pt modelId="{43D3AFFE-105B-4AF3-AAAE-8C605948C31F}" type="parTrans" cxnId="{B12B3D75-0572-47A9-9009-71E8BBE3D665}">
      <dgm:prSet/>
      <dgm:spPr/>
      <dgm:t>
        <a:bodyPr/>
        <a:lstStyle/>
        <a:p>
          <a:endParaRPr lang="en-US"/>
        </a:p>
      </dgm:t>
    </dgm:pt>
    <dgm:pt modelId="{EB1A94A0-E955-4E44-8C36-A41CB9DE1C51}" type="sibTrans" cxnId="{B12B3D75-0572-47A9-9009-71E8BBE3D665}">
      <dgm:prSet/>
      <dgm:spPr/>
      <dgm:t>
        <a:bodyPr/>
        <a:lstStyle/>
        <a:p>
          <a:endParaRPr lang="en-US"/>
        </a:p>
      </dgm:t>
    </dgm:pt>
    <dgm:pt modelId="{F2CF57A7-A377-483A-AAD5-2D0F9E76BCCD}" type="pres">
      <dgm:prSet presAssocID="{DB2889CB-B3F0-4F96-A20B-73DC2BF92501}" presName="root" presStyleCnt="0">
        <dgm:presLayoutVars>
          <dgm:dir/>
          <dgm:resizeHandles val="exact"/>
        </dgm:presLayoutVars>
      </dgm:prSet>
      <dgm:spPr/>
    </dgm:pt>
    <dgm:pt modelId="{0D85F7D4-80DC-49E5-93F2-8F1CF92331B8}" type="pres">
      <dgm:prSet presAssocID="{39C3320E-202F-406C-A96F-CAB22A768E0B}" presName="compNode" presStyleCnt="0"/>
      <dgm:spPr/>
    </dgm:pt>
    <dgm:pt modelId="{08F5A728-48B8-4801-8EC8-070BD0110EC0}" type="pres">
      <dgm:prSet presAssocID="{39C3320E-202F-406C-A96F-CAB22A768E0B}" presName="bgRect" presStyleLbl="bgShp" presStyleIdx="0" presStyleCnt="5"/>
      <dgm:spPr/>
    </dgm:pt>
    <dgm:pt modelId="{04BE4B2A-6350-441E-ADB6-38EB71951932}" type="pres">
      <dgm:prSet presAssocID="{39C3320E-202F-406C-A96F-CAB22A768E0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91640087-CA3C-4E5F-9B27-205101C6D0E0}" type="pres">
      <dgm:prSet presAssocID="{39C3320E-202F-406C-A96F-CAB22A768E0B}" presName="spaceRect" presStyleCnt="0"/>
      <dgm:spPr/>
    </dgm:pt>
    <dgm:pt modelId="{8F3D6D50-D73C-4515-B667-87AF926C3C03}" type="pres">
      <dgm:prSet presAssocID="{39C3320E-202F-406C-A96F-CAB22A768E0B}" presName="parTx" presStyleLbl="revTx" presStyleIdx="0" presStyleCnt="5">
        <dgm:presLayoutVars>
          <dgm:chMax val="0"/>
          <dgm:chPref val="0"/>
        </dgm:presLayoutVars>
      </dgm:prSet>
      <dgm:spPr/>
    </dgm:pt>
    <dgm:pt modelId="{E9B2AD2B-D77A-4691-BE32-6ECB57440BE2}" type="pres">
      <dgm:prSet presAssocID="{4A1C757F-77BC-4A1C-B1E4-42BB338A11DA}" presName="sibTrans" presStyleCnt="0"/>
      <dgm:spPr/>
    </dgm:pt>
    <dgm:pt modelId="{82D37798-E408-48C4-A9CC-8460776DC4CE}" type="pres">
      <dgm:prSet presAssocID="{B11C1D7B-BE69-4D39-913B-BC871849978C}" presName="compNode" presStyleCnt="0"/>
      <dgm:spPr/>
    </dgm:pt>
    <dgm:pt modelId="{B765295B-510C-467E-99DB-3C53CD49527D}" type="pres">
      <dgm:prSet presAssocID="{B11C1D7B-BE69-4D39-913B-BC871849978C}" presName="bgRect" presStyleLbl="bgShp" presStyleIdx="1" presStyleCnt="5"/>
      <dgm:spPr/>
    </dgm:pt>
    <dgm:pt modelId="{FDD180D6-2DA2-45A9-AC74-7FD2FD0EFFD3}" type="pres">
      <dgm:prSet presAssocID="{B11C1D7B-BE69-4D39-913B-BC871849978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ed de ladrillo de edificio contorno"/>
        </a:ext>
      </dgm:extLst>
    </dgm:pt>
    <dgm:pt modelId="{C8022BE3-945E-4E92-802F-8808A5B966F3}" type="pres">
      <dgm:prSet presAssocID="{B11C1D7B-BE69-4D39-913B-BC871849978C}" presName="spaceRect" presStyleCnt="0"/>
      <dgm:spPr/>
    </dgm:pt>
    <dgm:pt modelId="{11E3675A-98B7-42B6-9305-00AA654CA05B}" type="pres">
      <dgm:prSet presAssocID="{B11C1D7B-BE69-4D39-913B-BC871849978C}" presName="parTx" presStyleLbl="revTx" presStyleIdx="1" presStyleCnt="5">
        <dgm:presLayoutVars>
          <dgm:chMax val="0"/>
          <dgm:chPref val="0"/>
        </dgm:presLayoutVars>
      </dgm:prSet>
      <dgm:spPr/>
    </dgm:pt>
    <dgm:pt modelId="{8428D445-DB98-4CED-BCAE-4ABBA2DE5A32}" type="pres">
      <dgm:prSet presAssocID="{3C41F019-181C-44F4-BEAE-9B1715BBE6B7}" presName="sibTrans" presStyleCnt="0"/>
      <dgm:spPr/>
    </dgm:pt>
    <dgm:pt modelId="{5133F515-07A5-486B-980B-2597B8761AAA}" type="pres">
      <dgm:prSet presAssocID="{B0570121-5798-4AFD-925B-F36C5E2D9847}" presName="compNode" presStyleCnt="0"/>
      <dgm:spPr/>
    </dgm:pt>
    <dgm:pt modelId="{FDAE33E3-0A15-4A76-8034-7FD0B6C8AABC}" type="pres">
      <dgm:prSet presAssocID="{B0570121-5798-4AFD-925B-F36C5E2D9847}" presName="bgRect" presStyleLbl="bgShp" presStyleIdx="2" presStyleCnt="5"/>
      <dgm:spPr/>
    </dgm:pt>
    <dgm:pt modelId="{9FC68148-02A3-49A3-B13B-C3F1D7760144}" type="pres">
      <dgm:prSet presAssocID="{B0570121-5798-4AFD-925B-F36C5E2D984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pas (diseño) con relleno sólido"/>
        </a:ext>
      </dgm:extLst>
    </dgm:pt>
    <dgm:pt modelId="{65D22472-85F7-4C0D-99A0-20091F6BA09A}" type="pres">
      <dgm:prSet presAssocID="{B0570121-5798-4AFD-925B-F36C5E2D9847}" presName="spaceRect" presStyleCnt="0"/>
      <dgm:spPr/>
    </dgm:pt>
    <dgm:pt modelId="{25643948-43CA-4F74-925B-70258753BDB2}" type="pres">
      <dgm:prSet presAssocID="{B0570121-5798-4AFD-925B-F36C5E2D9847}" presName="parTx" presStyleLbl="revTx" presStyleIdx="2" presStyleCnt="5">
        <dgm:presLayoutVars>
          <dgm:chMax val="0"/>
          <dgm:chPref val="0"/>
        </dgm:presLayoutVars>
      </dgm:prSet>
      <dgm:spPr/>
    </dgm:pt>
    <dgm:pt modelId="{F9161437-304E-4CAB-83C2-232F605536EA}" type="pres">
      <dgm:prSet presAssocID="{CB9585F1-433F-4C68-B6CC-2A4F9AEC00C9}" presName="sibTrans" presStyleCnt="0"/>
      <dgm:spPr/>
    </dgm:pt>
    <dgm:pt modelId="{FCFB4DF0-5C92-47E3-B0A6-671F233B0848}" type="pres">
      <dgm:prSet presAssocID="{B12745D0-8D94-43AD-A408-0175C4862090}" presName="compNode" presStyleCnt="0"/>
      <dgm:spPr/>
    </dgm:pt>
    <dgm:pt modelId="{933E6128-0431-4AE0-8F83-54850CF15DC9}" type="pres">
      <dgm:prSet presAssocID="{B12745D0-8D94-43AD-A408-0175C4862090}" presName="bgRect" presStyleLbl="bgShp" presStyleIdx="3" presStyleCnt="5"/>
      <dgm:spPr/>
    </dgm:pt>
    <dgm:pt modelId="{A3FCEB5A-A464-4815-B5A5-EA9E9A9960D9}" type="pres">
      <dgm:prSet presAssocID="{B12745D0-8D94-43AD-A408-0175C48620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E75D97D8-AE49-40FA-A8E3-699DADBAF8D3}" type="pres">
      <dgm:prSet presAssocID="{B12745D0-8D94-43AD-A408-0175C4862090}" presName="spaceRect" presStyleCnt="0"/>
      <dgm:spPr/>
    </dgm:pt>
    <dgm:pt modelId="{4792DE82-FC11-4B06-B752-C28CCB615747}" type="pres">
      <dgm:prSet presAssocID="{B12745D0-8D94-43AD-A408-0175C4862090}" presName="parTx" presStyleLbl="revTx" presStyleIdx="3" presStyleCnt="5">
        <dgm:presLayoutVars>
          <dgm:chMax val="0"/>
          <dgm:chPref val="0"/>
        </dgm:presLayoutVars>
      </dgm:prSet>
      <dgm:spPr/>
    </dgm:pt>
    <dgm:pt modelId="{AAD60AF0-D9EC-421C-A80C-C7E09034068B}" type="pres">
      <dgm:prSet presAssocID="{5EA215F4-003C-4603-ACC1-2DC5A41FA02E}" presName="sibTrans" presStyleCnt="0"/>
      <dgm:spPr/>
    </dgm:pt>
    <dgm:pt modelId="{23B884C4-5940-4045-9B77-825BF2570DC6}" type="pres">
      <dgm:prSet presAssocID="{2B615BD2-E277-4427-A399-B3F95D422739}" presName="compNode" presStyleCnt="0"/>
      <dgm:spPr/>
    </dgm:pt>
    <dgm:pt modelId="{B22673A3-F659-464F-8E31-70B51A8AC830}" type="pres">
      <dgm:prSet presAssocID="{2B615BD2-E277-4427-A399-B3F95D422739}" presName="bgRect" presStyleLbl="bgShp" presStyleIdx="4" presStyleCnt="5"/>
      <dgm:spPr/>
    </dgm:pt>
    <dgm:pt modelId="{ADE1FB5A-8EA9-4E95-A2E1-2CCA2AC954B2}" type="pres">
      <dgm:prSet presAssocID="{2B615BD2-E277-4427-A399-B3F95D4227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D3B130E-87F4-4540-944E-7EF1A912714F}" type="pres">
      <dgm:prSet presAssocID="{2B615BD2-E277-4427-A399-B3F95D422739}" presName="spaceRect" presStyleCnt="0"/>
      <dgm:spPr/>
    </dgm:pt>
    <dgm:pt modelId="{D31FBC73-C917-47A2-B956-17D24F5DCF81}" type="pres">
      <dgm:prSet presAssocID="{2B615BD2-E277-4427-A399-B3F95D42273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770B15C-93C3-48DA-A4CA-66843AF0B5D6}" type="presOf" srcId="{DB2889CB-B3F0-4F96-A20B-73DC2BF92501}" destId="{F2CF57A7-A377-483A-AAD5-2D0F9E76BCCD}" srcOrd="0" destOrd="0" presId="urn:microsoft.com/office/officeart/2018/2/layout/IconVerticalSolidList"/>
    <dgm:cxn modelId="{0304DC60-9E23-439D-A499-1FD0E9B276C8}" type="presOf" srcId="{2B615BD2-E277-4427-A399-B3F95D422739}" destId="{D31FBC73-C917-47A2-B956-17D24F5DCF81}" srcOrd="0" destOrd="0" presId="urn:microsoft.com/office/officeart/2018/2/layout/IconVerticalSolidList"/>
    <dgm:cxn modelId="{E74AEF73-4B83-4D1A-A135-85B3C0CAA5A1}" type="presOf" srcId="{B12745D0-8D94-43AD-A408-0175C4862090}" destId="{4792DE82-FC11-4B06-B752-C28CCB615747}" srcOrd="0" destOrd="0" presId="urn:microsoft.com/office/officeart/2018/2/layout/IconVerticalSolidList"/>
    <dgm:cxn modelId="{B12B3D75-0572-47A9-9009-71E8BBE3D665}" srcId="{DB2889CB-B3F0-4F96-A20B-73DC2BF92501}" destId="{2B615BD2-E277-4427-A399-B3F95D422739}" srcOrd="4" destOrd="0" parTransId="{43D3AFFE-105B-4AF3-AAAE-8C605948C31F}" sibTransId="{EB1A94A0-E955-4E44-8C36-A41CB9DE1C51}"/>
    <dgm:cxn modelId="{2FB95092-A504-4108-A196-1F482CCB4604}" srcId="{DB2889CB-B3F0-4F96-A20B-73DC2BF92501}" destId="{B12745D0-8D94-43AD-A408-0175C4862090}" srcOrd="3" destOrd="0" parTransId="{F16D1BA4-E58C-4F77-AF1E-3A8E90C440BE}" sibTransId="{5EA215F4-003C-4603-ACC1-2DC5A41FA02E}"/>
    <dgm:cxn modelId="{6F925BC9-6C3F-48B2-A47F-B31C3A79496B}" srcId="{DB2889CB-B3F0-4F96-A20B-73DC2BF92501}" destId="{39C3320E-202F-406C-A96F-CAB22A768E0B}" srcOrd="0" destOrd="0" parTransId="{3FA0445F-F627-4482-8706-A8CF28D3504E}" sibTransId="{4A1C757F-77BC-4A1C-B1E4-42BB338A11DA}"/>
    <dgm:cxn modelId="{0C8F35E1-E171-4B3C-9758-5F0CF64CC547}" type="presOf" srcId="{39C3320E-202F-406C-A96F-CAB22A768E0B}" destId="{8F3D6D50-D73C-4515-B667-87AF926C3C03}" srcOrd="0" destOrd="0" presId="urn:microsoft.com/office/officeart/2018/2/layout/IconVerticalSolidList"/>
    <dgm:cxn modelId="{BB5FA8E6-8CC4-42D0-A570-50B29A6A6FC3}" srcId="{DB2889CB-B3F0-4F96-A20B-73DC2BF92501}" destId="{B0570121-5798-4AFD-925B-F36C5E2D9847}" srcOrd="2" destOrd="0" parTransId="{A78DD353-A385-4C1D-ADBE-15264B707469}" sibTransId="{CB9585F1-433F-4C68-B6CC-2A4F9AEC00C9}"/>
    <dgm:cxn modelId="{73A8B2EA-0AA5-439D-832F-C653AFAD19B3}" type="presOf" srcId="{B11C1D7B-BE69-4D39-913B-BC871849978C}" destId="{11E3675A-98B7-42B6-9305-00AA654CA05B}" srcOrd="0" destOrd="0" presId="urn:microsoft.com/office/officeart/2018/2/layout/IconVerticalSolidList"/>
    <dgm:cxn modelId="{704E0EF4-1338-43F8-A2C4-8BE5220A8F86}" srcId="{DB2889CB-B3F0-4F96-A20B-73DC2BF92501}" destId="{B11C1D7B-BE69-4D39-913B-BC871849978C}" srcOrd="1" destOrd="0" parTransId="{2EBC2843-774F-48D2-8143-B76B19DB13C1}" sibTransId="{3C41F019-181C-44F4-BEAE-9B1715BBE6B7}"/>
    <dgm:cxn modelId="{7E006CF5-1DD1-4B77-A018-D0B8E3AB1B0C}" type="presOf" srcId="{B0570121-5798-4AFD-925B-F36C5E2D9847}" destId="{25643948-43CA-4F74-925B-70258753BDB2}" srcOrd="0" destOrd="0" presId="urn:microsoft.com/office/officeart/2018/2/layout/IconVerticalSolidList"/>
    <dgm:cxn modelId="{C80A6F14-239D-4E44-8C36-4F6A9CAF0B32}" type="presParOf" srcId="{F2CF57A7-A377-483A-AAD5-2D0F9E76BCCD}" destId="{0D85F7D4-80DC-49E5-93F2-8F1CF92331B8}" srcOrd="0" destOrd="0" presId="urn:microsoft.com/office/officeart/2018/2/layout/IconVerticalSolidList"/>
    <dgm:cxn modelId="{8F7E9608-FCBE-48B9-A9FA-42A6871B2BAA}" type="presParOf" srcId="{0D85F7D4-80DC-49E5-93F2-8F1CF92331B8}" destId="{08F5A728-48B8-4801-8EC8-070BD0110EC0}" srcOrd="0" destOrd="0" presId="urn:microsoft.com/office/officeart/2018/2/layout/IconVerticalSolidList"/>
    <dgm:cxn modelId="{DA4B6100-E09A-40E5-888E-8BD1411D0292}" type="presParOf" srcId="{0D85F7D4-80DC-49E5-93F2-8F1CF92331B8}" destId="{04BE4B2A-6350-441E-ADB6-38EB71951932}" srcOrd="1" destOrd="0" presId="urn:microsoft.com/office/officeart/2018/2/layout/IconVerticalSolidList"/>
    <dgm:cxn modelId="{D5DB7BEC-1782-45CB-B5CD-B1DDD7BB1CAC}" type="presParOf" srcId="{0D85F7D4-80DC-49E5-93F2-8F1CF92331B8}" destId="{91640087-CA3C-4E5F-9B27-205101C6D0E0}" srcOrd="2" destOrd="0" presId="urn:microsoft.com/office/officeart/2018/2/layout/IconVerticalSolidList"/>
    <dgm:cxn modelId="{1A27288F-AD8E-408F-BCCF-1FCE5F35E2A9}" type="presParOf" srcId="{0D85F7D4-80DC-49E5-93F2-8F1CF92331B8}" destId="{8F3D6D50-D73C-4515-B667-87AF926C3C03}" srcOrd="3" destOrd="0" presId="urn:microsoft.com/office/officeart/2018/2/layout/IconVerticalSolidList"/>
    <dgm:cxn modelId="{71E13934-11E3-4C1F-83E7-3CF6E1027EF2}" type="presParOf" srcId="{F2CF57A7-A377-483A-AAD5-2D0F9E76BCCD}" destId="{E9B2AD2B-D77A-4691-BE32-6ECB57440BE2}" srcOrd="1" destOrd="0" presId="urn:microsoft.com/office/officeart/2018/2/layout/IconVerticalSolidList"/>
    <dgm:cxn modelId="{16530AA5-8137-4815-8A82-2CB68A8021B9}" type="presParOf" srcId="{F2CF57A7-A377-483A-AAD5-2D0F9E76BCCD}" destId="{82D37798-E408-48C4-A9CC-8460776DC4CE}" srcOrd="2" destOrd="0" presId="urn:microsoft.com/office/officeart/2018/2/layout/IconVerticalSolidList"/>
    <dgm:cxn modelId="{CF759217-E2D5-4D01-9BE1-FAB5C7C8C405}" type="presParOf" srcId="{82D37798-E408-48C4-A9CC-8460776DC4CE}" destId="{B765295B-510C-467E-99DB-3C53CD49527D}" srcOrd="0" destOrd="0" presId="urn:microsoft.com/office/officeart/2018/2/layout/IconVerticalSolidList"/>
    <dgm:cxn modelId="{F6DC4AB7-4A1D-492B-A008-BE4343940FAD}" type="presParOf" srcId="{82D37798-E408-48C4-A9CC-8460776DC4CE}" destId="{FDD180D6-2DA2-45A9-AC74-7FD2FD0EFFD3}" srcOrd="1" destOrd="0" presId="urn:microsoft.com/office/officeart/2018/2/layout/IconVerticalSolidList"/>
    <dgm:cxn modelId="{6082F9E9-5B66-448D-9830-A29029B4246D}" type="presParOf" srcId="{82D37798-E408-48C4-A9CC-8460776DC4CE}" destId="{C8022BE3-945E-4E92-802F-8808A5B966F3}" srcOrd="2" destOrd="0" presId="urn:microsoft.com/office/officeart/2018/2/layout/IconVerticalSolidList"/>
    <dgm:cxn modelId="{7A54D288-7BD1-47EE-B511-C6DA7D2C8061}" type="presParOf" srcId="{82D37798-E408-48C4-A9CC-8460776DC4CE}" destId="{11E3675A-98B7-42B6-9305-00AA654CA05B}" srcOrd="3" destOrd="0" presId="urn:microsoft.com/office/officeart/2018/2/layout/IconVerticalSolidList"/>
    <dgm:cxn modelId="{614584E6-DC07-41FB-AC9A-FB76B1E535ED}" type="presParOf" srcId="{F2CF57A7-A377-483A-AAD5-2D0F9E76BCCD}" destId="{8428D445-DB98-4CED-BCAE-4ABBA2DE5A32}" srcOrd="3" destOrd="0" presId="urn:microsoft.com/office/officeart/2018/2/layout/IconVerticalSolidList"/>
    <dgm:cxn modelId="{FD880383-B28C-45C4-A9CF-8CD941A318F0}" type="presParOf" srcId="{F2CF57A7-A377-483A-AAD5-2D0F9E76BCCD}" destId="{5133F515-07A5-486B-980B-2597B8761AAA}" srcOrd="4" destOrd="0" presId="urn:microsoft.com/office/officeart/2018/2/layout/IconVerticalSolidList"/>
    <dgm:cxn modelId="{693E4739-B047-41CE-9186-13D1F9DE32CE}" type="presParOf" srcId="{5133F515-07A5-486B-980B-2597B8761AAA}" destId="{FDAE33E3-0A15-4A76-8034-7FD0B6C8AABC}" srcOrd="0" destOrd="0" presId="urn:microsoft.com/office/officeart/2018/2/layout/IconVerticalSolidList"/>
    <dgm:cxn modelId="{85521BA4-17F9-4D9B-B14F-14950CA0AA69}" type="presParOf" srcId="{5133F515-07A5-486B-980B-2597B8761AAA}" destId="{9FC68148-02A3-49A3-B13B-C3F1D7760144}" srcOrd="1" destOrd="0" presId="urn:microsoft.com/office/officeart/2018/2/layout/IconVerticalSolidList"/>
    <dgm:cxn modelId="{ECE778D0-C95D-4A66-B5DC-703BD18CA5B4}" type="presParOf" srcId="{5133F515-07A5-486B-980B-2597B8761AAA}" destId="{65D22472-85F7-4C0D-99A0-20091F6BA09A}" srcOrd="2" destOrd="0" presId="urn:microsoft.com/office/officeart/2018/2/layout/IconVerticalSolidList"/>
    <dgm:cxn modelId="{E1520946-F886-4377-B6DD-EA117ECAA718}" type="presParOf" srcId="{5133F515-07A5-486B-980B-2597B8761AAA}" destId="{25643948-43CA-4F74-925B-70258753BDB2}" srcOrd="3" destOrd="0" presId="urn:microsoft.com/office/officeart/2018/2/layout/IconVerticalSolidList"/>
    <dgm:cxn modelId="{90483462-09C7-49CD-B27C-F19361C63F57}" type="presParOf" srcId="{F2CF57A7-A377-483A-AAD5-2D0F9E76BCCD}" destId="{F9161437-304E-4CAB-83C2-232F605536EA}" srcOrd="5" destOrd="0" presId="urn:microsoft.com/office/officeart/2018/2/layout/IconVerticalSolidList"/>
    <dgm:cxn modelId="{073A7E67-1EF6-4D1B-A586-DB845F76CBD9}" type="presParOf" srcId="{F2CF57A7-A377-483A-AAD5-2D0F9E76BCCD}" destId="{FCFB4DF0-5C92-47E3-B0A6-671F233B0848}" srcOrd="6" destOrd="0" presId="urn:microsoft.com/office/officeart/2018/2/layout/IconVerticalSolidList"/>
    <dgm:cxn modelId="{F8ADBA34-9FCE-4B46-8C10-27818DA143AC}" type="presParOf" srcId="{FCFB4DF0-5C92-47E3-B0A6-671F233B0848}" destId="{933E6128-0431-4AE0-8F83-54850CF15DC9}" srcOrd="0" destOrd="0" presId="urn:microsoft.com/office/officeart/2018/2/layout/IconVerticalSolidList"/>
    <dgm:cxn modelId="{DE8095FD-F617-4EA6-B24D-DC2D15C136D8}" type="presParOf" srcId="{FCFB4DF0-5C92-47E3-B0A6-671F233B0848}" destId="{A3FCEB5A-A464-4815-B5A5-EA9E9A9960D9}" srcOrd="1" destOrd="0" presId="urn:microsoft.com/office/officeart/2018/2/layout/IconVerticalSolidList"/>
    <dgm:cxn modelId="{7738231A-0F16-45BF-A563-39CE2A19C67A}" type="presParOf" srcId="{FCFB4DF0-5C92-47E3-B0A6-671F233B0848}" destId="{E75D97D8-AE49-40FA-A8E3-699DADBAF8D3}" srcOrd="2" destOrd="0" presId="urn:microsoft.com/office/officeart/2018/2/layout/IconVerticalSolidList"/>
    <dgm:cxn modelId="{3E9C02B4-B8F0-4CAD-803F-E8CC43009B3F}" type="presParOf" srcId="{FCFB4DF0-5C92-47E3-B0A6-671F233B0848}" destId="{4792DE82-FC11-4B06-B752-C28CCB615747}" srcOrd="3" destOrd="0" presId="urn:microsoft.com/office/officeart/2018/2/layout/IconVerticalSolidList"/>
    <dgm:cxn modelId="{31304D83-D423-4B29-832F-2C88D04CF231}" type="presParOf" srcId="{F2CF57A7-A377-483A-AAD5-2D0F9E76BCCD}" destId="{AAD60AF0-D9EC-421C-A80C-C7E09034068B}" srcOrd="7" destOrd="0" presId="urn:microsoft.com/office/officeart/2018/2/layout/IconVerticalSolidList"/>
    <dgm:cxn modelId="{91AD7DF2-3760-44D1-AEAF-3039EEB0B081}" type="presParOf" srcId="{F2CF57A7-A377-483A-AAD5-2D0F9E76BCCD}" destId="{23B884C4-5940-4045-9B77-825BF2570DC6}" srcOrd="8" destOrd="0" presId="urn:microsoft.com/office/officeart/2018/2/layout/IconVerticalSolidList"/>
    <dgm:cxn modelId="{1E3876FB-A278-4B83-B0AF-9DDB1CF9A219}" type="presParOf" srcId="{23B884C4-5940-4045-9B77-825BF2570DC6}" destId="{B22673A3-F659-464F-8E31-70B51A8AC830}" srcOrd="0" destOrd="0" presId="urn:microsoft.com/office/officeart/2018/2/layout/IconVerticalSolidList"/>
    <dgm:cxn modelId="{385BA8BF-32BE-45D9-8D5D-604081700E40}" type="presParOf" srcId="{23B884C4-5940-4045-9B77-825BF2570DC6}" destId="{ADE1FB5A-8EA9-4E95-A2E1-2CCA2AC954B2}" srcOrd="1" destOrd="0" presId="urn:microsoft.com/office/officeart/2018/2/layout/IconVerticalSolidList"/>
    <dgm:cxn modelId="{2D2072CB-B95D-482C-82D2-BAE5201B2790}" type="presParOf" srcId="{23B884C4-5940-4045-9B77-825BF2570DC6}" destId="{DD3B130E-87F4-4540-944E-7EF1A912714F}" srcOrd="2" destOrd="0" presId="urn:microsoft.com/office/officeart/2018/2/layout/IconVerticalSolidList"/>
    <dgm:cxn modelId="{FF14655F-91C2-4A72-B1AA-2EF09964BF89}" type="presParOf" srcId="{23B884C4-5940-4045-9B77-825BF2570DC6}" destId="{D31FBC73-C917-47A2-B956-17D24F5DCF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16C909-1EE2-44DC-80DE-A867320651A5}">
      <dsp:nvSpPr>
        <dsp:cNvPr id="0" name=""/>
        <dsp:cNvSpPr/>
      </dsp:nvSpPr>
      <dsp:spPr>
        <a:xfrm>
          <a:off x="5518" y="888780"/>
          <a:ext cx="2004917" cy="1273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DF950-371D-4D82-9ED6-E83ACA8E5FD5}">
      <dsp:nvSpPr>
        <dsp:cNvPr id="0" name=""/>
        <dsp:cNvSpPr/>
      </dsp:nvSpPr>
      <dsp:spPr>
        <a:xfrm>
          <a:off x="228287" y="1100410"/>
          <a:ext cx="2004917" cy="127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Monolítica</a:t>
          </a:r>
          <a:endParaRPr lang="en-US" sz="2200" kern="1200"/>
        </a:p>
      </dsp:txBody>
      <dsp:txXfrm>
        <a:off x="265575" y="1137698"/>
        <a:ext cx="1930341" cy="1198546"/>
      </dsp:txXfrm>
    </dsp:sp>
    <dsp:sp modelId="{5913576F-0574-4B3C-A2CD-FA1FF2D83B74}">
      <dsp:nvSpPr>
        <dsp:cNvPr id="0" name=""/>
        <dsp:cNvSpPr/>
      </dsp:nvSpPr>
      <dsp:spPr>
        <a:xfrm>
          <a:off x="2455973" y="888780"/>
          <a:ext cx="5245947" cy="1273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0760E-E5D8-41AF-92EB-A27AF71495CB}">
      <dsp:nvSpPr>
        <dsp:cNvPr id="0" name=""/>
        <dsp:cNvSpPr/>
      </dsp:nvSpPr>
      <dsp:spPr>
        <a:xfrm>
          <a:off x="2678742" y="1100410"/>
          <a:ext cx="5245947" cy="127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 dirty="0"/>
            <a:t>MVC (Modelo – Vista - Controlador)</a:t>
          </a:r>
          <a:endParaRPr lang="en-US" sz="2200" kern="1200" dirty="0"/>
        </a:p>
      </dsp:txBody>
      <dsp:txXfrm>
        <a:off x="2716030" y="1137698"/>
        <a:ext cx="5171371" cy="1198546"/>
      </dsp:txXfrm>
    </dsp:sp>
    <dsp:sp modelId="{2BC3DD0D-4CD2-42D7-B8D1-384277505BB4}">
      <dsp:nvSpPr>
        <dsp:cNvPr id="0" name=""/>
        <dsp:cNvSpPr/>
      </dsp:nvSpPr>
      <dsp:spPr>
        <a:xfrm>
          <a:off x="8147457" y="888780"/>
          <a:ext cx="2004917" cy="12731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12723-48FA-42F0-B235-F5E816D334DE}">
      <dsp:nvSpPr>
        <dsp:cNvPr id="0" name=""/>
        <dsp:cNvSpPr/>
      </dsp:nvSpPr>
      <dsp:spPr>
        <a:xfrm>
          <a:off x="8370226" y="1100410"/>
          <a:ext cx="2004917" cy="12731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200" kern="1200"/>
            <a:t>Microservicios</a:t>
          </a:r>
          <a:endParaRPr lang="en-US" sz="2200" kern="1200"/>
        </a:p>
      </dsp:txBody>
      <dsp:txXfrm>
        <a:off x="8407514" y="1137698"/>
        <a:ext cx="1930341" cy="1198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011D96-1ADD-46EE-B8B8-6246B43BF8B6}">
      <dsp:nvSpPr>
        <dsp:cNvPr id="0" name=""/>
        <dsp:cNvSpPr/>
      </dsp:nvSpPr>
      <dsp:spPr>
        <a:xfrm>
          <a:off x="0" y="688"/>
          <a:ext cx="6055450" cy="16106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81A8C8-7CE6-4296-B3F2-6B803A470207}">
      <dsp:nvSpPr>
        <dsp:cNvPr id="0" name=""/>
        <dsp:cNvSpPr/>
      </dsp:nvSpPr>
      <dsp:spPr>
        <a:xfrm>
          <a:off x="487230" y="363091"/>
          <a:ext cx="885873" cy="8858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88ABA-4257-478C-B4D8-FFF7EDA8D05F}">
      <dsp:nvSpPr>
        <dsp:cNvPr id="0" name=""/>
        <dsp:cNvSpPr/>
      </dsp:nvSpPr>
      <dsp:spPr>
        <a:xfrm>
          <a:off x="1860334" y="688"/>
          <a:ext cx="4195115" cy="16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64" tIns="170464" rIns="170464" bIns="17046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baseline="0"/>
            <a:t>Modelo</a:t>
          </a:r>
          <a:r>
            <a:rPr lang="es-ES" sz="1800" b="0" i="0" kern="1200" baseline="0"/>
            <a:t>:</a:t>
          </a:r>
          <a:br>
            <a:rPr lang="es-ES" sz="1800" b="0" i="0" kern="1200" baseline="0"/>
          </a:br>
          <a:r>
            <a:rPr lang="es-ES" sz="1800" b="0" i="0" kern="1200" baseline="0"/>
            <a:t>Representa los datos y reglas de negocio.</a:t>
          </a:r>
          <a:br>
            <a:rPr lang="es-ES" sz="1800" b="0" i="0" kern="1200" baseline="0"/>
          </a:br>
          <a:r>
            <a:rPr lang="es-ES" sz="1800" b="0" i="0" kern="1200" baseline="0"/>
            <a:t>Ejemplo: Usuario, Producto, Pedido.</a:t>
          </a:r>
          <a:endParaRPr lang="en-US" sz="1800" kern="1200"/>
        </a:p>
      </dsp:txBody>
      <dsp:txXfrm>
        <a:off x="1860334" y="688"/>
        <a:ext cx="4195115" cy="1610679"/>
      </dsp:txXfrm>
    </dsp:sp>
    <dsp:sp modelId="{90926B82-FA3D-4F12-97CE-CFFAD0517D2A}">
      <dsp:nvSpPr>
        <dsp:cNvPr id="0" name=""/>
        <dsp:cNvSpPr/>
      </dsp:nvSpPr>
      <dsp:spPr>
        <a:xfrm>
          <a:off x="0" y="2014037"/>
          <a:ext cx="6055450" cy="16106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6406F-9045-4519-86D0-FB7EE97BADFD}">
      <dsp:nvSpPr>
        <dsp:cNvPr id="0" name=""/>
        <dsp:cNvSpPr/>
      </dsp:nvSpPr>
      <dsp:spPr>
        <a:xfrm>
          <a:off x="487230" y="2376440"/>
          <a:ext cx="885873" cy="8858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AFB04-EA1A-48D2-83FE-2C6E23EF48FF}">
      <dsp:nvSpPr>
        <dsp:cNvPr id="0" name=""/>
        <dsp:cNvSpPr/>
      </dsp:nvSpPr>
      <dsp:spPr>
        <a:xfrm>
          <a:off x="1860334" y="2014037"/>
          <a:ext cx="4195115" cy="16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64" tIns="170464" rIns="170464" bIns="17046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baseline="0"/>
            <a:t>Vista</a:t>
          </a:r>
          <a:r>
            <a:rPr lang="es-ES" sz="1800" b="0" i="0" kern="1200" baseline="0"/>
            <a:t>:</a:t>
          </a:r>
          <a:br>
            <a:rPr lang="es-ES" sz="1800" b="0" i="0" kern="1200" baseline="0"/>
          </a:br>
          <a:r>
            <a:rPr lang="es-ES" sz="1800" b="0" i="0" kern="1200" baseline="0"/>
            <a:t>Encargada de mostrar información al usuario.</a:t>
          </a:r>
          <a:br>
            <a:rPr lang="es-ES" sz="1800" b="0" i="0" kern="1200" baseline="0"/>
          </a:br>
          <a:r>
            <a:rPr lang="es-ES" sz="1800" b="0" i="0" kern="1200" baseline="0"/>
            <a:t>Ejemplo: plantillas HTML, componentes gráficos.</a:t>
          </a:r>
          <a:endParaRPr lang="en-US" sz="1800" kern="1200"/>
        </a:p>
      </dsp:txBody>
      <dsp:txXfrm>
        <a:off x="1860334" y="2014037"/>
        <a:ext cx="4195115" cy="1610679"/>
      </dsp:txXfrm>
    </dsp:sp>
    <dsp:sp modelId="{0B5F37A0-94AA-4596-AE2B-0100A2FD3602}">
      <dsp:nvSpPr>
        <dsp:cNvPr id="0" name=""/>
        <dsp:cNvSpPr/>
      </dsp:nvSpPr>
      <dsp:spPr>
        <a:xfrm>
          <a:off x="0" y="4027387"/>
          <a:ext cx="6055450" cy="161067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3E7D1-3568-4D79-953B-B50AC5FC4891}">
      <dsp:nvSpPr>
        <dsp:cNvPr id="0" name=""/>
        <dsp:cNvSpPr/>
      </dsp:nvSpPr>
      <dsp:spPr>
        <a:xfrm>
          <a:off x="487230" y="4389790"/>
          <a:ext cx="885873" cy="88587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D32EA-92E8-4024-82F1-4AB5BE892EF0}">
      <dsp:nvSpPr>
        <dsp:cNvPr id="0" name=""/>
        <dsp:cNvSpPr/>
      </dsp:nvSpPr>
      <dsp:spPr>
        <a:xfrm>
          <a:off x="1860334" y="4027387"/>
          <a:ext cx="4195115" cy="16106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464" tIns="170464" rIns="170464" bIns="17046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i="0" kern="1200" baseline="0"/>
            <a:t>Controlador</a:t>
          </a:r>
          <a:r>
            <a:rPr lang="es-ES" sz="1800" b="0" i="0" kern="1200" baseline="0"/>
            <a:t>:</a:t>
          </a:r>
          <a:br>
            <a:rPr lang="es-ES" sz="1800" b="0" i="0" kern="1200" baseline="0"/>
          </a:br>
          <a:r>
            <a:rPr lang="es-ES" sz="1800" b="0" i="0" kern="1200" baseline="0"/>
            <a:t>Gestiona las solicitudes y coordina la comunicación entre Vista y Modelo.</a:t>
          </a:r>
          <a:br>
            <a:rPr lang="es-ES" sz="1800" b="0" i="0" kern="1200" baseline="0"/>
          </a:br>
          <a:r>
            <a:rPr lang="es-ES" sz="1800" b="0" i="0" kern="1200" baseline="0"/>
            <a:t>Ejemplo: UsuarioController, PedidoController.</a:t>
          </a:r>
          <a:endParaRPr lang="en-US" sz="1800" kern="1200"/>
        </a:p>
      </dsp:txBody>
      <dsp:txXfrm>
        <a:off x="1860334" y="4027387"/>
        <a:ext cx="4195115" cy="16106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B197D-8C60-4533-9EC8-0CD1D2ABD4A8}">
      <dsp:nvSpPr>
        <dsp:cNvPr id="0" name=""/>
        <dsp:cNvSpPr/>
      </dsp:nvSpPr>
      <dsp:spPr>
        <a:xfrm>
          <a:off x="1079891" y="660166"/>
          <a:ext cx="930665" cy="9306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A0B60-D46A-481B-A5E3-6AB36A84DA38}">
      <dsp:nvSpPr>
        <dsp:cNvPr id="0" name=""/>
        <dsp:cNvSpPr/>
      </dsp:nvSpPr>
      <dsp:spPr>
        <a:xfrm>
          <a:off x="511151" y="1882146"/>
          <a:ext cx="20681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Una aplicación bien estructurada suele dividirse en capas:</a:t>
          </a:r>
          <a:endParaRPr lang="en-US" sz="1700" kern="1200"/>
        </a:p>
      </dsp:txBody>
      <dsp:txXfrm>
        <a:off x="511151" y="1882146"/>
        <a:ext cx="2068145" cy="720000"/>
      </dsp:txXfrm>
    </dsp:sp>
    <dsp:sp modelId="{041C2320-3AB8-4CA2-B2EE-48EB48F469FA}">
      <dsp:nvSpPr>
        <dsp:cNvPr id="0" name=""/>
        <dsp:cNvSpPr/>
      </dsp:nvSpPr>
      <dsp:spPr>
        <a:xfrm>
          <a:off x="3509963" y="660166"/>
          <a:ext cx="930665" cy="9306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449E55-6653-4BC6-A8C7-C2447A6F4AD3}">
      <dsp:nvSpPr>
        <dsp:cNvPr id="0" name=""/>
        <dsp:cNvSpPr/>
      </dsp:nvSpPr>
      <dsp:spPr>
        <a:xfrm>
          <a:off x="2941223" y="1882146"/>
          <a:ext cx="20681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Presentación</a:t>
          </a:r>
          <a:r>
            <a:rPr lang="es-ES" sz="1700" kern="1200"/>
            <a:t> → interfaces, páginas web, API públicas.</a:t>
          </a:r>
          <a:endParaRPr lang="en-US" sz="1700" kern="1200"/>
        </a:p>
      </dsp:txBody>
      <dsp:txXfrm>
        <a:off x="2941223" y="1882146"/>
        <a:ext cx="2068145" cy="720000"/>
      </dsp:txXfrm>
    </dsp:sp>
    <dsp:sp modelId="{851E00BC-7C9C-4D70-8AA8-44D58768800E}">
      <dsp:nvSpPr>
        <dsp:cNvPr id="0" name=""/>
        <dsp:cNvSpPr/>
      </dsp:nvSpPr>
      <dsp:spPr>
        <a:xfrm>
          <a:off x="5940034" y="660166"/>
          <a:ext cx="930665" cy="9306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F17360-F3EF-42C5-867C-57353BEBE550}">
      <dsp:nvSpPr>
        <dsp:cNvPr id="0" name=""/>
        <dsp:cNvSpPr/>
      </dsp:nvSpPr>
      <dsp:spPr>
        <a:xfrm>
          <a:off x="5371294" y="1882146"/>
          <a:ext cx="20681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Lógica de negocio</a:t>
          </a:r>
          <a:r>
            <a:rPr lang="es-ES" sz="1700" kern="1200"/>
            <a:t> → reglas del dominio, validaciones.</a:t>
          </a:r>
          <a:endParaRPr lang="en-US" sz="1700" kern="1200"/>
        </a:p>
      </dsp:txBody>
      <dsp:txXfrm>
        <a:off x="5371294" y="1882146"/>
        <a:ext cx="2068145" cy="720000"/>
      </dsp:txXfrm>
    </dsp:sp>
    <dsp:sp modelId="{AE4FDA80-3872-4A16-AFEF-91335720196E}">
      <dsp:nvSpPr>
        <dsp:cNvPr id="0" name=""/>
        <dsp:cNvSpPr/>
      </dsp:nvSpPr>
      <dsp:spPr>
        <a:xfrm>
          <a:off x="8370105" y="660166"/>
          <a:ext cx="930665" cy="9306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ACF8F-437C-453F-81A9-5E6B8FA0E046}">
      <dsp:nvSpPr>
        <dsp:cNvPr id="0" name=""/>
        <dsp:cNvSpPr/>
      </dsp:nvSpPr>
      <dsp:spPr>
        <a:xfrm>
          <a:off x="7801365" y="1882146"/>
          <a:ext cx="206814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kern="1200"/>
            <a:t>Persistencia</a:t>
          </a:r>
          <a:r>
            <a:rPr lang="es-ES" sz="1700" kern="1200"/>
            <a:t> → gestión de base de datos.</a:t>
          </a:r>
          <a:endParaRPr lang="en-US" sz="1700" kern="1200"/>
        </a:p>
      </dsp:txBody>
      <dsp:txXfrm>
        <a:off x="7801365" y="1882146"/>
        <a:ext cx="206814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58237-5347-4332-9279-4C69351A6814}">
      <dsp:nvSpPr>
        <dsp:cNvPr id="0" name=""/>
        <dsp:cNvSpPr/>
      </dsp:nvSpPr>
      <dsp:spPr>
        <a:xfrm>
          <a:off x="3523469" y="638859"/>
          <a:ext cx="494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008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57358" y="681956"/>
        <a:ext cx="26230" cy="5246"/>
      </dsp:txXfrm>
    </dsp:sp>
    <dsp:sp modelId="{87C1324B-7F92-4413-8C7A-B2C51E75A6F0}">
      <dsp:nvSpPr>
        <dsp:cNvPr id="0" name=""/>
        <dsp:cNvSpPr/>
      </dsp:nvSpPr>
      <dsp:spPr>
        <a:xfrm>
          <a:off x="1244361" y="307"/>
          <a:ext cx="2280907" cy="136854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6" tIns="117318" rIns="111766" bIns="1173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Inversión de dependencias</a:t>
          </a:r>
          <a:r>
            <a:rPr lang="es-ES" sz="1200" kern="1200" dirty="0"/>
            <a:t>:</a:t>
          </a:r>
          <a:br>
            <a:rPr lang="es-ES" sz="1200" kern="1200" dirty="0"/>
          </a:br>
          <a:r>
            <a:rPr lang="es-ES" sz="1200" kern="1200" dirty="0"/>
            <a:t>En lugar de que una clase cree directamente sus dependencias, las recibe desde fuera.</a:t>
          </a:r>
          <a:br>
            <a:rPr lang="es-ES" sz="1200" kern="1200" dirty="0"/>
          </a:br>
          <a:r>
            <a:rPr lang="es-ES" sz="1200" kern="1200" dirty="0"/>
            <a:t>Esto permite:</a:t>
          </a:r>
          <a:endParaRPr lang="en-US" sz="1200" kern="1200" dirty="0"/>
        </a:p>
      </dsp:txBody>
      <dsp:txXfrm>
        <a:off x="1244361" y="307"/>
        <a:ext cx="2280907" cy="1368544"/>
      </dsp:txXfrm>
    </dsp:sp>
    <dsp:sp modelId="{168DF63A-BF91-463B-94F8-73A507E03D29}">
      <dsp:nvSpPr>
        <dsp:cNvPr id="0" name=""/>
        <dsp:cNvSpPr/>
      </dsp:nvSpPr>
      <dsp:spPr>
        <a:xfrm>
          <a:off x="6328985" y="638859"/>
          <a:ext cx="49400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4008" y="45720"/>
              </a:lnTo>
            </a:path>
          </a:pathLst>
        </a:custGeom>
        <a:noFill/>
        <a:ln w="6350" cap="flat" cmpd="sng" algn="ctr">
          <a:solidFill>
            <a:schemeClr val="accent5">
              <a:hueOff val="-325781"/>
              <a:satOff val="-33034"/>
              <a:lumOff val="-1039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62874" y="681956"/>
        <a:ext cx="26230" cy="5246"/>
      </dsp:txXfrm>
    </dsp:sp>
    <dsp:sp modelId="{AFEEBD67-5FD3-49E4-8C2B-12A8CA701992}">
      <dsp:nvSpPr>
        <dsp:cNvPr id="0" name=""/>
        <dsp:cNvSpPr/>
      </dsp:nvSpPr>
      <dsp:spPr>
        <a:xfrm>
          <a:off x="4049877" y="307"/>
          <a:ext cx="2280907" cy="1368544"/>
        </a:xfrm>
        <a:prstGeom prst="rect">
          <a:avLst/>
        </a:prstGeom>
        <a:solidFill>
          <a:schemeClr val="accent5">
            <a:hueOff val="-244336"/>
            <a:satOff val="-24776"/>
            <a:lumOff val="-77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6" tIns="117318" rIns="111766" bIns="1173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Reemplazar dependencias fácilmente.</a:t>
          </a:r>
          <a:endParaRPr lang="en-US" sz="1200" kern="1200"/>
        </a:p>
      </dsp:txBody>
      <dsp:txXfrm>
        <a:off x="4049877" y="307"/>
        <a:ext cx="2280907" cy="1368544"/>
      </dsp:txXfrm>
    </dsp:sp>
    <dsp:sp modelId="{CEC82629-CAA9-41C8-B30F-8FD6AA1A7CB5}">
      <dsp:nvSpPr>
        <dsp:cNvPr id="0" name=""/>
        <dsp:cNvSpPr/>
      </dsp:nvSpPr>
      <dsp:spPr>
        <a:xfrm>
          <a:off x="2384815" y="1367052"/>
          <a:ext cx="5611032" cy="494008"/>
        </a:xfrm>
        <a:custGeom>
          <a:avLst/>
          <a:gdLst/>
          <a:ahLst/>
          <a:cxnLst/>
          <a:rect l="0" t="0" r="0" b="0"/>
          <a:pathLst>
            <a:path>
              <a:moveTo>
                <a:pt x="5611032" y="0"/>
              </a:moveTo>
              <a:lnTo>
                <a:pt x="5611032" y="264104"/>
              </a:lnTo>
              <a:lnTo>
                <a:pt x="0" y="264104"/>
              </a:lnTo>
              <a:lnTo>
                <a:pt x="0" y="494008"/>
              </a:lnTo>
            </a:path>
          </a:pathLst>
        </a:custGeom>
        <a:noFill/>
        <a:ln w="6350" cap="flat" cmpd="sng" algn="ctr">
          <a:solidFill>
            <a:schemeClr val="accent5">
              <a:hueOff val="-651561"/>
              <a:satOff val="-66069"/>
              <a:lumOff val="-2078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49443" y="1611433"/>
        <a:ext cx="281775" cy="5246"/>
      </dsp:txXfrm>
    </dsp:sp>
    <dsp:sp modelId="{9C80D3FA-48A5-4DFF-9AEA-83FA59E434DB}">
      <dsp:nvSpPr>
        <dsp:cNvPr id="0" name=""/>
        <dsp:cNvSpPr/>
      </dsp:nvSpPr>
      <dsp:spPr>
        <a:xfrm>
          <a:off x="6855393" y="307"/>
          <a:ext cx="2280907" cy="1368544"/>
        </a:xfrm>
        <a:prstGeom prst="rect">
          <a:avLst/>
        </a:prstGeom>
        <a:solidFill>
          <a:schemeClr val="accent5">
            <a:hueOff val="-488671"/>
            <a:satOff val="-49551"/>
            <a:lumOff val="-15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6" tIns="117318" rIns="111766" bIns="1173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kern="1200"/>
            <a:t>Mejorar las pruebas unitarias.</a:t>
          </a:r>
          <a:endParaRPr lang="en-US" sz="1200" kern="1200"/>
        </a:p>
      </dsp:txBody>
      <dsp:txXfrm>
        <a:off x="6855393" y="307"/>
        <a:ext cx="2280907" cy="1368544"/>
      </dsp:txXfrm>
    </dsp:sp>
    <dsp:sp modelId="{B1542C35-E332-4132-B3CF-F0EBE7DB55C6}">
      <dsp:nvSpPr>
        <dsp:cNvPr id="0" name=""/>
        <dsp:cNvSpPr/>
      </dsp:nvSpPr>
      <dsp:spPr>
        <a:xfrm>
          <a:off x="3523469" y="2519477"/>
          <a:ext cx="19859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58255"/>
              </a:moveTo>
              <a:lnTo>
                <a:pt x="1010063" y="58255"/>
              </a:lnTo>
              <a:lnTo>
                <a:pt x="1010063" y="45720"/>
              </a:lnTo>
              <a:lnTo>
                <a:pt x="1985927" y="45720"/>
              </a:lnTo>
            </a:path>
          </a:pathLst>
        </a:custGeom>
        <a:noFill/>
        <a:ln w="6350" cap="flat" cmpd="sng" algn="ctr">
          <a:solidFill>
            <a:schemeClr val="accent5">
              <a:hueOff val="-977342"/>
              <a:satOff val="-99103"/>
              <a:lumOff val="-3117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466018" y="2562574"/>
        <a:ext cx="100828" cy="5246"/>
      </dsp:txXfrm>
    </dsp:sp>
    <dsp:sp modelId="{D3F931D2-AB98-4C7E-836D-019458171D4C}">
      <dsp:nvSpPr>
        <dsp:cNvPr id="0" name=""/>
        <dsp:cNvSpPr/>
      </dsp:nvSpPr>
      <dsp:spPr>
        <a:xfrm>
          <a:off x="1244361" y="1893460"/>
          <a:ext cx="2280907" cy="1368544"/>
        </a:xfrm>
        <a:prstGeom prst="rect">
          <a:avLst/>
        </a:prstGeom>
        <a:solidFill>
          <a:schemeClr val="accent5">
            <a:hueOff val="-733007"/>
            <a:satOff val="-74327"/>
            <a:lumOff val="-233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6" tIns="117318" rIns="111766" bIns="1173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Contenedores de inversión de control (</a:t>
          </a:r>
          <a:r>
            <a:rPr lang="es-ES" sz="1200" b="1" kern="1200" dirty="0" err="1"/>
            <a:t>IoC</a:t>
          </a:r>
          <a:r>
            <a:rPr lang="es-ES" sz="1200" b="1" kern="1200" dirty="0"/>
            <a:t>)</a:t>
          </a:r>
          <a:r>
            <a:rPr lang="es-ES" sz="1200" kern="1200" dirty="0"/>
            <a:t>:</a:t>
          </a:r>
          <a:br>
            <a:rPr lang="es-ES" sz="1200" kern="1200" dirty="0"/>
          </a:br>
          <a:r>
            <a:rPr lang="es-ES" sz="1200" kern="1200" dirty="0"/>
            <a:t>Herramientas que gestionan automáticamente las dependencias.</a:t>
          </a:r>
          <a:br>
            <a:rPr lang="es-ES" sz="1200" kern="1200" dirty="0"/>
          </a:br>
          <a:endParaRPr lang="en-US" sz="1200" kern="1200" dirty="0"/>
        </a:p>
      </dsp:txBody>
      <dsp:txXfrm>
        <a:off x="1244361" y="1893460"/>
        <a:ext cx="2280907" cy="1368544"/>
      </dsp:txXfrm>
    </dsp:sp>
    <dsp:sp modelId="{7C716314-34BF-4894-849E-127D0EE915C2}">
      <dsp:nvSpPr>
        <dsp:cNvPr id="0" name=""/>
        <dsp:cNvSpPr/>
      </dsp:nvSpPr>
      <dsp:spPr>
        <a:xfrm>
          <a:off x="5541796" y="1880924"/>
          <a:ext cx="2280907" cy="1368544"/>
        </a:xfrm>
        <a:prstGeom prst="rect">
          <a:avLst/>
        </a:prstGeom>
        <a:solidFill>
          <a:schemeClr val="accent5">
            <a:hueOff val="-977342"/>
            <a:satOff val="-99103"/>
            <a:lumOff val="-3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6" tIns="117318" rIns="111766" bIns="11731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Spring</a:t>
          </a:r>
          <a:r>
            <a:rPr lang="es-ES" sz="1200" kern="1200" dirty="0"/>
            <a:t> (Java)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Laravel </a:t>
          </a:r>
          <a:r>
            <a:rPr lang="es-ES" sz="1200" b="1" kern="1200" dirty="0" err="1"/>
            <a:t>Service</a:t>
          </a:r>
          <a:r>
            <a:rPr lang="es-ES" sz="1200" b="1" kern="1200" dirty="0"/>
            <a:t> Container</a:t>
          </a:r>
          <a:r>
            <a:rPr lang="es-ES" sz="1200" kern="1200" dirty="0"/>
            <a:t> (PHP)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200" b="1" kern="1200" dirty="0"/>
            <a:t>Unity / </a:t>
          </a:r>
          <a:r>
            <a:rPr lang="es-ES" sz="1200" b="1" kern="1200" dirty="0" err="1"/>
            <a:t>Autofac</a:t>
          </a:r>
          <a:r>
            <a:rPr lang="es-ES" sz="1200" kern="1200" dirty="0"/>
            <a:t> (.NET)</a:t>
          </a:r>
          <a:endParaRPr lang="en-US" sz="1200" kern="1200" dirty="0"/>
        </a:p>
      </dsp:txBody>
      <dsp:txXfrm>
        <a:off x="5541796" y="1880924"/>
        <a:ext cx="2280907" cy="13685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F5A728-48B8-4801-8EC8-070BD0110EC0}">
      <dsp:nvSpPr>
        <dsp:cNvPr id="0" name=""/>
        <dsp:cNvSpPr/>
      </dsp:nvSpPr>
      <dsp:spPr>
        <a:xfrm>
          <a:off x="0" y="4405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E4B2A-6350-441E-ADB6-38EB71951932}">
      <dsp:nvSpPr>
        <dsp:cNvPr id="0" name=""/>
        <dsp:cNvSpPr/>
      </dsp:nvSpPr>
      <dsp:spPr>
        <a:xfrm>
          <a:off x="283843" y="215528"/>
          <a:ext cx="516078" cy="516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D6D50-D73C-4515-B667-87AF926C3C03}">
      <dsp:nvSpPr>
        <dsp:cNvPr id="0" name=""/>
        <dsp:cNvSpPr/>
      </dsp:nvSpPr>
      <dsp:spPr>
        <a:xfrm>
          <a:off x="1083764" y="4405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baseline="0"/>
            <a:t>La arquitectura de software organiza los componentes de una aplicación.</a:t>
          </a:r>
          <a:endParaRPr lang="en-US" sz="1700" kern="1200"/>
        </a:p>
      </dsp:txBody>
      <dsp:txXfrm>
        <a:off x="1083764" y="4405"/>
        <a:ext cx="4971685" cy="938324"/>
      </dsp:txXfrm>
    </dsp:sp>
    <dsp:sp modelId="{B765295B-510C-467E-99DB-3C53CD49527D}">
      <dsp:nvSpPr>
        <dsp:cNvPr id="0" name=""/>
        <dsp:cNvSpPr/>
      </dsp:nvSpPr>
      <dsp:spPr>
        <a:xfrm>
          <a:off x="0" y="1177310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D180D6-2DA2-45A9-AC74-7FD2FD0EFFD3}">
      <dsp:nvSpPr>
        <dsp:cNvPr id="0" name=""/>
        <dsp:cNvSpPr/>
      </dsp:nvSpPr>
      <dsp:spPr>
        <a:xfrm>
          <a:off x="283843" y="1388433"/>
          <a:ext cx="516078" cy="516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3675A-98B7-42B6-9305-00AA654CA05B}">
      <dsp:nvSpPr>
        <dsp:cNvPr id="0" name=""/>
        <dsp:cNvSpPr/>
      </dsp:nvSpPr>
      <dsp:spPr>
        <a:xfrm>
          <a:off x="1083764" y="1177310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baseline="0"/>
            <a:t>Patrones como </a:t>
          </a:r>
          <a:r>
            <a:rPr lang="es-ES" sz="1700" b="1" i="0" kern="1200" baseline="0"/>
            <a:t>Monolito, MVC y por capas</a:t>
          </a:r>
          <a:r>
            <a:rPr lang="es-ES" sz="1700" b="0" i="0" kern="1200" baseline="0"/>
            <a:t> son muy comunes.</a:t>
          </a:r>
          <a:endParaRPr lang="en-US" sz="1700" kern="1200"/>
        </a:p>
      </dsp:txBody>
      <dsp:txXfrm>
        <a:off x="1083764" y="1177310"/>
        <a:ext cx="4971685" cy="938324"/>
      </dsp:txXfrm>
    </dsp:sp>
    <dsp:sp modelId="{FDAE33E3-0A15-4A76-8034-7FD0B6C8AABC}">
      <dsp:nvSpPr>
        <dsp:cNvPr id="0" name=""/>
        <dsp:cNvSpPr/>
      </dsp:nvSpPr>
      <dsp:spPr>
        <a:xfrm>
          <a:off x="0" y="2350215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68148-02A3-49A3-B13B-C3F1D7760144}">
      <dsp:nvSpPr>
        <dsp:cNvPr id="0" name=""/>
        <dsp:cNvSpPr/>
      </dsp:nvSpPr>
      <dsp:spPr>
        <a:xfrm>
          <a:off x="283843" y="2561338"/>
          <a:ext cx="516078" cy="516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643948-43CA-4F74-925B-70258753BDB2}">
      <dsp:nvSpPr>
        <dsp:cNvPr id="0" name=""/>
        <dsp:cNvSpPr/>
      </dsp:nvSpPr>
      <dsp:spPr>
        <a:xfrm>
          <a:off x="1083764" y="2350215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baseline="0"/>
            <a:t>El patrón </a:t>
          </a:r>
          <a:r>
            <a:rPr lang="es-ES" sz="1700" b="1" i="0" kern="1200" baseline="0"/>
            <a:t>MVC</a:t>
          </a:r>
          <a:r>
            <a:rPr lang="es-ES" sz="1700" b="0" i="0" kern="1200" baseline="0"/>
            <a:t> separa presentación, negocio y datos.</a:t>
          </a:r>
          <a:endParaRPr lang="en-US" sz="1700" kern="1200"/>
        </a:p>
      </dsp:txBody>
      <dsp:txXfrm>
        <a:off x="1083764" y="2350215"/>
        <a:ext cx="4971685" cy="938324"/>
      </dsp:txXfrm>
    </dsp:sp>
    <dsp:sp modelId="{933E6128-0431-4AE0-8F83-54850CF15DC9}">
      <dsp:nvSpPr>
        <dsp:cNvPr id="0" name=""/>
        <dsp:cNvSpPr/>
      </dsp:nvSpPr>
      <dsp:spPr>
        <a:xfrm>
          <a:off x="0" y="3523120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FCEB5A-A464-4815-B5A5-EA9E9A9960D9}">
      <dsp:nvSpPr>
        <dsp:cNvPr id="0" name=""/>
        <dsp:cNvSpPr/>
      </dsp:nvSpPr>
      <dsp:spPr>
        <a:xfrm>
          <a:off x="283843" y="3734243"/>
          <a:ext cx="516078" cy="516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92DE82-FC11-4B06-B752-C28CCB615747}">
      <dsp:nvSpPr>
        <dsp:cNvPr id="0" name=""/>
        <dsp:cNvSpPr/>
      </dsp:nvSpPr>
      <dsp:spPr>
        <a:xfrm>
          <a:off x="1083764" y="3523120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baseline="0"/>
            <a:t>La </a:t>
          </a:r>
          <a:r>
            <a:rPr lang="es-ES" sz="1700" b="1" i="0" kern="1200" baseline="0"/>
            <a:t>separación de capas</a:t>
          </a:r>
          <a:r>
            <a:rPr lang="es-ES" sz="1700" b="0" i="0" kern="1200" baseline="0"/>
            <a:t> mejora la mantenibilidad.</a:t>
          </a:r>
          <a:endParaRPr lang="en-US" sz="1700" kern="1200"/>
        </a:p>
      </dsp:txBody>
      <dsp:txXfrm>
        <a:off x="1083764" y="3523120"/>
        <a:ext cx="4971685" cy="938324"/>
      </dsp:txXfrm>
    </dsp:sp>
    <dsp:sp modelId="{B22673A3-F659-464F-8E31-70B51A8AC830}">
      <dsp:nvSpPr>
        <dsp:cNvPr id="0" name=""/>
        <dsp:cNvSpPr/>
      </dsp:nvSpPr>
      <dsp:spPr>
        <a:xfrm>
          <a:off x="0" y="4696025"/>
          <a:ext cx="6055450" cy="9383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1FB5A-8EA9-4E95-A2E1-2CCA2AC954B2}">
      <dsp:nvSpPr>
        <dsp:cNvPr id="0" name=""/>
        <dsp:cNvSpPr/>
      </dsp:nvSpPr>
      <dsp:spPr>
        <a:xfrm>
          <a:off x="283843" y="4907148"/>
          <a:ext cx="516078" cy="516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FBC73-C917-47A2-B956-17D24F5DCF81}">
      <dsp:nvSpPr>
        <dsp:cNvPr id="0" name=""/>
        <dsp:cNvSpPr/>
      </dsp:nvSpPr>
      <dsp:spPr>
        <a:xfrm>
          <a:off x="1083764" y="4696025"/>
          <a:ext cx="4971685" cy="9383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306" tIns="99306" rIns="99306" bIns="993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baseline="0"/>
            <a:t>La </a:t>
          </a:r>
          <a:r>
            <a:rPr lang="es-ES" sz="1700" b="1" i="0" kern="1200" baseline="0"/>
            <a:t>inversión de dependencias (DI/IoC)</a:t>
          </a:r>
          <a:r>
            <a:rPr lang="es-ES" sz="1700" b="0" i="0" kern="1200" baseline="0"/>
            <a:t> es clave para lograr aplicaciones flexibles y testeables.</a:t>
          </a:r>
          <a:endParaRPr lang="en-US" sz="1700" kern="1200"/>
        </a:p>
      </dsp:txBody>
      <dsp:txXfrm>
        <a:off x="1083764" y="4696025"/>
        <a:ext cx="4971685" cy="9383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284A420-F50C-4C2C-B88E-E6F4EF504B6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3A6D2E-5228-4998-9E24-EFCCA024675E}"/>
              </a:ext>
            </a:extLst>
          </p:cNvPr>
          <p:cNvSpPr/>
          <p:nvPr/>
        </p:nvSpPr>
        <p:spPr>
          <a:xfrm>
            <a:off x="0" y="-2"/>
            <a:ext cx="12188952" cy="3567547"/>
          </a:xfrm>
          <a:prstGeom prst="rect">
            <a:avLst/>
          </a:prstGeom>
          <a:ln>
            <a:noFill/>
          </a:ln>
          <a:effectLst>
            <a:outerShdw blurRad="228600" dist="1524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D878C-9930-44AF-AE18-FCA0DAE10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802" y="852055"/>
            <a:ext cx="10380572" cy="2581463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2D608-1F8D-47BB-B595-43B7BEAC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1802" y="3754582"/>
            <a:ext cx="10380572" cy="2244436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3C1DA-DAC9-422B-9450-54A7E03B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9A2B9-3E23-4C08-A5CE-698861210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2E61E-26F7-4369-8F2F-6D3CDF644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DB48DB-8E25-4F2F-8C02-5B793937255F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2BA7E3-7313-49C8-A245-A85BDEB13EB3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77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F69F7-12D5-40F0-88F0-33D60AEB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B511-E79D-41D8-AF91-14A5C803F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05DFA-4DAF-4B30-8032-503081AEA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4FBF5-16C0-46A0-916A-4910C1B6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EA6-7E48-454C-887A-0EF3356F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86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312BAB-A07B-4FEA-8EB5-A7BD8B24C6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45A432-7E52-48B5-A8BB-13EED592E35A}"/>
              </a:ext>
            </a:extLst>
          </p:cNvPr>
          <p:cNvSpPr/>
          <p:nvPr/>
        </p:nvSpPr>
        <p:spPr>
          <a:xfrm>
            <a:off x="7813964" y="0"/>
            <a:ext cx="4378036" cy="6858000"/>
          </a:xfrm>
          <a:prstGeom prst="rect">
            <a:avLst/>
          </a:prstGeom>
          <a:ln>
            <a:noFill/>
          </a:ln>
          <a:effectLst>
            <a:outerShdw blurRad="254000" dist="152400" dir="10680000" sx="95000" sy="95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56288B6-16BD-4DEE-9187-C78963ED1D8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259F7B-ED77-4251-A424-93712C6F57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139544" y="872836"/>
            <a:ext cx="2521527" cy="5119256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95692-9BD0-4EB9-B344-9A6945DB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6746" y="872836"/>
            <a:ext cx="6634169" cy="5119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8527-7CED-4CF3-A260-649685D2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26ADDCAE-6443-42C3-9C19-F95985500186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7F65-E517-4B50-B559-FD7D59F3E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581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D40B7-46EE-49D9-BE89-7E101F8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31BF-2EA5-4128-B6AF-2D0F5A10109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361537" y="12077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133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2CCA-8D32-44C3-809A-54D0245B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9041-349C-49F8-B155-6F5862873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6"/>
            <a:ext cx="10381205" cy="32617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5E088-72B1-425B-B53B-81B13482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80451-8BF9-48B2-8E6A-9E15C8335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196E-3A76-4417-BFD8-4400D16E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CFB183B-99B9-4420-AB2D-0705685105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DF62B9-1876-4EEB-929D-B46F98265E34}"/>
              </a:ext>
            </a:extLst>
          </p:cNvPr>
          <p:cNvSpPr/>
          <p:nvPr/>
        </p:nvSpPr>
        <p:spPr>
          <a:xfrm>
            <a:off x="0" y="-2"/>
            <a:ext cx="12192000" cy="3862064"/>
          </a:xfrm>
          <a:prstGeom prst="rect">
            <a:avLst/>
          </a:prstGeom>
          <a:ln>
            <a:noFill/>
          </a:ln>
          <a:effectLst>
            <a:outerShdw blurRad="203200" dist="127000" dir="5460000" sx="96000" sy="96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0E4DD-839A-4BD2-B5FA-FF319E87D037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692C2FB-E558-4132-AAF5-EFCED0144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2056"/>
            <a:ext cx="10380572" cy="257694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20424-DA4E-467F-AC0A-D44192A5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7" y="4202832"/>
            <a:ext cx="10395116" cy="178926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39F9C-ADA9-4225-9D74-193A8894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217A73C3-B243-44D3-809D-EF8FDFBD85D4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57DEC-B96B-4D69-8B62-5156FDA6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F4AC1-9934-43DC-B9AC-322612A7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BDA60A-39CD-41D4-8AE5-0FB7FD78559C}"/>
              </a:ext>
            </a:extLst>
          </p:cNvPr>
          <p:cNvCxnSpPr>
            <a:cxnSpLocks/>
          </p:cNvCxnSpPr>
          <p:nvPr/>
        </p:nvCxnSpPr>
        <p:spPr>
          <a:xfrm>
            <a:off x="11668155" y="852056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25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AF84-4A19-4D9A-9B82-46BCBED4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373DD-26AC-4E69-A17C-538D9C7C68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800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30C23-A75F-45DF-BCCF-760C533AC7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7092" y="2833255"/>
            <a:ext cx="5045281" cy="3165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3974-73EC-4F1B-9E92-0E279ABE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C9B6D3E3-28E2-4380-A113-67698215C5F8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0B3F2-3F28-42A3-9701-A6F01F1B1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7A2FC-50E7-4972-9F28-E3AC4EF93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32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5F85-77E6-4F6D-9FFA-5D76201B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72836"/>
            <a:ext cx="10380572" cy="14270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C0DAE-58D1-45D9-9FC4-B0864E332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01" y="2713326"/>
            <a:ext cx="502342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E63D7-9812-4EA1-A0A2-14D974311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1801" y="3706091"/>
            <a:ext cx="5023424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C5055B-04A0-47D3-90ED-135025F85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211" y="2713326"/>
            <a:ext cx="5048163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 i="1" u="none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936E6E-8F64-49E6-B57C-86CF92D16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211" y="3706091"/>
            <a:ext cx="5048163" cy="2334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FBEAD-2827-40DA-8338-2D691325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2481" y="6236208"/>
            <a:ext cx="3037459" cy="365125"/>
          </a:xfrm>
        </p:spPr>
        <p:txBody>
          <a:bodyPr/>
          <a:lstStyle/>
          <a:p>
            <a:fld id="{A9EFCB61-04AD-47C9-BF79-2BD8B9CEC07A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4B88D-9C6E-4A88-985C-3ED5057A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2481" y="237744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B6A32-2D15-425F-B6A9-146AFB5C1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89782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33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1B7C-9BD5-4CF8-BAEB-A6CB78DA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F1D3-3353-4FC6-8854-51B0BFFD6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226CE6-6BEB-46DB-BD4B-9B8AE89A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1BCCC-8B3F-40B3-91D5-52E53B2A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79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2C0FBB6-4CCA-4358-9DD5-CDF2173E63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02559A-671A-4FDE-82C3-1CF8CFCF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A14275-250D-437E-BAF1-5BB3CDE6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3BDE-2A52-4AA7-B222-0F25570EB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E6B771E-DDF7-430C-9462-BA1D3742C84E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1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F9A0B00-F6ED-4C3A-97DC-C2AF9D62EE8B}"/>
              </a:ext>
            </a:extLst>
          </p:cNvPr>
          <p:cNvSpPr/>
          <p:nvPr/>
        </p:nvSpPr>
        <p:spPr>
          <a:xfrm>
            <a:off x="79067" y="0"/>
            <a:ext cx="4998624" cy="6858000"/>
          </a:xfrm>
          <a:prstGeom prst="rect">
            <a:avLst/>
          </a:prstGeom>
          <a:ln>
            <a:noFill/>
          </a:ln>
          <a:effectLst>
            <a:outerShdw blurRad="228600" dist="1143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3B025FD9-B9EF-4F5C-B67D-3485253B7A6A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7F545CD-A200-4C66-BF9A-9B839D0CE64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10916-EEE9-418C-B24A-EC09A6D22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537" y="872836"/>
            <a:ext cx="4560525" cy="2281050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3A0F4-FD98-409E-B41A-5F4352C6A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1781" y="872837"/>
            <a:ext cx="4520593" cy="5140036"/>
          </a:xfrm>
        </p:spPr>
        <p:txBody>
          <a:bodyPr>
            <a:normAutofit/>
          </a:bodyPr>
          <a:lstStyle>
            <a:lvl1pPr algn="l">
              <a:defRPr sz="2800"/>
            </a:lvl1pPr>
            <a:lvl2pPr algn="l">
              <a:defRPr sz="2400"/>
            </a:lvl2pPr>
            <a:lvl3pPr algn="l">
              <a:defRPr sz="2000"/>
            </a:lvl3pPr>
            <a:lvl4pPr algn="l">
              <a:defRPr sz="1800"/>
            </a:lvl4pPr>
            <a:lvl5pPr algn="l"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BF6F-6E7C-4B3F-B205-09361DA5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0537" y="3442854"/>
            <a:ext cx="4560525" cy="257694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25198D-8500-4277-AA5D-3C3D8FDD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962E767E-8A14-4E70-91B9-2101CBC4D7BD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D219F-027A-4632-9FB0-BD098D56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3792532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0C82B-C7DC-434D-8768-DE9D11767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8CCC603-9605-46C8-9034-8DAE6AC40DD9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BBF1D9-8F8F-45A3-BDB4-952D0FB20A4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109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CBEB8797-B080-41A6-B14E-8DC7F0F27E4E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C6C7272-A552-46B3-992F-F5ADD5AA2443}"/>
              </a:ext>
            </a:extLst>
          </p:cNvPr>
          <p:cNvSpPr/>
          <p:nvPr/>
        </p:nvSpPr>
        <p:spPr>
          <a:xfrm>
            <a:off x="-1" y="0"/>
            <a:ext cx="6087677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dist="152400" dir="21540000" sx="96000" sy="96000" algn="t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6AD1-1E6C-46AF-8431-6627180F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3" y="858981"/>
            <a:ext cx="4556749" cy="2281052"/>
          </a:xfrm>
        </p:spPr>
        <p:txBody>
          <a:bodyPr anchor="b"/>
          <a:lstStyle>
            <a:lvl1pPr>
              <a:def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8A91F9-760E-4CF4-8A03-FA1482C35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59826" y="865909"/>
            <a:ext cx="4582548" cy="512618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9A9D5-BA6E-4C4A-88A0-5BB86958B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733" y="3429000"/>
            <a:ext cx="4556749" cy="2590800"/>
          </a:xfrm>
        </p:spPr>
        <p:txBody>
          <a:bodyPr/>
          <a:lstStyle>
            <a:lvl1pPr marL="0" indent="0">
              <a:buNone/>
              <a:def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56899E-70A1-4EFB-87EC-6C4F3BC03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9184" y="6236208"/>
            <a:ext cx="3037459" cy="365125"/>
          </a:xfrm>
        </p:spPr>
        <p:txBody>
          <a:bodyPr/>
          <a:lstStyle/>
          <a:p>
            <a:fld id="{01AF0C4B-5A4A-45CA-ABEC-10F107160D33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4B05-4931-4BC8-BD43-9E6B944B3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9184" y="237744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ABE5D-7EA4-4D33-B23E-52E640C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92840" y="237744"/>
            <a:ext cx="756746" cy="365760"/>
          </a:xfrm>
        </p:spPr>
        <p:txBody>
          <a:bodyPr/>
          <a:lstStyle/>
          <a:p>
            <a:fld id="{B4A918BC-4D43-4B42-B3C0-E7EBE25E6AF0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F0DB5EA-94EC-4DB5-B8E5-B454005C1552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699FF82-B951-46E6-AEA7-0993C867FB6D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85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38E7D36-B1C9-463C-983F-AEA5810A60D0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B9A221-B33F-47C2-85FF-2C8F363D797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D0E0EF1-7626-4514-9337-271DD661B1E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5F0B1492-9A00-4F80-8771-0BB2C2C4353C}"/>
              </a:ext>
            </a:extLst>
          </p:cNvPr>
          <p:cNvSpPr/>
          <p:nvPr/>
        </p:nvSpPr>
        <p:spPr>
          <a:xfrm>
            <a:off x="0" y="-2"/>
            <a:ext cx="12188952" cy="2544415"/>
          </a:xfrm>
          <a:prstGeom prst="rect">
            <a:avLst/>
          </a:prstGeom>
          <a:ln>
            <a:noFill/>
          </a:ln>
          <a:effectLst>
            <a:outerShdw blurRad="190500" dist="1270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62805-4F8E-44FE-905C-2C3F1A2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10380573" cy="1432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5021C-0380-49AA-ADA1-A8B473FBF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799" y="2750126"/>
            <a:ext cx="10381205" cy="3261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A2409-F298-40BF-BFAC-65A3E71D2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32481" y="624007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989806E-8E94-473C-AEE7-BE6F15F85533}" type="datetime1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99D8-4DBF-4BB2-8D2B-65592ADC9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2481" y="23619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99666-11C3-48A1-966C-439EBF9D9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89782" y="235881"/>
            <a:ext cx="75674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1400" b="1" kern="1200" smtClean="0">
                <a:solidFill>
                  <a:schemeClr val="tx1"/>
                </a:solidFill>
                <a:latin typeface="Bierstadt" panose="020B0504020202020204" pitchFamily="34" charset="0"/>
                <a:ea typeface="+mn-ea"/>
                <a:cs typeface="+mn-cs"/>
              </a:defRPr>
            </a:lvl1pPr>
          </a:lstStyle>
          <a:p>
            <a:fld id="{B4A918BC-4D43-4B42-B3C0-E7EBE25E6AF0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FAC7B62-8ACC-41ED-80AB-8D1CDF38B9E4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45FF525-9A83-4625-99D9-B267BDE077E7}"/>
              </a:ext>
            </a:extLst>
          </p:cNvPr>
          <p:cNvCxnSpPr>
            <a:cxnSpLocks/>
          </p:cNvCxnSpPr>
          <p:nvPr/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67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88D74A45-8C44-4D66-9253-B2B25C223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13A23D-7520-05E1-43D3-C11AB8DED9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143" b="17190"/>
          <a:stretch>
            <a:fillRect/>
          </a:stretch>
        </p:blipFill>
        <p:spPr>
          <a:xfrm>
            <a:off x="20" y="1874237"/>
            <a:ext cx="12191979" cy="498376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1874235"/>
          </a:xfrm>
          <a:prstGeom prst="rect">
            <a:avLst/>
          </a:prstGeom>
          <a:ln>
            <a:noFill/>
          </a:ln>
          <a:effectLst>
            <a:outerShdw blurRad="254000" dist="127000" dir="546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369E985-FF18-4CAB-0E9A-4E67329BC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558" y="293428"/>
            <a:ext cx="5474257" cy="1235225"/>
          </a:xfrm>
        </p:spPr>
        <p:txBody>
          <a:bodyPr anchor="ctr">
            <a:normAutofit/>
          </a:bodyPr>
          <a:lstStyle/>
          <a:p>
            <a:r>
              <a:rPr lang="es-ES" sz="3600"/>
              <a:t>Arquitectura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86A23D-6497-8A7C-D6E5-99255A2EF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69039" y="293427"/>
            <a:ext cx="4568128" cy="1235226"/>
          </a:xfrm>
        </p:spPr>
        <p:txBody>
          <a:bodyPr anchor="ctr">
            <a:normAutofit/>
          </a:bodyPr>
          <a:lstStyle/>
          <a:p>
            <a:r>
              <a:rPr lang="es-ES" dirty="0"/>
              <a:t>Base sólida, escalable y mantenible</a:t>
            </a:r>
          </a:p>
        </p:txBody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2E6B6C39-3A8E-4EAF-A0CD-4FE0CDFC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985882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129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10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190500" dist="1270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B09283-B2AB-37D0-FB6A-82EB2F42F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s-ES" dirty="0"/>
              <a:t>Separación de capas</a:t>
            </a:r>
          </a:p>
        </p:txBody>
      </p:sp>
      <p:cxnSp>
        <p:nvCxnSpPr>
          <p:cNvPr id="24" name="Straight Connector 1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Marcador de contenido 2">
            <a:extLst>
              <a:ext uri="{FF2B5EF4-FFF2-40B4-BE49-F238E27FC236}">
                <a16:creationId xmlns:a16="http://schemas.microsoft.com/office/drawing/2014/main" id="{A7E2A32F-6D39-31B8-7258-D9D5213E2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1111528"/>
              </p:ext>
            </p:extLst>
          </p:nvPr>
        </p:nvGraphicFramePr>
        <p:xfrm>
          <a:off x="762000" y="2749550"/>
          <a:ext cx="10380663" cy="3262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459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9" name="Rectangle 35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190500" dist="1270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42B3864-DEC9-EDD9-16F5-02ED69EB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/>
              <a:t>Inversión de dependencias y contenedores (DI/IoC)</a:t>
            </a:r>
          </a:p>
        </p:txBody>
      </p:sp>
      <p:cxnSp>
        <p:nvCxnSpPr>
          <p:cNvPr id="50" name="Straight Connector 37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Marcador de contenido 2">
            <a:extLst>
              <a:ext uri="{FF2B5EF4-FFF2-40B4-BE49-F238E27FC236}">
                <a16:creationId xmlns:a16="http://schemas.microsoft.com/office/drawing/2014/main" id="{8D22BA8D-2648-E95A-988F-03589E8CF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520239"/>
              </p:ext>
            </p:extLst>
          </p:nvPr>
        </p:nvGraphicFramePr>
        <p:xfrm>
          <a:off x="762000" y="2749550"/>
          <a:ext cx="10380663" cy="3262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6471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32353A-352C-96C6-4486-2158A035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858982"/>
            <a:ext cx="3451060" cy="5152933"/>
          </a:xfrm>
        </p:spPr>
        <p:txBody>
          <a:bodyPr>
            <a:normAutofit/>
          </a:bodyPr>
          <a:lstStyle/>
          <a:p>
            <a:r>
              <a:rPr lang="es-ES" dirty="0"/>
              <a:t>Resumen</a:t>
            </a:r>
          </a:p>
        </p:txBody>
      </p:sp>
      <p:sp useBgFill="1">
        <p:nvSpPr>
          <p:cNvPr id="27" name="Rectangle 12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14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Rectangle 2">
            <a:extLst>
              <a:ext uri="{FF2B5EF4-FFF2-40B4-BE49-F238E27FC236}">
                <a16:creationId xmlns:a16="http://schemas.microsoft.com/office/drawing/2014/main" id="{D29B1795-B78F-3077-A975-DE609D5348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7838079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137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ubos conectados con una línea roja">
            <a:extLst>
              <a:ext uri="{FF2B5EF4-FFF2-40B4-BE49-F238E27FC236}">
                <a16:creationId xmlns:a16="http://schemas.microsoft.com/office/drawing/2014/main" id="{CFFA9515-9FF6-65F8-62A7-13879AC0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511" r="17081" b="-1"/>
          <a:stretch>
            <a:fillRect/>
          </a:stretch>
        </p:blipFill>
        <p:spPr>
          <a:xfrm>
            <a:off x="20" y="-2"/>
            <a:ext cx="484584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4750" y="-2"/>
            <a:ext cx="7347249" cy="3239337"/>
          </a:xfrm>
          <a:prstGeom prst="rect">
            <a:avLst/>
          </a:prstGeom>
          <a:ln>
            <a:noFill/>
          </a:ln>
          <a:effectLst>
            <a:outerShdw blurRad="139700" dist="88900" dir="5460000" sx="97000" sy="97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62C35F5-304D-6117-2CBB-38228866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552" y="858982"/>
            <a:ext cx="6061603" cy="2129878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Que es la arquitectura de Software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91BC2-D3B5-FBA4-CA8A-B594166B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6552" y="3467499"/>
            <a:ext cx="5012796" cy="25444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1400" dirty="0"/>
              <a:t>La </a:t>
            </a:r>
            <a:r>
              <a:rPr lang="es-ES" sz="1400" b="1" dirty="0"/>
              <a:t>arquitectura de software</a:t>
            </a:r>
            <a:r>
              <a:rPr lang="es-ES" sz="1400" dirty="0"/>
              <a:t> define la organización fundamental de un sistema, sus componentes y cómo se relacionan entre sí.</a:t>
            </a:r>
            <a:br>
              <a:rPr lang="es-ES" sz="1400" dirty="0"/>
            </a:br>
            <a:r>
              <a:rPr lang="es-ES" sz="1400" dirty="0"/>
              <a:t>Su objetivo principal es proporcionar una </a:t>
            </a:r>
            <a:r>
              <a:rPr lang="es-ES" sz="1400" b="1" dirty="0"/>
              <a:t>base sólida, escalable y mantenible</a:t>
            </a:r>
            <a:r>
              <a:rPr lang="es-ES" sz="1400" dirty="0"/>
              <a:t> para el desarrollo.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s-ES" sz="1400" dirty="0"/>
              <a:t>Mejora la comprensión del sistema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s-ES" sz="1400" dirty="0"/>
              <a:t>Facilita la mantenibilidad y evolución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s-ES" sz="1400" dirty="0"/>
              <a:t>Permite detectar errores de diseño de forma temprana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s-ES" sz="1400" dirty="0"/>
              <a:t>Fomenta la reutilización de componentes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1952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190500" dist="1270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E69BDF-B446-DD50-4BAA-03484987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s-ES" dirty="0"/>
              <a:t>Tipos de arquitectura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DA28106-6AE0-5CD2-BB07-A35CF572A6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484377"/>
              </p:ext>
            </p:extLst>
          </p:nvPr>
        </p:nvGraphicFramePr>
        <p:xfrm>
          <a:off x="762000" y="2749550"/>
          <a:ext cx="10380663" cy="3262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688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AD9C9C-7013-6408-245D-755A69F5E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monolítica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18FD2-7064-01CA-743D-F9B1FC534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7"/>
            <a:ext cx="10381205" cy="79051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Un </a:t>
            </a:r>
            <a:r>
              <a:rPr lang="es-ES" b="1" dirty="0"/>
              <a:t>monolito</a:t>
            </a:r>
            <a:r>
              <a:rPr lang="es-ES" dirty="0"/>
              <a:t> es una aplicación única en la que todos los módulos (presentación, lógica de negocio y acceso a datos) están integrados en un solo bloque de código.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C15C4C-C36F-A279-0FFF-6F1F03FC8DC2}"/>
              </a:ext>
            </a:extLst>
          </p:cNvPr>
          <p:cNvSpPr txBox="1"/>
          <p:nvPr/>
        </p:nvSpPr>
        <p:spPr>
          <a:xfrm>
            <a:off x="694764" y="3540643"/>
            <a:ext cx="10802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Características:</a:t>
            </a:r>
          </a:p>
          <a:p>
            <a:r>
              <a:rPr lang="es-ES" dirty="0"/>
              <a:t> - Una única base de código y despliegue.</a:t>
            </a:r>
          </a:p>
          <a:p>
            <a:r>
              <a:rPr lang="es-ES" dirty="0"/>
              <a:t> - Todos los componentes se ejecutan en el mismo proceso.</a:t>
            </a:r>
          </a:p>
          <a:p>
            <a:r>
              <a:rPr lang="es-ES" dirty="0"/>
              <a:t> - Se escala replicando toda la aplicación.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E3E0A7-DABD-2D9D-4F23-AB1EED7339E8}"/>
              </a:ext>
            </a:extLst>
          </p:cNvPr>
          <p:cNvSpPr txBox="1"/>
          <p:nvPr/>
        </p:nvSpPr>
        <p:spPr>
          <a:xfrm>
            <a:off x="851646" y="4991982"/>
            <a:ext cx="4172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✅ Ventajas:</a:t>
            </a:r>
          </a:p>
          <a:p>
            <a:r>
              <a:rPr lang="es-ES" dirty="0"/>
              <a:t>Sencillez inicial → rápido para empezar.</a:t>
            </a:r>
          </a:p>
          <a:p>
            <a:r>
              <a:rPr lang="es-ES" dirty="0"/>
              <a:t>Fácil de probar en entornos pequeños.</a:t>
            </a:r>
          </a:p>
          <a:p>
            <a:r>
              <a:rPr lang="es-ES" dirty="0"/>
              <a:t>Despliegue único.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EDDD4C-D279-4AF3-76AB-AC01CF803E7B}"/>
              </a:ext>
            </a:extLst>
          </p:cNvPr>
          <p:cNvSpPr txBox="1"/>
          <p:nvPr/>
        </p:nvSpPr>
        <p:spPr>
          <a:xfrm>
            <a:off x="6364941" y="4991982"/>
            <a:ext cx="539410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❌ </a:t>
            </a:r>
            <a:r>
              <a:rPr lang="es-ES" b="1" dirty="0"/>
              <a:t>Desventajas:</a:t>
            </a:r>
          </a:p>
          <a:p>
            <a:r>
              <a:rPr lang="es-ES" dirty="0"/>
              <a:t>Difícil de escalar de forma independiente.</a:t>
            </a:r>
          </a:p>
          <a:p>
            <a:r>
              <a:rPr lang="es-ES" dirty="0"/>
              <a:t>Cambios pequeños pueden requerir desplegar todo.</a:t>
            </a:r>
          </a:p>
          <a:p>
            <a:r>
              <a:rPr lang="es-ES" dirty="0"/>
              <a:t>Riesgo de “aplicación gigante” difícil de mantener.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547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4C164-9AC4-829C-B535-0049AB26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0993F-65BA-E820-D13E-31889D089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Arquitectura MVC ( Modelo-Vista-Controlador 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A43C7B-F204-27C3-E242-AD9EE80A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7"/>
            <a:ext cx="10381205" cy="79051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El patrón </a:t>
            </a:r>
            <a:r>
              <a:rPr lang="es-ES" b="1" dirty="0"/>
              <a:t>MVC</a:t>
            </a:r>
            <a:r>
              <a:rPr lang="es-ES" dirty="0"/>
              <a:t> organiza la aplicación en capas claras. Es muy común en aplicaciones web y de escritorio.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C28DEEE-DDF8-D267-0E4D-7A531851B011}"/>
              </a:ext>
            </a:extLst>
          </p:cNvPr>
          <p:cNvSpPr txBox="1"/>
          <p:nvPr/>
        </p:nvSpPr>
        <p:spPr>
          <a:xfrm>
            <a:off x="537883" y="3471111"/>
            <a:ext cx="108024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🔹 Características:</a:t>
            </a:r>
          </a:p>
          <a:p>
            <a:r>
              <a:rPr lang="es-ES" dirty="0"/>
              <a:t>Separación de responsabilidades:</a:t>
            </a:r>
          </a:p>
          <a:p>
            <a:pPr lvl="1"/>
            <a:r>
              <a:rPr lang="es-ES" b="1" dirty="0"/>
              <a:t>Modelo</a:t>
            </a:r>
            <a:r>
              <a:rPr lang="es-ES" dirty="0"/>
              <a:t>: lógica de negocio y acceso a datos.</a:t>
            </a:r>
          </a:p>
          <a:p>
            <a:pPr lvl="1"/>
            <a:r>
              <a:rPr lang="es-ES" b="1" dirty="0"/>
              <a:t>Vista</a:t>
            </a:r>
            <a:r>
              <a:rPr lang="es-ES" dirty="0"/>
              <a:t>: interfaz de usuario.</a:t>
            </a:r>
          </a:p>
          <a:p>
            <a:pPr lvl="1"/>
            <a:r>
              <a:rPr lang="es-ES" b="1" dirty="0"/>
              <a:t>Controlador</a:t>
            </a:r>
            <a:r>
              <a:rPr lang="es-ES" dirty="0"/>
              <a:t>: recibe peticiones y coordina.</a:t>
            </a:r>
          </a:p>
          <a:p>
            <a:r>
              <a:rPr lang="es-ES" dirty="0"/>
              <a:t>A veces se combina con más capas (Servicios, Repositorios).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46C0210-0207-A4A7-AA64-A0723C0F5CDC}"/>
              </a:ext>
            </a:extLst>
          </p:cNvPr>
          <p:cNvSpPr txBox="1"/>
          <p:nvPr/>
        </p:nvSpPr>
        <p:spPr>
          <a:xfrm>
            <a:off x="761799" y="5207757"/>
            <a:ext cx="50975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✅ Ventajas:</a:t>
            </a:r>
          </a:p>
          <a:p>
            <a:r>
              <a:rPr lang="es-ES" dirty="0"/>
              <a:t>Código más organizado y mantenible.</a:t>
            </a:r>
          </a:p>
          <a:p>
            <a:r>
              <a:rPr lang="es-ES" dirty="0"/>
              <a:t>Fácil de entender y enseñar a equipos nuevos.</a:t>
            </a:r>
          </a:p>
          <a:p>
            <a:r>
              <a:rPr lang="es-ES" dirty="0"/>
              <a:t>Favorece reutilización (p. ej. vistas o controladores reutilizables).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B2E561D-191D-E35A-7118-A2CCE860ED82}"/>
              </a:ext>
            </a:extLst>
          </p:cNvPr>
          <p:cNvSpPr txBox="1"/>
          <p:nvPr/>
        </p:nvSpPr>
        <p:spPr>
          <a:xfrm>
            <a:off x="6096000" y="5260354"/>
            <a:ext cx="55866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❌ Desventajas:</a:t>
            </a:r>
          </a:p>
          <a:p>
            <a:r>
              <a:rPr lang="es-ES" dirty="0"/>
              <a:t>Si no se respeta la separación, puede degenerar en un "</a:t>
            </a:r>
            <a:r>
              <a:rPr lang="es-ES" dirty="0" err="1"/>
              <a:t>pseudo-monolito</a:t>
            </a:r>
            <a:r>
              <a:rPr lang="es-ES" dirty="0"/>
              <a:t>".</a:t>
            </a:r>
          </a:p>
          <a:p>
            <a:r>
              <a:rPr lang="es-ES" dirty="0"/>
              <a:t>Sigue siendo un despliegue único (no resuelve escalabilidad de forma granular).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2009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7036-5C3A-0A08-13DA-442FA23BF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FA163-75D9-497D-95FC-AED78D72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Arquitectura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00FE73-E6DD-90BB-5578-CE35C2438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9" y="2750127"/>
            <a:ext cx="10381205" cy="790516"/>
          </a:xfrm>
        </p:spPr>
        <p:txBody>
          <a:bodyPr>
            <a:normAutofit lnSpcReduction="10000"/>
          </a:bodyPr>
          <a:lstStyle/>
          <a:p>
            <a:r>
              <a:rPr lang="es-ES" dirty="0"/>
              <a:t>Divide el sistema en </a:t>
            </a:r>
            <a:r>
              <a:rPr lang="es-ES" b="1" dirty="0"/>
              <a:t>servicios pequeños e independientes</a:t>
            </a:r>
            <a:r>
              <a:rPr lang="es-ES" dirty="0"/>
              <a:t>, que se comunican entre sí (REST, </a:t>
            </a:r>
            <a:r>
              <a:rPr lang="es-ES" dirty="0" err="1"/>
              <a:t>gRPC</a:t>
            </a:r>
            <a:r>
              <a:rPr lang="es-ES" dirty="0"/>
              <a:t>, colas de mensajes, etc.).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D5F725-9803-5AC7-8798-1B79EECB765D}"/>
              </a:ext>
            </a:extLst>
          </p:cNvPr>
          <p:cNvSpPr txBox="1"/>
          <p:nvPr/>
        </p:nvSpPr>
        <p:spPr>
          <a:xfrm>
            <a:off x="694764" y="3556033"/>
            <a:ext cx="10802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🔹 Características:</a:t>
            </a:r>
          </a:p>
          <a:p>
            <a:r>
              <a:rPr lang="es-ES" dirty="0"/>
              <a:t>Cada servicio se despliega de manera independiente.</a:t>
            </a:r>
          </a:p>
          <a:p>
            <a:r>
              <a:rPr lang="es-ES" dirty="0"/>
              <a:t>Usan </a:t>
            </a:r>
            <a:r>
              <a:rPr lang="es-ES" dirty="0" err="1"/>
              <a:t>APIs</a:t>
            </a:r>
            <a:r>
              <a:rPr lang="es-ES" dirty="0"/>
              <a:t> bien definidas para comunicarse.</a:t>
            </a:r>
          </a:p>
          <a:p>
            <a:r>
              <a:rPr lang="es-ES" dirty="0"/>
              <a:t>Escalado selectivo → solo el servicio que lo necesita.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AE13A3F-1189-3B06-C91D-E920A4F1C160}"/>
              </a:ext>
            </a:extLst>
          </p:cNvPr>
          <p:cNvSpPr txBox="1"/>
          <p:nvPr/>
        </p:nvSpPr>
        <p:spPr>
          <a:xfrm>
            <a:off x="694764" y="4882904"/>
            <a:ext cx="5097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✅ Ventajas:</a:t>
            </a:r>
          </a:p>
          <a:p>
            <a:r>
              <a:rPr lang="es-ES" dirty="0"/>
              <a:t>Alta escalabilidad y flexibilidad.</a:t>
            </a:r>
          </a:p>
          <a:p>
            <a:r>
              <a:rPr lang="es-ES" dirty="0"/>
              <a:t>Equipos pueden trabajar en servicios distintos en paralelo.</a:t>
            </a:r>
          </a:p>
          <a:p>
            <a:r>
              <a:rPr lang="es-ES" dirty="0"/>
              <a:t>Resiliencia: si un servicio falla, los demás pueden seguir funcionando.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C8D73B-8510-3B53-8644-62A5CEA2BADE}"/>
              </a:ext>
            </a:extLst>
          </p:cNvPr>
          <p:cNvSpPr txBox="1"/>
          <p:nvPr/>
        </p:nvSpPr>
        <p:spPr>
          <a:xfrm>
            <a:off x="5792344" y="4874971"/>
            <a:ext cx="55866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❌ Desventajas:</a:t>
            </a:r>
          </a:p>
          <a:p>
            <a:r>
              <a:rPr lang="es-ES" dirty="0"/>
              <a:t>Mayor complejidad: necesitas orquestación (Docker, </a:t>
            </a:r>
            <a:r>
              <a:rPr lang="es-ES" dirty="0" err="1"/>
              <a:t>Kubernetes</a:t>
            </a:r>
            <a:r>
              <a:rPr lang="es-ES" dirty="0"/>
              <a:t>).</a:t>
            </a:r>
          </a:p>
          <a:p>
            <a:r>
              <a:rPr lang="es-ES" dirty="0"/>
              <a:t>Gestión complicada de comunicación, seguridad y monitoreo.</a:t>
            </a:r>
          </a:p>
          <a:p>
            <a:r>
              <a:rPr lang="es-ES" dirty="0"/>
              <a:t>Requiere una cultura DevOps madura.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0066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Slide Background">
            <a:extLst>
              <a:ext uri="{FF2B5EF4-FFF2-40B4-BE49-F238E27FC236}">
                <a16:creationId xmlns:a16="http://schemas.microsoft.com/office/drawing/2014/main" id="{5105D448-4A6C-48A3-8C3C-71AF58F3E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10">
            <a:extLst>
              <a:ext uri="{FF2B5EF4-FFF2-40B4-BE49-F238E27FC236}">
                <a16:creationId xmlns:a16="http://schemas.microsoft.com/office/drawing/2014/main" id="{4025579F-C5D8-43BE-AF84-3E66A482C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2544415"/>
          </a:xfrm>
          <a:prstGeom prst="rect">
            <a:avLst/>
          </a:prstGeom>
          <a:ln>
            <a:noFill/>
          </a:ln>
          <a:effectLst>
            <a:outerShdw blurRad="190500" dist="127000" dir="5460000" sx="95000" sy="95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2E5AA6A-6F67-094D-7B36-6825E1EA1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858982"/>
            <a:ext cx="9589765" cy="1432273"/>
          </a:xfrm>
        </p:spPr>
        <p:txBody>
          <a:bodyPr>
            <a:normAutofit/>
          </a:bodyPr>
          <a:lstStyle/>
          <a:p>
            <a:r>
              <a:rPr lang="es-ES" b="1"/>
              <a:t>📊 Comparativa rápida</a:t>
            </a:r>
            <a:endParaRPr lang="es-E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FF92BA-874E-408A-BFAD-416A7FFE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D919670-6724-F66A-A906-1F7990483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534691"/>
              </p:ext>
            </p:extLst>
          </p:nvPr>
        </p:nvGraphicFramePr>
        <p:xfrm>
          <a:off x="762000" y="2762219"/>
          <a:ext cx="10380664" cy="3236976"/>
        </p:xfrm>
        <a:graphic>
          <a:graphicData uri="http://schemas.openxmlformats.org/drawingml/2006/table">
            <a:tbl>
              <a:tblPr/>
              <a:tblGrid>
                <a:gridCol w="2595166">
                  <a:extLst>
                    <a:ext uri="{9D8B030D-6E8A-4147-A177-3AD203B41FA5}">
                      <a16:colId xmlns:a16="http://schemas.microsoft.com/office/drawing/2014/main" val="439667662"/>
                    </a:ext>
                  </a:extLst>
                </a:gridCol>
                <a:gridCol w="2595166">
                  <a:extLst>
                    <a:ext uri="{9D8B030D-6E8A-4147-A177-3AD203B41FA5}">
                      <a16:colId xmlns:a16="http://schemas.microsoft.com/office/drawing/2014/main" val="2006354754"/>
                    </a:ext>
                  </a:extLst>
                </a:gridCol>
                <a:gridCol w="2595166">
                  <a:extLst>
                    <a:ext uri="{9D8B030D-6E8A-4147-A177-3AD203B41FA5}">
                      <a16:colId xmlns:a16="http://schemas.microsoft.com/office/drawing/2014/main" val="2727897358"/>
                    </a:ext>
                  </a:extLst>
                </a:gridCol>
                <a:gridCol w="2595166">
                  <a:extLst>
                    <a:ext uri="{9D8B030D-6E8A-4147-A177-3AD203B41FA5}">
                      <a16:colId xmlns:a16="http://schemas.microsoft.com/office/drawing/2014/main" val="2214069497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Característica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Monolítico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MVC / Capas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Microservicios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3491597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 b="1"/>
                        <a:t>Despliegue</a:t>
                      </a:r>
                      <a:endParaRPr lang="es-E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Único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Único (por capas)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Independiente por servicio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3079710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 b="1"/>
                        <a:t>Escalabilidad</a:t>
                      </a:r>
                      <a:endParaRPr lang="es-E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Completa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Completa (igual que monolito)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Selectiva por servicio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375666"/>
                  </a:ext>
                </a:extLst>
              </a:tr>
              <a:tr h="676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 b="1"/>
                        <a:t>Mantenibilidad</a:t>
                      </a:r>
                      <a:endParaRPr lang="es-E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Difícil al crecer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Mejor organizada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Compleja, requiere buenas prácticas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128727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 b="1"/>
                        <a:t>Complejidad inicial</a:t>
                      </a:r>
                      <a:endParaRPr lang="es-E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Baja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Media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Alta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846752"/>
                  </a:ext>
                </a:extLst>
              </a:tr>
              <a:tr h="4023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 b="1"/>
                        <a:t>Tiempo de arranque</a:t>
                      </a:r>
                      <a:endParaRPr lang="es-E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Rápido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Medio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800"/>
                        <a:t>Mayor inversión inicial</a:t>
                      </a:r>
                      <a:endParaRPr lang="es-E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35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8308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5BC88-492A-976D-295E-BA3D1CA5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Esquemas de uso</a:t>
            </a:r>
          </a:p>
        </p:txBody>
      </p:sp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8A0DA8C1-C50C-C3B1-397F-6213ED4F42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44" y="2990807"/>
            <a:ext cx="2095500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antUML Diagram">
            <a:extLst>
              <a:ext uri="{FF2B5EF4-FFF2-40B4-BE49-F238E27FC236}">
                <a16:creationId xmlns:a16="http://schemas.microsoft.com/office/drawing/2014/main" id="{1C19E4FA-8A42-B42C-6755-525C9EFD6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0823" y="2611812"/>
            <a:ext cx="17716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lantUML Diagram">
            <a:extLst>
              <a:ext uri="{FF2B5EF4-FFF2-40B4-BE49-F238E27FC236}">
                <a16:creationId xmlns:a16="http://schemas.microsoft.com/office/drawing/2014/main" id="{DEAD1E63-2F22-FF2E-0F7B-1B56B3A2C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119" y="3429000"/>
            <a:ext cx="6038598" cy="318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F70D9CF-4CB6-81D3-AA03-6FD1FF97FFC2}"/>
              </a:ext>
            </a:extLst>
          </p:cNvPr>
          <p:cNvSpPr txBox="1"/>
          <p:nvPr/>
        </p:nvSpPr>
        <p:spPr>
          <a:xfrm>
            <a:off x="7399422" y="2990807"/>
            <a:ext cx="163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Microservicios</a:t>
            </a:r>
          </a:p>
        </p:txBody>
      </p:sp>
    </p:spTree>
    <p:extLst>
      <p:ext uri="{BB962C8B-B14F-4D97-AF65-F5344CB8AC3E}">
        <p14:creationId xmlns:p14="http://schemas.microsoft.com/office/powerpoint/2010/main" val="25954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9165109B-7036-4613-93D4-579E77F6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8719AA-424B-2094-713F-A59D51C62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92" y="844234"/>
            <a:ext cx="3858324" cy="5152933"/>
          </a:xfrm>
        </p:spPr>
        <p:txBody>
          <a:bodyPr>
            <a:normAutofit/>
          </a:bodyPr>
          <a:lstStyle/>
          <a:p>
            <a:r>
              <a:rPr lang="es-ES" dirty="0"/>
              <a:t>MVC en detalle</a:t>
            </a:r>
          </a:p>
        </p:txBody>
      </p:sp>
      <p:sp useBgFill="1">
        <p:nvSpPr>
          <p:cNvPr id="17" name="Rectangle 11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6707" y="0"/>
            <a:ext cx="7455294" cy="6858000"/>
          </a:xfrm>
          <a:prstGeom prst="rect">
            <a:avLst/>
          </a:prstGeom>
          <a:ln>
            <a:noFill/>
          </a:ln>
          <a:effectLst>
            <a:outerShdw blurRad="660400" dist="279400" dir="798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E58B1629-F209-47B0-BA59-6BD937DBB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668155" y="5641010"/>
            <a:ext cx="0" cy="59906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5DA5222B-4D54-397C-1AC2-8211D4C36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454287"/>
              </p:ext>
            </p:extLst>
          </p:nvPr>
        </p:nvGraphicFramePr>
        <p:xfrm>
          <a:off x="5088860" y="601324"/>
          <a:ext cx="6055450" cy="56387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7636658"/>
      </p:ext>
    </p:extLst>
  </p:cSld>
  <p:clrMapOvr>
    <a:masterClrMapping/>
  </p:clrMapOvr>
</p:sld>
</file>

<file path=ppt/theme/theme1.xml><?xml version="1.0" encoding="utf-8"?>
<a:theme xmlns:a="http://schemas.openxmlformats.org/drawingml/2006/main" name="BevelVTI">
  <a:themeElements>
    <a:clrScheme name="Custom 148">
      <a:dk1>
        <a:srgbClr val="262626"/>
      </a:dk1>
      <a:lt1>
        <a:sysClr val="window" lastClr="FFFFFF"/>
      </a:lt1>
      <a:dk2>
        <a:srgbClr val="2F333D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404040"/>
      </a:accent6>
      <a:hlink>
        <a:srgbClr val="3E8FF1"/>
      </a:hlink>
      <a:folHlink>
        <a:srgbClr val="939393"/>
      </a:folHlink>
    </a:clrScheme>
    <a:fontScheme name="Custom 53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velVTI" id="{C9E5F598-602B-46C1-AA16-073CEB959654}" vid="{2AE1FD39-65AD-4D34-93E9-C7019D0ECB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742</Words>
  <Application>Microsoft Office PowerPoint</Application>
  <PresentationFormat>Panorámica</PresentationFormat>
  <Paragraphs>105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Bierstadt</vt:lpstr>
      <vt:lpstr>BevelVTI</vt:lpstr>
      <vt:lpstr>Arquitectura de Software</vt:lpstr>
      <vt:lpstr>Que es la arquitectura de Software</vt:lpstr>
      <vt:lpstr>Tipos de arquitectura</vt:lpstr>
      <vt:lpstr>Arquitectura monolítica</vt:lpstr>
      <vt:lpstr>Arquitectura MVC ( Modelo-Vista-Controlador )</vt:lpstr>
      <vt:lpstr>Arquitectura Microservicios</vt:lpstr>
      <vt:lpstr>📊 Comparativa rápida</vt:lpstr>
      <vt:lpstr>Esquemas de uso</vt:lpstr>
      <vt:lpstr>MVC en detalle</vt:lpstr>
      <vt:lpstr>Separación de capas</vt:lpstr>
      <vt:lpstr>Inversión de dependencias y contenedores (DI/IoC)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Anguis Sanchez</dc:creator>
  <cp:lastModifiedBy>Marcos Anguis Sanchez</cp:lastModifiedBy>
  <cp:revision>2</cp:revision>
  <dcterms:created xsi:type="dcterms:W3CDTF">2025-09-16T21:17:32Z</dcterms:created>
  <dcterms:modified xsi:type="dcterms:W3CDTF">2025-09-16T21:49:10Z</dcterms:modified>
</cp:coreProperties>
</file>