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9" r:id="rId4"/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8"/>
    <a:srgbClr val="029FCA"/>
    <a:srgbClr val="0483A0"/>
    <a:srgbClr val="00B9A9"/>
    <a:srgbClr val="8D0DBA"/>
    <a:srgbClr val="000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722097" y="1495516"/>
            <a:ext cx="2496899" cy="779909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722097" y="2521497"/>
            <a:ext cx="2496899" cy="395052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873035" y="3095003"/>
            <a:ext cx="219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377247" y="563460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+mj-lt"/>
              </a:rPr>
              <a:t>Análise SWOT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=""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3"/>
          <a:stretch/>
        </p:blipFill>
        <p:spPr>
          <a:xfrm>
            <a:off x="4056638" y="669484"/>
            <a:ext cx="1320609" cy="372726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688839" y="1605304"/>
            <a:ext cx="253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STRENGTHS</a:t>
            </a:r>
            <a:r>
              <a:rPr lang="pt-BR" sz="1400" b="1" dirty="0">
                <a:solidFill>
                  <a:schemeClr val="bg1"/>
                </a:solidFill>
              </a:rPr>
              <a:t> </a:t>
            </a:r>
            <a:endParaRPr lang="pt-BR" sz="14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>
                <a:solidFill>
                  <a:schemeClr val="bg1"/>
                </a:solidFill>
              </a:rPr>
              <a:t>Forças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3448737" y="1495516"/>
            <a:ext cx="2496899" cy="779909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3448737" y="2521497"/>
            <a:ext cx="2496899" cy="395052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5479" y="1605304"/>
            <a:ext cx="253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WEAKNESSES</a:t>
            </a:r>
            <a:r>
              <a:rPr lang="pt-BR" sz="1400" b="1" dirty="0">
                <a:solidFill>
                  <a:schemeClr val="bg1"/>
                </a:solidFill>
              </a:rPr>
              <a:t> </a:t>
            </a:r>
            <a:endParaRPr lang="pt-BR" sz="14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(Fraquezas)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6181548" y="1495516"/>
            <a:ext cx="2496899" cy="779909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6181548" y="2521497"/>
            <a:ext cx="2496899" cy="395052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6148290" y="1605304"/>
            <a:ext cx="253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OPPORTUNITIES</a:t>
            </a:r>
            <a:r>
              <a:rPr lang="pt-BR" sz="1400" b="1" dirty="0">
                <a:solidFill>
                  <a:schemeClr val="bg1"/>
                </a:solidFill>
              </a:rPr>
              <a:t> </a:t>
            </a:r>
            <a:r>
              <a:rPr lang="pt-BR" sz="1400" b="1" dirty="0" smtClean="0">
                <a:solidFill>
                  <a:schemeClr val="bg1"/>
                </a:solidFill>
              </a:rPr>
              <a:t/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>
                <a:solidFill>
                  <a:schemeClr val="bg1"/>
                </a:solidFill>
              </a:rPr>
              <a:t>Oportunidades)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8953788" y="1526020"/>
            <a:ext cx="2496899" cy="779909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8953788" y="2552001"/>
            <a:ext cx="2496899" cy="3950520"/>
          </a:xfrm>
          <a:prstGeom prst="roundRect">
            <a:avLst>
              <a:gd name="adj" fmla="val 8909"/>
            </a:avLst>
          </a:prstGeom>
          <a:solidFill>
            <a:srgbClr val="8D0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8920530" y="1635808"/>
            <a:ext cx="253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THREATS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(Ameaças)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3576058" y="3091866"/>
            <a:ext cx="219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6308869" y="3103584"/>
            <a:ext cx="219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9091183" y="3128984"/>
            <a:ext cx="219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=""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34044" y="1566980"/>
            <a:ext cx="2139459" cy="2885416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=""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=""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=""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2675447" y="1592033"/>
            <a:ext cx="2106200" cy="1361882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=""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2650085" y="3120459"/>
            <a:ext cx="2106200" cy="1361882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=""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503785" y="2272974"/>
            <a:ext cx="188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=""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2759190" y="2133628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785665" y="5181783"/>
            <a:ext cx="458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Escreva aqui!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786395" y="5145128"/>
            <a:ext cx="462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Escreva aqui!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183860" y="538717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+mj-lt"/>
              </a:rPr>
              <a:t>Modelo de </a:t>
            </a:r>
            <a:r>
              <a:rPr lang="pt-BR" sz="3200" dirty="0" err="1" smtClean="0">
                <a:solidFill>
                  <a:schemeClr val="bg1"/>
                </a:solidFill>
                <a:latin typeface="+mj-lt"/>
              </a:rPr>
              <a:t>Canvas</a:t>
            </a:r>
            <a:r>
              <a:rPr lang="pt-BR" sz="3200" dirty="0" smtClean="0">
                <a:solidFill>
                  <a:schemeClr val="bg1"/>
                </a:solidFill>
                <a:latin typeface="+mj-lt"/>
              </a:rPr>
              <a:t> Pessoal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2793860" y="3683732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tângulo: Cantos Arredondados 69">
            <a:extLst>
              <a:ext uri="{FF2B5EF4-FFF2-40B4-BE49-F238E27FC236}">
                <a16:creationId xmlns=""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4982572" y="1566980"/>
            <a:ext cx="2139459" cy="2885416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=""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5153895" y="2222682"/>
            <a:ext cx="188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89">
            <a:extLst>
              <a:ext uri="{FF2B5EF4-FFF2-40B4-BE49-F238E27FC236}">
                <a16:creationId xmlns=""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373680" y="1567113"/>
            <a:ext cx="2106200" cy="1361882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91">
            <a:extLst>
              <a:ext uri="{FF2B5EF4-FFF2-40B4-BE49-F238E27FC236}">
                <a16:creationId xmlns=""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7348318" y="3095539"/>
            <a:ext cx="2106200" cy="1361882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7475639" y="2317493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=""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7475639" y="3672518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tângulo: Cantos Arredondados 69">
            <a:extLst>
              <a:ext uri="{FF2B5EF4-FFF2-40B4-BE49-F238E27FC236}">
                <a16:creationId xmlns=""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9680805" y="1523587"/>
            <a:ext cx="2139459" cy="2885416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9903350" y="2235151"/>
            <a:ext cx="1880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Imagem 58">
            <a:extLst>
              <a:ext uri="{FF2B5EF4-FFF2-40B4-BE49-F238E27FC236}">
                <a16:creationId xmlns=""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3"/>
          <a:stretch/>
        </p:blipFill>
        <p:spPr>
          <a:xfrm>
            <a:off x="3062661" y="662009"/>
            <a:ext cx="1175105" cy="33165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9192" y="1665698"/>
            <a:ext cx="2139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Quem ajuda você?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200" b="1" dirty="0" smtClean="0">
                <a:solidFill>
                  <a:schemeClr val="bg1"/>
                </a:solidFill>
              </a:rPr>
              <a:t>(Parceiros)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644401" y="1665698"/>
            <a:ext cx="2139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 que você faz?</a:t>
            </a:r>
          </a:p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(Atividades)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644400" y="3160235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Quem é você e o que tem? </a:t>
            </a:r>
            <a:r>
              <a:rPr lang="pt-BR" sz="1200" b="1" dirty="0" smtClean="0">
                <a:solidFill>
                  <a:schemeClr val="bg1"/>
                </a:solidFill>
              </a:rPr>
              <a:t>(Recursos)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968776" y="1665698"/>
            <a:ext cx="2139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Como você os ajuda?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200" b="1" dirty="0" smtClean="0">
                <a:solidFill>
                  <a:schemeClr val="bg1"/>
                </a:solidFill>
              </a:rPr>
              <a:t>(Valor)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319634" y="1665698"/>
            <a:ext cx="2139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Como vocês interagem?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200" b="1" dirty="0" smtClean="0">
                <a:solidFill>
                  <a:schemeClr val="bg1"/>
                </a:solidFill>
              </a:rPr>
              <a:t>(Relação)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9617304" y="1665698"/>
            <a:ext cx="2139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Quem você ajuda?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200" b="1" dirty="0" smtClean="0">
                <a:solidFill>
                  <a:schemeClr val="bg1"/>
                </a:solidFill>
              </a:rPr>
              <a:t>(Clientes)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75703" y="4868319"/>
            <a:ext cx="544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 que você dá? </a:t>
            </a:r>
            <a:r>
              <a:rPr lang="pt-BR" sz="1200" b="1" dirty="0" smtClean="0">
                <a:solidFill>
                  <a:schemeClr val="bg1"/>
                </a:solidFill>
              </a:rPr>
              <a:t>(Custos)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376236" y="4868319"/>
            <a:ext cx="544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O que você ganha? </a:t>
            </a:r>
            <a:r>
              <a:rPr lang="pt-BR" sz="1200" b="1" dirty="0" smtClean="0">
                <a:solidFill>
                  <a:schemeClr val="bg1"/>
                </a:solidFill>
              </a:rPr>
              <a:t>(Receitas)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342633" y="3160235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Como eles chegam até você? </a:t>
            </a:r>
            <a:r>
              <a:rPr lang="pt-BR" sz="1200" b="1" dirty="0" smtClean="0">
                <a:solidFill>
                  <a:schemeClr val="bg1"/>
                </a:solidFill>
              </a:rPr>
              <a:t>(Canais)</a:t>
            </a:r>
            <a:endParaRPr lang="pt-B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302998" y="1663753"/>
            <a:ext cx="2106200" cy="712023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302998" y="2689734"/>
            <a:ext cx="2106200" cy="3606652"/>
          </a:xfrm>
          <a:prstGeom prst="roundRect">
            <a:avLst>
              <a:gd name="adj" fmla="val 8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0319" y="3260104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42496" y="525998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+mj-lt"/>
              </a:rPr>
              <a:t>Objetivos S.M.A.R.T.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="" xmlns:a16="http://schemas.microsoft.com/office/drawing/2014/main" id="{C77713B6-FDC8-4891-84EA-25DF0BCC18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3"/>
          <a:stretch/>
        </p:blipFill>
        <p:spPr>
          <a:xfrm>
            <a:off x="3421887" y="632022"/>
            <a:ext cx="1320609" cy="372726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269739" y="1773542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SPECIFIC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</a:t>
            </a:r>
            <a:r>
              <a:rPr lang="pt-BR" sz="1400" b="1" dirty="0" err="1" smtClean="0">
                <a:solidFill>
                  <a:schemeClr val="bg1"/>
                </a:solidFill>
              </a:rPr>
              <a:t>Specific</a:t>
            </a:r>
            <a:r>
              <a:rPr lang="pt-BR" sz="1400" b="1" dirty="0" smtClean="0">
                <a:solidFill>
                  <a:schemeClr val="bg1"/>
                </a:solidFill>
              </a:rPr>
              <a:t>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2636296" y="1678299"/>
            <a:ext cx="2106200" cy="712023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2636296" y="2704280"/>
            <a:ext cx="2106200" cy="3606652"/>
          </a:xfrm>
          <a:prstGeom prst="roundRect">
            <a:avLst>
              <a:gd name="adj" fmla="val 8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03037" y="1788088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MASURABLE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(Mensurável)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57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002853" y="1694204"/>
            <a:ext cx="2106200" cy="712023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002853" y="2720185"/>
            <a:ext cx="2106200" cy="3606652"/>
          </a:xfrm>
          <a:prstGeom prst="roundRect">
            <a:avLst>
              <a:gd name="adj" fmla="val 8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4969594" y="1803993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ATTAINABLE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(Alcançável)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0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7396401" y="1678299"/>
            <a:ext cx="2106200" cy="712023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7396401" y="2704280"/>
            <a:ext cx="2106200" cy="3606652"/>
          </a:xfrm>
          <a:prstGeom prst="roundRect">
            <a:avLst>
              <a:gd name="adj" fmla="val 8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7363142" y="1788088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RELLEVANT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(Relevante)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2763617" y="3274650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5130174" y="3302273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7562143" y="3274650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86">
            <a:extLst>
              <a:ext uri="{FF2B5EF4-FFF2-40B4-BE49-F238E27FC236}">
                <a16:creationId xmlns=""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9756690" y="1680198"/>
            <a:ext cx="2106200" cy="712023"/>
          </a:xfrm>
          <a:prstGeom prst="roundRect">
            <a:avLst>
              <a:gd name="adj" fmla="val 8909"/>
            </a:avLst>
          </a:prstGeom>
          <a:solidFill>
            <a:srgbClr val="04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: Cantos Arredondados 87">
            <a:extLst>
              <a:ext uri="{FF2B5EF4-FFF2-40B4-BE49-F238E27FC236}">
                <a16:creationId xmlns=""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9756690" y="2706179"/>
            <a:ext cx="2106200" cy="3606652"/>
          </a:xfrm>
          <a:prstGeom prst="roundRect">
            <a:avLst>
              <a:gd name="adj" fmla="val 8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9723431" y="1789987"/>
            <a:ext cx="21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TIME BASED</a:t>
            </a:r>
            <a:br>
              <a:rPr lang="pt-BR" sz="1400" b="1" dirty="0" smtClean="0">
                <a:solidFill>
                  <a:schemeClr val="bg1"/>
                </a:solidFill>
              </a:rPr>
            </a:br>
            <a:r>
              <a:rPr lang="pt-BR" sz="1400" b="1" dirty="0" smtClean="0">
                <a:solidFill>
                  <a:schemeClr val="bg1"/>
                </a:solidFill>
              </a:rPr>
              <a:t>(Medida limite)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=""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9922432" y="3276549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Escreva aqui!</a:t>
            </a:r>
            <a:endParaRPr lang="pt-B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516</TotalTime>
  <Words>137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Circular Std Black</vt:lpstr>
      <vt:lpstr>Circular Std Medium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IGTI</cp:lastModifiedBy>
  <cp:revision>62</cp:revision>
  <dcterms:created xsi:type="dcterms:W3CDTF">2020-02-28T17:01:50Z</dcterms:created>
  <dcterms:modified xsi:type="dcterms:W3CDTF">2020-07-06T16:49:36Z</dcterms:modified>
</cp:coreProperties>
</file>