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6858000" cy="9144000" type="screen4x3"/>
  <p:notesSz cx="6797675" cy="9926638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9900"/>
    <a:srgbClr val="2E2E8A"/>
    <a:srgbClr val="0000FF"/>
    <a:srgbClr val="EAEAEA"/>
    <a:srgbClr val="B2B2B2"/>
    <a:srgbClr val="C0C0C0"/>
    <a:srgbClr val="F08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3612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a-ES" smtClean="0"/>
              <a:t>Feu clic aquí per editar l'estil de subtítols del patró.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0374E-116A-40A0-ADEC-8135181454B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D04C9-34DD-438D-8C5F-A42AAE857DD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0A537-40C3-4172-AD63-C85EFF0C4E6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67F4B-119D-4B31-9BC2-3CDC76C0B5F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7F214-BE92-45F9-B91E-5BD781DA2B0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0369F-FAA4-4970-90A9-646AD659636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5" name="Contenidor de text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6" name="Contenidor de contingut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8D62B-4613-40C4-98CE-1B5DFCEBFE0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B90BB-2819-4673-90B7-FF19A84BA6E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49190-A467-4D9D-B539-FBA36DE3ABD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AC5DC-D0B7-4488-8713-DCE65313E5C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'imatge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C9F05-46B3-4FCA-BBBB-5A1FE7C06FB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EC893D5-CE42-43A0-A6AC-1AFA17AC080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tg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1" r="9106"/>
          <a:stretch/>
        </p:blipFill>
        <p:spPr>
          <a:xfrm>
            <a:off x="0" y="-298201"/>
            <a:ext cx="6858000" cy="9144000"/>
          </a:xfrm>
          <a:prstGeom prst="rect">
            <a:avLst/>
          </a:prstGeom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-242888" y="6372225"/>
            <a:ext cx="73167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ca-E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</a:t>
            </a:r>
          </a:p>
          <a:p>
            <a:pPr algn="ctr">
              <a:defRPr/>
            </a:pPr>
            <a:r>
              <a:rPr lang="ca-E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</a:t>
            </a:r>
            <a:endParaRPr lang="es-ES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4" name="QuadreDeText 3"/>
          <p:cNvSpPr txBox="1"/>
          <p:nvPr/>
        </p:nvSpPr>
        <p:spPr>
          <a:xfrm>
            <a:off x="1340768" y="323528"/>
            <a:ext cx="41044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rgbClr val="C00000"/>
                </a:solidFill>
                <a:effectLst>
                  <a:outerShdw blurRad="50800" dist="38100" algn="l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INSTITUT DE </a:t>
            </a:r>
            <a:r>
              <a:rPr lang="es-ES" sz="2000" b="1" dirty="0" smtClean="0">
                <a:solidFill>
                  <a:srgbClr val="C00000"/>
                </a:solidFill>
                <a:effectLst>
                  <a:outerShdw blurRad="50800" dist="38100" algn="l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NEUROCIÈNCIES</a:t>
            </a:r>
          </a:p>
          <a:p>
            <a:pPr algn="ctr"/>
            <a:r>
              <a:rPr lang="es-ES" b="1" dirty="0">
                <a:solidFill>
                  <a:schemeClr val="bg2"/>
                </a:solidFill>
                <a:latin typeface="Calibri" pitchFamily="34" charset="0"/>
              </a:rPr>
              <a:t>UNIVERSITAT AUTÒNOMA DE BARCELONA</a:t>
            </a:r>
            <a:endParaRPr lang="es-ES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ctr"/>
            <a:endParaRPr lang="es-E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QuadreDeText 4"/>
          <p:cNvSpPr txBox="1"/>
          <p:nvPr/>
        </p:nvSpPr>
        <p:spPr>
          <a:xfrm>
            <a:off x="2546450" y="3540239"/>
            <a:ext cx="1693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C00000"/>
                </a:solidFill>
                <a:effectLst>
                  <a:outerShdw blurRad="50800" dist="38100" algn="l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SEMINARI</a:t>
            </a:r>
            <a:endParaRPr lang="es-ES" sz="2800" dirty="0"/>
          </a:p>
        </p:txBody>
      </p:sp>
      <p:sp>
        <p:nvSpPr>
          <p:cNvPr id="7" name="QuadreDeText 6"/>
          <p:cNvSpPr txBox="1"/>
          <p:nvPr/>
        </p:nvSpPr>
        <p:spPr>
          <a:xfrm>
            <a:off x="1232756" y="4238417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b="1" dirty="0"/>
              <a:t>¿ES LA PSICOPATÍA UN TRASTORNO DEL CEREBRO MORAL</a:t>
            </a:r>
            <a:r>
              <a:rPr lang="ca-ES" b="1" dirty="0" smtClean="0"/>
              <a:t>?</a:t>
            </a:r>
            <a:endParaRPr lang="ca-ES" dirty="0"/>
          </a:p>
        </p:txBody>
      </p:sp>
      <p:sp>
        <p:nvSpPr>
          <p:cNvPr id="8" name="QuadreDeText 7"/>
          <p:cNvSpPr txBox="1"/>
          <p:nvPr/>
        </p:nvSpPr>
        <p:spPr>
          <a:xfrm>
            <a:off x="1994998" y="498276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a-E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NARCÍS </a:t>
            </a:r>
            <a:r>
              <a:rPr lang="ca-E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CARDONER</a:t>
            </a:r>
            <a:endParaRPr lang="es-E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QuadreDeText 8"/>
          <p:cNvSpPr txBox="1"/>
          <p:nvPr/>
        </p:nvSpPr>
        <p:spPr>
          <a:xfrm>
            <a:off x="1435286" y="5542438"/>
            <a:ext cx="3960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Salut Mental</a:t>
            </a:r>
          </a:p>
          <a:p>
            <a:pPr algn="ctr"/>
            <a:r>
              <a:rPr lang="ca-E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ParcTaulí</a:t>
            </a:r>
            <a:r>
              <a:rPr lang="ca-E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Sabadell</a:t>
            </a:r>
            <a:r>
              <a:rPr lang="ca-E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ca-E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ca-E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Hospital Universitari</a:t>
            </a:r>
          </a:p>
          <a:p>
            <a:pPr algn="ctr"/>
            <a:r>
              <a:rPr lang="ca-E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Universitat Autònoma de </a:t>
            </a:r>
            <a:r>
              <a:rPr lang="ca-E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Barcelona </a:t>
            </a:r>
          </a:p>
        </p:txBody>
      </p:sp>
      <p:sp>
        <p:nvSpPr>
          <p:cNvPr id="10" name="QuadreDeText 9"/>
          <p:cNvSpPr txBox="1"/>
          <p:nvPr/>
        </p:nvSpPr>
        <p:spPr>
          <a:xfrm>
            <a:off x="2011848" y="7085520"/>
            <a:ext cx="27622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a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Divendres 27 de maig, </a:t>
            </a:r>
            <a:endParaRPr lang="ca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ca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Doctorands: 11:30h</a:t>
            </a:r>
          </a:p>
          <a:p>
            <a:pPr algn="ctr"/>
            <a:r>
              <a:rPr lang="ca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Seminari: 12h</a:t>
            </a:r>
            <a:endParaRPr lang="ca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ca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Aula Laia </a:t>
            </a:r>
            <a:r>
              <a:rPr lang="ca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Acarín</a:t>
            </a:r>
            <a:r>
              <a:rPr lang="ca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(M1/129)</a:t>
            </a:r>
          </a:p>
          <a:p>
            <a:pPr algn="ctr"/>
            <a:r>
              <a:rPr lang="ca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Facultat de Medicina, UAB</a:t>
            </a:r>
          </a:p>
        </p:txBody>
      </p:sp>
      <p:sp>
        <p:nvSpPr>
          <p:cNvPr id="3" name="QuadreDeText 2"/>
          <p:cNvSpPr txBox="1"/>
          <p:nvPr/>
        </p:nvSpPr>
        <p:spPr>
          <a:xfrm>
            <a:off x="542014" y="1837809"/>
            <a:ext cx="59046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11:30h- Marina </a:t>
            </a:r>
            <a:r>
              <a:rPr lang="es-ES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Gabriel :</a:t>
            </a:r>
            <a:endParaRPr lang="ca-ES" sz="1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400" b="1" dirty="0" err="1"/>
              <a:t>Neurorepair</a:t>
            </a:r>
            <a:r>
              <a:rPr lang="en-US" sz="1400" b="1" dirty="0"/>
              <a:t> and Neurorehabilitation therapies in ischemic stroke.</a:t>
            </a:r>
            <a:endParaRPr lang="ca-ES" sz="1400" dirty="0"/>
          </a:p>
          <a:p>
            <a:r>
              <a:rPr lang="en-US" sz="1400" dirty="0"/>
              <a:t> </a:t>
            </a:r>
            <a:endParaRPr lang="ca-ES" sz="1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11:45h- Elena </a:t>
            </a:r>
            <a:r>
              <a:rPr lang="en-US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Saavedra:</a:t>
            </a:r>
            <a:endParaRPr lang="ca-ES" sz="1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400" b="1" dirty="0"/>
              <a:t>Understanding microglial and macrophage polarization in Glioma: Study of microglia-target interactions towards brain tumor clearance.</a:t>
            </a:r>
            <a:r>
              <a:rPr lang="en-US" b="1" dirty="0"/>
              <a:t> </a:t>
            </a:r>
            <a:endParaRPr lang="ca-ES" dirty="0"/>
          </a:p>
        </p:txBody>
      </p:sp>
      <p:sp>
        <p:nvSpPr>
          <p:cNvPr id="11" name="QuadreDeText 10"/>
          <p:cNvSpPr txBox="1"/>
          <p:nvPr/>
        </p:nvSpPr>
        <p:spPr>
          <a:xfrm>
            <a:off x="1802591" y="1131133"/>
            <a:ext cx="3180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Presentació</a:t>
            </a:r>
            <a:r>
              <a:rPr lang="es-E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s-ES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doctorands</a:t>
            </a:r>
            <a:endParaRPr lang="es-E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71</Words>
  <Application>Microsoft Office PowerPoint</Application>
  <PresentationFormat>Presentació en pantalla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2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Diseño predeterminado</vt:lpstr>
      <vt:lpstr>Presentació del PowerPoint</vt:lpstr>
    </vt:vector>
  </TitlesOfParts>
  <Company>UAB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egalea</dc:creator>
  <cp:lastModifiedBy>Roser Bastida Barau</cp:lastModifiedBy>
  <cp:revision>85</cp:revision>
  <cp:lastPrinted>2016-05-12T09:50:39Z</cp:lastPrinted>
  <dcterms:created xsi:type="dcterms:W3CDTF">2008-09-26T12:34:29Z</dcterms:created>
  <dcterms:modified xsi:type="dcterms:W3CDTF">2016-05-12T09:54:43Z</dcterms:modified>
</cp:coreProperties>
</file>