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7" r:id="rId5"/>
    <p:sldId id="268" r:id="rId6"/>
    <p:sldId id="271" r:id="rId7"/>
    <p:sldId id="270" r:id="rId8"/>
    <p:sldId id="272" r:id="rId9"/>
    <p:sldId id="273" r:id="rId10"/>
    <p:sldId id="275" r:id="rId11"/>
    <p:sldId id="27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in Asenov" initials="MA" lastIdx="8" clrIdx="0">
    <p:extLst>
      <p:ext uri="{19B8F6BF-5375-455C-9EA6-DF929625EA0E}">
        <p15:presenceInfo xmlns:p15="http://schemas.microsoft.com/office/powerpoint/2012/main" userId="bcd7af7ae70ecd2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79" d="100"/>
          <a:sy n="79" d="100"/>
        </p:scale>
        <p:origin x="81" y="3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0-13T18:34:04.555" idx="4">
    <p:pos x="2186" y="1981"/>
    <p:text>V2 -  illusory contours, binocular disparity</p:text>
    <p:extLst>
      <p:ext uri="{C676402C-5697-4E1C-873F-D02D1690AC5C}">
        <p15:threadingInfo xmlns:p15="http://schemas.microsoft.com/office/powerpoint/2012/main" timeZoneBias="-60"/>
      </p:ext>
    </p:extLst>
  </p:cm>
  <p:cm authorId="1" dt="2015-10-13T18:35:24.083" idx="5">
    <p:pos x="2186" y="2077"/>
    <p:text>V5 - perception of motion</p:text>
    <p:extLst>
      <p:ext uri="{C676402C-5697-4E1C-873F-D02D1690AC5C}">
        <p15:threadingInfo xmlns:p15="http://schemas.microsoft.com/office/powerpoint/2012/main" timeZoneBias="-60">
          <p15:parentCm authorId="1" idx="4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0-13T18:34:04.555" idx="4">
    <p:pos x="2186" y="1981"/>
    <p:text>V2 -  illusory contours, binocular disparity</p:text>
    <p:extLst>
      <p:ext uri="{C676402C-5697-4E1C-873F-D02D1690AC5C}">
        <p15:threadingInfo xmlns:p15="http://schemas.microsoft.com/office/powerpoint/2012/main" timeZoneBias="-60"/>
      </p:ext>
    </p:extLst>
  </p:cm>
  <p:cm authorId="1" dt="2015-10-13T18:35:24.083" idx="5">
    <p:pos x="2186" y="2077"/>
    <p:text>V5 - perception of motion</p:text>
    <p:extLst>
      <p:ext uri="{C676402C-5697-4E1C-873F-D02D1690AC5C}">
        <p15:threadingInfo xmlns:p15="http://schemas.microsoft.com/office/powerpoint/2012/main" timeZoneBias="-60">
          <p15:parentCm authorId="1" idx="4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0-13T18:34:04.555" idx="4">
    <p:pos x="2186" y="1981"/>
    <p:text>V2 -  illusory contours, binocular disparity</p:text>
    <p:extLst>
      <p:ext uri="{C676402C-5697-4E1C-873F-D02D1690AC5C}">
        <p15:threadingInfo xmlns:p15="http://schemas.microsoft.com/office/powerpoint/2012/main" timeZoneBias="-60"/>
      </p:ext>
    </p:extLst>
  </p:cm>
  <p:cm authorId="1" dt="2015-10-13T18:35:24.083" idx="5">
    <p:pos x="2186" y="2077"/>
    <p:text>V5 - perception of motion</p:text>
    <p:extLst>
      <p:ext uri="{C676402C-5697-4E1C-873F-D02D1690AC5C}">
        <p15:threadingInfo xmlns:p15="http://schemas.microsoft.com/office/powerpoint/2012/main" timeZoneBias="-60">
          <p15:parentCm authorId="1" idx="4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0-13T19:11:51.270" idx="8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AB4E-C1AD-496F-89EE-CD7201BF452A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8A8A-190B-4E2F-8EB9-C7CCF4FB6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021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AB4E-C1AD-496F-89EE-CD7201BF452A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8A8A-190B-4E2F-8EB9-C7CCF4FB6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36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AB4E-C1AD-496F-89EE-CD7201BF452A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8A8A-190B-4E2F-8EB9-C7CCF4FB6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76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AB4E-C1AD-496F-89EE-CD7201BF452A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8A8A-190B-4E2F-8EB9-C7CCF4FB6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04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AB4E-C1AD-496F-89EE-CD7201BF452A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8A8A-190B-4E2F-8EB9-C7CCF4FB6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81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AB4E-C1AD-496F-89EE-CD7201BF452A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8A8A-190B-4E2F-8EB9-C7CCF4FB6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37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AB4E-C1AD-496F-89EE-CD7201BF452A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8A8A-190B-4E2F-8EB9-C7CCF4FB6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14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AB4E-C1AD-496F-89EE-CD7201BF452A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8A8A-190B-4E2F-8EB9-C7CCF4FB6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96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AB4E-C1AD-496F-89EE-CD7201BF452A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8A8A-190B-4E2F-8EB9-C7CCF4FB6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2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AB4E-C1AD-496F-89EE-CD7201BF452A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8A8A-190B-4E2F-8EB9-C7CCF4FB6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18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AB4E-C1AD-496F-89EE-CD7201BF452A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8A8A-190B-4E2F-8EB9-C7CCF4FB6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27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2AB4E-C1AD-496F-89EE-CD7201BF452A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B8A8A-190B-4E2F-8EB9-C7CCF4FB6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62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fourier.eng.hmc.edu/e180/lectures/v1/node1.html" TargetMode="External"/><Relationship Id="rId2" Type="http://schemas.openxmlformats.org/officeDocument/2006/relationships/hyperlink" Target="http://www.genesis-sim.org/GENESIS/Tutorials/genesis-intro/tutfigs/cortical_spikes2.gi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ournals.plos.org/plosone/article?id=10.1371/journal.pone.001407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66800"/>
            <a:ext cx="9144000" cy="3495040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 illusions and interactions in biologically inspired neural </a:t>
            </a:r>
            <a:r>
              <a:rPr lang="en-US" dirty="0" smtClean="0"/>
              <a:t>networks.</a:t>
            </a:r>
            <a:br>
              <a:rPr lang="en-US" dirty="0" smtClean="0"/>
            </a:br>
            <a:r>
              <a:rPr lang="en-US" dirty="0" smtClean="0"/>
              <a:t> Analyzing perception of tilt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0918"/>
            <a:ext cx="9144000" cy="1655762"/>
          </a:xfrm>
        </p:spPr>
        <p:txBody>
          <a:bodyPr/>
          <a:lstStyle/>
          <a:p>
            <a:r>
              <a:rPr lang="en-US" dirty="0" smtClean="0"/>
              <a:t>Martin Asenov</a:t>
            </a:r>
          </a:p>
          <a:p>
            <a:r>
              <a:rPr lang="en-US" dirty="0" smtClean="0"/>
              <a:t>Supervised by Prof. Mark van Rossum and Sander Keemink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7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Types of orientation selective neurons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Neurons that like particular orientation</a:t>
            </a:r>
          </a:p>
          <a:p>
            <a:r>
              <a:rPr lang="en-US" dirty="0" smtClean="0"/>
              <a:t>Simple, Complex, </a:t>
            </a:r>
            <a:r>
              <a:rPr lang="en-US" dirty="0" err="1" smtClean="0"/>
              <a:t>Hypercomplex</a:t>
            </a:r>
            <a:r>
              <a:rPr lang="en-US" dirty="0" smtClean="0"/>
              <a:t> cells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811" y="3885547"/>
            <a:ext cx="3275591" cy="22914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67" y="3863544"/>
            <a:ext cx="3149734" cy="24483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112" y="3863544"/>
            <a:ext cx="3367496" cy="244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7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Neuron spikes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800" y="1690688"/>
            <a:ext cx="5627000" cy="4351338"/>
          </a:xfrm>
        </p:spPr>
      </p:pic>
      <p:sp>
        <p:nvSpPr>
          <p:cNvPr id="6" name="TextBox 5"/>
          <p:cNvSpPr txBox="1"/>
          <p:nvPr/>
        </p:nvSpPr>
        <p:spPr>
          <a:xfrm>
            <a:off x="672176" y="3118649"/>
            <a:ext cx="5054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Excitement of a neuron, when stimulated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Noise and after effect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Variation over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Connectivity with other neurons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52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www.genesis-sim.org/GENESIS/Tutorials/genesis-intro/tutfigs/cortical_spikes2.gif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fourier.eng.hmc.edu/e180/lectures/v1/node1.html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journals.plos.org/plosone/article?id=10.1371/journal.pone.0014074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22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V1 </a:t>
            </a:r>
            <a:r>
              <a:rPr lang="en-US" dirty="0"/>
              <a:t>Visual </a:t>
            </a:r>
            <a:r>
              <a:rPr lang="en-US" dirty="0" smtClean="0"/>
              <a:t>cortex</a:t>
            </a:r>
          </a:p>
          <a:p>
            <a:r>
              <a:rPr lang="en-US" dirty="0" smtClean="0"/>
              <a:t>Receptive fields</a:t>
            </a:r>
            <a:endParaRPr lang="en-US" dirty="0" smtClean="0"/>
          </a:p>
          <a:p>
            <a:r>
              <a:rPr lang="en-US" dirty="0" smtClean="0"/>
              <a:t>Turing curves</a:t>
            </a:r>
            <a:endParaRPr lang="en-US" dirty="0" smtClean="0"/>
          </a:p>
          <a:p>
            <a:r>
              <a:rPr lang="en-US" dirty="0" smtClean="0"/>
              <a:t>All together</a:t>
            </a:r>
          </a:p>
          <a:p>
            <a:r>
              <a:rPr lang="en-US" dirty="0"/>
              <a:t>Timeline</a:t>
            </a:r>
            <a:endParaRPr lang="en-US" dirty="0" smtClean="0"/>
          </a:p>
          <a:p>
            <a:r>
              <a:rPr lang="en-US" dirty="0"/>
              <a:t>Types of orientation tuned neurons</a:t>
            </a:r>
          </a:p>
          <a:p>
            <a:r>
              <a:rPr lang="en-US" dirty="0"/>
              <a:t>Neuron </a:t>
            </a:r>
            <a:r>
              <a:rPr lang="en-US" dirty="0" smtClean="0"/>
              <a:t>spikes</a:t>
            </a:r>
            <a:endParaRPr lang="en-US" dirty="0" smtClean="0"/>
          </a:p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6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Motivation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04" y="1488440"/>
            <a:ext cx="10135391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25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Motivation 2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641" y="2012300"/>
            <a:ext cx="3976717" cy="398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01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V1 Visual cortex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 </a:t>
            </a:r>
            <a:r>
              <a:rPr lang="en-US" dirty="0"/>
              <a:t>of the cerebral cortex responsible for processing visual </a:t>
            </a:r>
            <a:r>
              <a:rPr lang="en-US" dirty="0" smtClean="0"/>
              <a:t>information</a:t>
            </a:r>
          </a:p>
          <a:p>
            <a:r>
              <a:rPr lang="en-US" dirty="0"/>
              <a:t>V1 - visual orientations, spatial frequencies and </a:t>
            </a:r>
            <a:r>
              <a:rPr lang="en-US" dirty="0" smtClean="0"/>
              <a:t>colors</a:t>
            </a:r>
          </a:p>
          <a:p>
            <a:r>
              <a:rPr lang="en-US" dirty="0" smtClean="0"/>
              <a:t>V2, V3, V4, V5, V6</a:t>
            </a:r>
          </a:p>
          <a:p>
            <a:r>
              <a:rPr lang="en-US" dirty="0" smtClean="0"/>
              <a:t>We are going to focus on the orientation selective neurons in V1</a:t>
            </a:r>
          </a:p>
        </p:txBody>
      </p:sp>
    </p:spTree>
    <p:extLst>
      <p:ext uri="{BB962C8B-B14F-4D97-AF65-F5344CB8AC3E}">
        <p14:creationId xmlns:p14="http://schemas.microsoft.com/office/powerpoint/2010/main" val="337826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Receptive fields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224" y="1417019"/>
            <a:ext cx="3617552" cy="432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12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Tuning curves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019" y="1527185"/>
            <a:ext cx="6971961" cy="522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52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All together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18237" y="3100480"/>
            <a:ext cx="2155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(On the white board)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30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7902" y="1828800"/>
            <a:ext cx="91076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Implement basic model – week 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Understanding of orientation representation in the model – week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US" dirty="0" smtClean="0"/>
              <a:t>dditional </a:t>
            </a:r>
            <a:r>
              <a:rPr lang="en-US" dirty="0"/>
              <a:t>biological </a:t>
            </a:r>
            <a:r>
              <a:rPr lang="en-US" dirty="0" smtClean="0"/>
              <a:t>realism: noise, different orientation neurons, different purpose neurons, testing on real images, etc. – week 10 &amp; winter break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Initial report &amp; experiments – </a:t>
            </a:r>
            <a:r>
              <a:rPr lang="en-US" dirty="0" err="1" smtClean="0"/>
              <a:t>sem</a:t>
            </a:r>
            <a:r>
              <a:rPr lang="en-US" dirty="0" smtClean="0"/>
              <a:t> 2, week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Based on results – more testing or more complexity – sem2, week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Finishing up – sem2,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9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3487</TotalTime>
  <Words>220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Visual illusions and interactions in biologically inspired neural networks.  Analyzing perception of tilt </vt:lpstr>
      <vt:lpstr>Outline</vt:lpstr>
      <vt:lpstr>Motivation</vt:lpstr>
      <vt:lpstr>Motivation 2</vt:lpstr>
      <vt:lpstr>V1 Visual cortex</vt:lpstr>
      <vt:lpstr>Receptive fields</vt:lpstr>
      <vt:lpstr>Tuning curves</vt:lpstr>
      <vt:lpstr>All together</vt:lpstr>
      <vt:lpstr>Timeline</vt:lpstr>
      <vt:lpstr>Types of orientation selective neurons</vt:lpstr>
      <vt:lpstr>Neuron spikes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Extracting disparity maps using CNN</dc:title>
  <dc:creator>Martin Asenov</dc:creator>
  <cp:lastModifiedBy>Martin Asenov</cp:lastModifiedBy>
  <cp:revision>38</cp:revision>
  <dcterms:created xsi:type="dcterms:W3CDTF">2015-06-02T21:37:06Z</dcterms:created>
  <dcterms:modified xsi:type="dcterms:W3CDTF">2015-10-14T11:37:24Z</dcterms:modified>
</cp:coreProperties>
</file>