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81" r:id="rId4"/>
    <p:sldId id="285" r:id="rId5"/>
    <p:sldId id="286" r:id="rId6"/>
    <p:sldId id="257" r:id="rId7"/>
    <p:sldId id="282" r:id="rId8"/>
    <p:sldId id="277" r:id="rId9"/>
    <p:sldId id="278" r:id="rId10"/>
    <p:sldId id="279" r:id="rId11"/>
    <p:sldId id="283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 Asenov" initials="MA" lastIdx="8" clrIdx="0">
    <p:extLst>
      <p:ext uri="{19B8F6BF-5375-455C-9EA6-DF929625EA0E}">
        <p15:presenceInfo xmlns:p15="http://schemas.microsoft.com/office/powerpoint/2012/main" userId="bcd7af7ae70ecd2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1" y="4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0-13T18:34:04.555" idx="4">
    <p:pos x="2186" y="1981"/>
    <p:text>V2 -  illusory contours, binocular disparity</p:text>
    <p:extLst>
      <p:ext uri="{C676402C-5697-4E1C-873F-D02D1690AC5C}">
        <p15:threadingInfo xmlns:p15="http://schemas.microsoft.com/office/powerpoint/2012/main" timeZoneBias="-60"/>
      </p:ext>
    </p:extLst>
  </p:cm>
  <p:cm authorId="1" dt="2015-10-13T18:35:24.083" idx="5">
    <p:pos x="2186" y="2077"/>
    <p:text>V5 - perception of motion</p:text>
    <p:extLst>
      <p:ext uri="{C676402C-5697-4E1C-873F-D02D1690AC5C}">
        <p15:threadingInfo xmlns:p15="http://schemas.microsoft.com/office/powerpoint/2012/main" timeZoneBias="-60">
          <p15:parentCm authorId="1" idx="4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0-13T18:34:04.555" idx="4">
    <p:pos x="2186" y="1981"/>
    <p:text>V2 -  illusory contours, binocular disparity</p:text>
    <p:extLst>
      <p:ext uri="{C676402C-5697-4E1C-873F-D02D1690AC5C}">
        <p15:threadingInfo xmlns:p15="http://schemas.microsoft.com/office/powerpoint/2012/main" timeZoneBias="-60"/>
      </p:ext>
    </p:extLst>
  </p:cm>
  <p:cm authorId="1" dt="2015-10-13T18:35:24.083" idx="5">
    <p:pos x="2186" y="2077"/>
    <p:text>V5 - perception of motion</p:text>
    <p:extLst>
      <p:ext uri="{C676402C-5697-4E1C-873F-D02D1690AC5C}">
        <p15:threadingInfo xmlns:p15="http://schemas.microsoft.com/office/powerpoint/2012/main" timeZoneBias="-60">
          <p15:parentCm authorId="1" idx="4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0-13T18:34:04.555" idx="4">
    <p:pos x="2186" y="1981"/>
    <p:text>V2 -  illusory contours, binocular disparity</p:text>
    <p:extLst>
      <p:ext uri="{C676402C-5697-4E1C-873F-D02D1690AC5C}">
        <p15:threadingInfo xmlns:p15="http://schemas.microsoft.com/office/powerpoint/2012/main" timeZoneBias="-60"/>
      </p:ext>
    </p:extLst>
  </p:cm>
  <p:cm authorId="1" dt="2015-10-13T18:35:24.083" idx="5">
    <p:pos x="2186" y="2077"/>
    <p:text>V5 - perception of motion</p:text>
    <p:extLst>
      <p:ext uri="{C676402C-5697-4E1C-873F-D02D1690AC5C}">
        <p15:threadingInfo xmlns:p15="http://schemas.microsoft.com/office/powerpoint/2012/main" timeZoneBias="-60">
          <p15:parentCm authorId="1" idx="4"/>
        </p15:threadingInfo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AB4E-C1AD-496F-89EE-CD7201BF452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8A8A-190B-4E2F-8EB9-C7CCF4FB6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021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AB4E-C1AD-496F-89EE-CD7201BF452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8A8A-190B-4E2F-8EB9-C7CCF4FB6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36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AB4E-C1AD-496F-89EE-CD7201BF452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8A8A-190B-4E2F-8EB9-C7CCF4FB6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76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AB4E-C1AD-496F-89EE-CD7201BF452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8A8A-190B-4E2F-8EB9-C7CCF4FB6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0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AB4E-C1AD-496F-89EE-CD7201BF452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8A8A-190B-4E2F-8EB9-C7CCF4FB6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81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AB4E-C1AD-496F-89EE-CD7201BF452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8A8A-190B-4E2F-8EB9-C7CCF4FB6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37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AB4E-C1AD-496F-89EE-CD7201BF452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8A8A-190B-4E2F-8EB9-C7CCF4FB6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1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AB4E-C1AD-496F-89EE-CD7201BF452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8A8A-190B-4E2F-8EB9-C7CCF4FB6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96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AB4E-C1AD-496F-89EE-CD7201BF452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8A8A-190B-4E2F-8EB9-C7CCF4FB6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2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AB4E-C1AD-496F-89EE-CD7201BF452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8A8A-190B-4E2F-8EB9-C7CCF4FB6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18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AB4E-C1AD-496F-89EE-CD7201BF452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8A8A-190B-4E2F-8EB9-C7CCF4FB6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27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2AB4E-C1AD-496F-89EE-CD7201BF452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B8A8A-190B-4E2F-8EB9-C7CCF4FB6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62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fourier.eng.hmc.edu/e180/lectures/v1/node1.html" TargetMode="External"/><Relationship Id="rId2" Type="http://schemas.openxmlformats.org/officeDocument/2006/relationships/hyperlink" Target="http://www.genesis-sim.org/GENESIS/Tutorials/genesis-intro/tutfigs/cortical_spikes2.gi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ournals.plos.org/plosone/article?id=10.1371/journal.pone.0014074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66800"/>
            <a:ext cx="9144000" cy="3495040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 illusions and interactions in biologically inspired neural </a:t>
            </a:r>
            <a:r>
              <a:rPr lang="en-US" dirty="0" smtClean="0"/>
              <a:t>networks.</a:t>
            </a:r>
            <a:br>
              <a:rPr lang="en-US" dirty="0" smtClean="0"/>
            </a:br>
            <a:r>
              <a:rPr lang="en-US" dirty="0" smtClean="0"/>
              <a:t> Analyzing perception of tilt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0918"/>
            <a:ext cx="9144000" cy="1655762"/>
          </a:xfrm>
        </p:spPr>
        <p:txBody>
          <a:bodyPr/>
          <a:lstStyle/>
          <a:p>
            <a:r>
              <a:rPr lang="en-US" dirty="0" smtClean="0"/>
              <a:t>Martin Asenov</a:t>
            </a:r>
          </a:p>
          <a:p>
            <a:r>
              <a:rPr lang="en-US" dirty="0" smtClean="0"/>
              <a:t>Supervised by Prof. Mark van Rossum and Sander Keemink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7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My model (v4)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76632" y="1694816"/>
            <a:ext cx="5082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Any number of receptive fields with full connectivity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006" y="2326640"/>
            <a:ext cx="3458988" cy="345440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tretch/>
        </p:blipFill>
        <p:spPr>
          <a:xfrm>
            <a:off x="6589120" y="2374460"/>
            <a:ext cx="4988200" cy="3358760"/>
          </a:xfrm>
          <a:prstGeom prst="rect">
            <a:avLst/>
          </a:prstGeom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540783" y="5982412"/>
            <a:ext cx="4265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h*w*n matrix -&gt; Single vector with length </a:t>
            </a:r>
            <a:r>
              <a:rPr lang="en-US" sz="2000" b="1" dirty="0" smtClean="0"/>
              <a:t>S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120392" y="5980584"/>
            <a:ext cx="1925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Weight matrix </a:t>
            </a:r>
            <a:r>
              <a:rPr lang="en-US" sz="2000" b="1" dirty="0" err="1"/>
              <a:t>S</a:t>
            </a:r>
            <a:r>
              <a:rPr lang="en-US" dirty="0" err="1" smtClean="0"/>
              <a:t>x</a:t>
            </a:r>
            <a:r>
              <a:rPr lang="en-US" sz="2000" b="1" dirty="0" err="1" smtClean="0"/>
              <a:t>S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141720" y="38386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06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My model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51721" y="1608623"/>
            <a:ext cx="1288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together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974" y="2987843"/>
            <a:ext cx="1672542" cy="166617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/>
        </p:blipFill>
        <p:spPr>
          <a:xfrm>
            <a:off x="3001110" y="2987843"/>
            <a:ext cx="2162910" cy="1723800"/>
          </a:xfrm>
          <a:prstGeom prst="rect">
            <a:avLst/>
          </a:prstGeom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/>
          <a:stretch/>
        </p:blipFill>
        <p:spPr>
          <a:xfrm>
            <a:off x="5355489" y="2987843"/>
            <a:ext cx="2219622" cy="1838960"/>
          </a:xfrm>
          <a:prstGeom prst="rect">
            <a:avLst/>
          </a:prstGeom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5"/>
          <a:stretch/>
        </p:blipFill>
        <p:spPr>
          <a:xfrm>
            <a:off x="7747228" y="2987843"/>
            <a:ext cx="2038600" cy="1838603"/>
          </a:xfrm>
          <a:prstGeom prst="rect">
            <a:avLst/>
          </a:prstGeom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3098898" y="5115022"/>
            <a:ext cx="1967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One receptive field</a:t>
            </a:r>
          </a:p>
          <a:p>
            <a:pPr algn="ctr"/>
            <a:r>
              <a:rPr lang="en-US" dirty="0" smtClean="0"/>
              <a:t>(fixed time)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81633" y="5115022"/>
            <a:ext cx="1967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One receptive field</a:t>
            </a:r>
          </a:p>
          <a:p>
            <a:pPr algn="ctr"/>
            <a:r>
              <a:rPr lang="en-US" dirty="0" smtClean="0"/>
              <a:t> (over time)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828931" y="5253522"/>
            <a:ext cx="1875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Population coding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394968" y="5115021"/>
            <a:ext cx="1320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Predicted </a:t>
            </a:r>
          </a:p>
          <a:p>
            <a:pPr algn="ctr"/>
            <a:r>
              <a:rPr lang="en-US" dirty="0" smtClean="0"/>
              <a:t>orientations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512" y="3689832"/>
            <a:ext cx="344233" cy="2621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11" y="3689831"/>
            <a:ext cx="344233" cy="26219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994" y="3689830"/>
            <a:ext cx="344233" cy="2621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74" y="2987843"/>
            <a:ext cx="1672542" cy="166617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818" y="3689830"/>
            <a:ext cx="344233" cy="26219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19168" y="5115020"/>
            <a:ext cx="1320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Actual</a:t>
            </a:r>
          </a:p>
          <a:p>
            <a:pPr algn="ctr"/>
            <a:r>
              <a:rPr lang="en-US" dirty="0" smtClean="0"/>
              <a:t>orientations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46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www.genesis-sim.org/GENESIS/Tutorials/genesis-intro/tutfigs/cortical_spikes2.gif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fourier.eng.hmc.edu/e180/lectures/v1/node1.html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journals.plos.org/plosone/article?id=10.1371/journal.pone.0014074</a:t>
            </a:r>
            <a:endParaRPr lang="en-US" dirty="0" smtClean="0"/>
          </a:p>
          <a:p>
            <a:r>
              <a:rPr lang="en-US" dirty="0"/>
              <a:t>http://brainconnection.brainhq.com/2004/03/06/overview-of-receptive-fields/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22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Receptive fields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24" y="1690688"/>
            <a:ext cx="3617552" cy="4323718"/>
          </a:xfrm>
          <a:prstGeom prst="rect">
            <a:avLst/>
          </a:prstGeom>
        </p:spPr>
      </p:pic>
      <p:pic>
        <p:nvPicPr>
          <p:cNvPr id="1026" name="Picture 2" descr="9905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419" y="2504757"/>
            <a:ext cx="5009381" cy="2905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7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Tuning curves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019" y="1527185"/>
            <a:ext cx="6971961" cy="522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96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Population coding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943" y="1690688"/>
            <a:ext cx="5472113" cy="507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11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Motivation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1" y="2118048"/>
            <a:ext cx="7741343" cy="38218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813" y="2118048"/>
            <a:ext cx="3817298" cy="38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18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My model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57816" y="169989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051" y="2595077"/>
            <a:ext cx="2500331" cy="249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6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My model (v1)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375" y="2685415"/>
            <a:ext cx="2381250" cy="23812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97216" y="1690688"/>
            <a:ext cx="539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Single receptive field with orientation selective neurons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93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My model (v2)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82124" y="1690688"/>
            <a:ext cx="442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Two receptive fields with limited connectivity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224" y="2659380"/>
            <a:ext cx="47815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12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My model (v3)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76632" y="1694816"/>
            <a:ext cx="543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Any number of receptive fields with limited connectivity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098" y="2268320"/>
            <a:ext cx="4433800" cy="44220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56106" y="4294673"/>
            <a:ext cx="3154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*Connections only for one neuron shown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68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3604</TotalTime>
  <Words>139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Visual illusions and interactions in biologically inspired neural networks.  Analyzing perception of tilt </vt:lpstr>
      <vt:lpstr>Receptive fields</vt:lpstr>
      <vt:lpstr>Tuning curves</vt:lpstr>
      <vt:lpstr>Population coding</vt:lpstr>
      <vt:lpstr>Motivation</vt:lpstr>
      <vt:lpstr>My model</vt:lpstr>
      <vt:lpstr>My model (v1)</vt:lpstr>
      <vt:lpstr>My model (v2)</vt:lpstr>
      <vt:lpstr>My model (v3)</vt:lpstr>
      <vt:lpstr>My model (v4)</vt:lpstr>
      <vt:lpstr>My model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Extracting disparity maps using CNN</dc:title>
  <dc:creator>Martin Asenov</dc:creator>
  <cp:lastModifiedBy>Martin Asenov</cp:lastModifiedBy>
  <cp:revision>47</cp:revision>
  <dcterms:created xsi:type="dcterms:W3CDTF">2015-06-02T21:37:06Z</dcterms:created>
  <dcterms:modified xsi:type="dcterms:W3CDTF">2015-12-10T23:33:53Z</dcterms:modified>
</cp:coreProperties>
</file>