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6.jpeg" ContentType="image/jpeg"/>
  <Override PartName="/ppt/media/image15.jpeg" ContentType="image/jpeg"/>
  <Override PartName="/ppt/media/image14.jpeg" ContentType="image/jpeg"/>
  <Override PartName="/ppt/media/image12.jpeg" ContentType="image/jpeg"/>
  <Override PartName="/ppt/media/image11.jpeg" ContentType="image/jpeg"/>
  <Override PartName="/ppt/media/image3.jpeg" ContentType="image/jpeg"/>
  <Override PartName="/ppt/media/image1.png" ContentType="image/png"/>
  <Override PartName="/ppt/media/image8.jpeg" ContentType="image/jpeg"/>
  <Override PartName="/ppt/media/image5.jpeg" ContentType="image/jpeg"/>
  <Override PartName="/ppt/media/image4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9.jpeg" ContentType="image/jpeg"/>
  <Override PartName="/ppt/media/image13.jpeg" ContentType="image/jpeg"/>
  <Override PartName="/ppt/media/image1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79BD2AE-8257-4189-8A71-9656906C592B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Individual neurons activation (9)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4680" y="4023360"/>
            <a:ext cx="2704680" cy="19857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6217920" y="2037600"/>
            <a:ext cx="2704680" cy="19857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097280" y="1963080"/>
            <a:ext cx="2704680" cy="19857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4007880" y="6400800"/>
            <a:ext cx="1633320" cy="5569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Individual neurons activation (50)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589920" y="3852360"/>
            <a:ext cx="2666520" cy="19998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6256440" y="1920240"/>
            <a:ext cx="2704680" cy="198576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1135800" y="1920240"/>
            <a:ext cx="2704680" cy="19857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Updating the network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108960" y="2834640"/>
            <a:ext cx="3357360" cy="5187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Sample spikes for a receptive field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303520" y="5029200"/>
            <a:ext cx="2704680" cy="19857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1097280" y="4937760"/>
            <a:ext cx="2666520" cy="19998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1775880" y="2037600"/>
            <a:ext cx="2704680" cy="19857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>
            <a:off x="6464160" y="1839600"/>
            <a:ext cx="3228480" cy="28238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Population coding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74680" y="1828800"/>
            <a:ext cx="9143640" cy="50097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Weight matrix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731880" y="1920240"/>
            <a:ext cx="9143640" cy="50097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2015-12-10T14:08:59Z</dcterms:created>
  <dc:language>en-US</dc:language>
  <dcterms:modified xsi:type="dcterms:W3CDTF">2015-12-10T14:10:28Z</dcterms:modified>
  <cp:revision>2</cp:revision>
</cp:coreProperties>
</file>