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4771-001F-4755-8B30-07F1278B5BF0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23F5-4696-4207-9BC7-8772FE56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22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4771-001F-4755-8B30-07F1278B5BF0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23F5-4696-4207-9BC7-8772FE56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4771-001F-4755-8B30-07F1278B5BF0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23F5-4696-4207-9BC7-8772FE56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16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4771-001F-4755-8B30-07F1278B5BF0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23F5-4696-4207-9BC7-8772FE56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4771-001F-4755-8B30-07F1278B5BF0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23F5-4696-4207-9BC7-8772FE56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05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4771-001F-4755-8B30-07F1278B5BF0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23F5-4696-4207-9BC7-8772FE56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33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4771-001F-4755-8B30-07F1278B5BF0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23F5-4696-4207-9BC7-8772FE56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3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4771-001F-4755-8B30-07F1278B5BF0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23F5-4696-4207-9BC7-8772FE56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7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4771-001F-4755-8B30-07F1278B5BF0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23F5-4696-4207-9BC7-8772FE56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0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4771-001F-4755-8B30-07F1278B5BF0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23F5-4696-4207-9BC7-8772FE56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1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4771-001F-4755-8B30-07F1278B5BF0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23F5-4696-4207-9BC7-8772FE56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68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4771-001F-4755-8B30-07F1278B5BF0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023F5-4696-4207-9BC7-8772FE56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02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>
            <a:stCxn id="65" idx="2"/>
            <a:endCxn id="66" idx="0"/>
          </p:cNvCxnSpPr>
          <p:nvPr/>
        </p:nvCxnSpPr>
        <p:spPr>
          <a:xfrm flipV="1">
            <a:off x="8947598" y="718768"/>
            <a:ext cx="1301711" cy="617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623815" y="718768"/>
            <a:ext cx="3250988" cy="7265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 err="1"/>
              <a:t>metfp</a:t>
            </a:r>
            <a:r>
              <a:rPr lang="en-CA" sz="1600" dirty="0"/>
              <a:t>, </a:t>
            </a:r>
            <a:r>
              <a:rPr lang="en-CA" sz="1600" dirty="0" err="1"/>
              <a:t>indir</a:t>
            </a:r>
            <a:r>
              <a:rPr lang="en-CA" sz="1600" dirty="0"/>
              <a:t>, </a:t>
            </a:r>
            <a:r>
              <a:rPr lang="en-CA" sz="1600" dirty="0" err="1"/>
              <a:t>gdfn</a:t>
            </a:r>
            <a:r>
              <a:rPr lang="en-CA" sz="1600" dirty="0"/>
              <a:t>, </a:t>
            </a:r>
            <a:r>
              <a:rPr lang="en-CA" sz="1600" dirty="0" err="1"/>
              <a:t>temfn</a:t>
            </a:r>
            <a:r>
              <a:rPr lang="en-CA" sz="1600" dirty="0"/>
              <a:t>, </a:t>
            </a:r>
            <a:r>
              <a:rPr lang="en-CA" sz="1600" dirty="0" err="1"/>
              <a:t>lufn</a:t>
            </a:r>
            <a:r>
              <a:rPr lang="en-CA" sz="1600" dirty="0"/>
              <a:t>, </a:t>
            </a:r>
            <a:r>
              <a:rPr lang="en-CA" sz="1600" dirty="0" err="1"/>
              <a:t>sgfn</a:t>
            </a:r>
            <a:r>
              <a:rPr lang="en-CA" sz="1600" dirty="0"/>
              <a:t> s</a:t>
            </a:r>
          </a:p>
          <a:p>
            <a:r>
              <a:rPr lang="en-CA" sz="1600" dirty="0"/>
              <a:t>Outlet </a:t>
            </a:r>
            <a:r>
              <a:rPr lang="en-CA" sz="1600" dirty="0" err="1"/>
              <a:t>i</a:t>
            </a:r>
            <a:endParaRPr lang="en-CA" sz="1600" dirty="0"/>
          </a:p>
        </p:txBody>
      </p:sp>
      <p:sp>
        <p:nvSpPr>
          <p:cNvPr id="56" name="Rectangle 55"/>
          <p:cNvSpPr/>
          <p:nvPr/>
        </p:nvSpPr>
        <p:spPr>
          <a:xfrm>
            <a:off x="3901374" y="916793"/>
            <a:ext cx="1691981" cy="801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/>
              <a:t>t map[</a:t>
            </a:r>
            <a:r>
              <a:rPr lang="en-CA" sz="1600" dirty="0" err="1"/>
              <a:t>i</a:t>
            </a:r>
            <a:r>
              <a:rPr lang="en-CA" sz="1600" dirty="0"/>
              <a:t>]f</a:t>
            </a:r>
          </a:p>
          <a:p>
            <a:r>
              <a:rPr lang="en-CA" sz="1600" dirty="0" err="1"/>
              <a:t>Dm</a:t>
            </a:r>
            <a:r>
              <a:rPr lang="en-CA" sz="1600" dirty="0"/>
              <a:t>, </a:t>
            </a:r>
            <a:r>
              <a:rPr lang="en-CA" sz="1600" dirty="0" err="1"/>
              <a:t>Qo</a:t>
            </a:r>
            <a:r>
              <a:rPr lang="en-CA" sz="1600" dirty="0"/>
              <a:t>, M, ca f</a:t>
            </a:r>
          </a:p>
        </p:txBody>
      </p:sp>
      <p:cxnSp>
        <p:nvCxnSpPr>
          <p:cNvPr id="58" name="Straight Connector 57"/>
          <p:cNvCxnSpPr>
            <a:stCxn id="10" idx="2"/>
            <a:endCxn id="56" idx="0"/>
          </p:cNvCxnSpPr>
          <p:nvPr/>
        </p:nvCxnSpPr>
        <p:spPr>
          <a:xfrm flipV="1">
            <a:off x="4019147" y="916793"/>
            <a:ext cx="728218" cy="1104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2"/>
            <a:endCxn id="42" idx="0"/>
          </p:cNvCxnSpPr>
          <p:nvPr/>
        </p:nvCxnSpPr>
        <p:spPr>
          <a:xfrm flipV="1">
            <a:off x="6356959" y="2395774"/>
            <a:ext cx="640514" cy="688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15658" y="2395774"/>
            <a:ext cx="2163630" cy="635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 err="1"/>
              <a:t>sma</a:t>
            </a:r>
            <a:r>
              <a:rPr lang="en-CA" sz="1600" dirty="0"/>
              <a:t>, </a:t>
            </a:r>
            <a:r>
              <a:rPr lang="en-CA" sz="1600" dirty="0" err="1"/>
              <a:t>srf</a:t>
            </a:r>
            <a:r>
              <a:rPr lang="en-CA" sz="1600" dirty="0"/>
              <a:t>  </a:t>
            </a:r>
            <a:r>
              <a:rPr lang="en-CA" sz="1600" dirty="0" smtClean="0"/>
              <a:t>Res ~ </a:t>
            </a:r>
            <a:r>
              <a:rPr lang="en-CA" sz="1600" dirty="0" err="1" smtClean="0"/>
              <a:t>sto</a:t>
            </a:r>
            <a:r>
              <a:rPr lang="en-CA" sz="1600" dirty="0" smtClean="0"/>
              <a:t>, cap f</a:t>
            </a:r>
            <a:endParaRPr lang="en-CA" sz="1600" dirty="0"/>
          </a:p>
          <a:p>
            <a:r>
              <a:rPr lang="en-CA" sz="1600" dirty="0" err="1"/>
              <a:t>Fimp</a:t>
            </a:r>
            <a:r>
              <a:rPr lang="en-CA" sz="1600" dirty="0"/>
              <a:t>, </a:t>
            </a:r>
            <a:r>
              <a:rPr lang="en-CA" sz="1600" dirty="0" err="1"/>
              <a:t>fprv</a:t>
            </a:r>
            <a:r>
              <a:rPr lang="en-CA" sz="1600" dirty="0"/>
              <a:t>, </a:t>
            </a:r>
            <a:r>
              <a:rPr lang="en-CA" sz="1600" dirty="0" err="1"/>
              <a:t>perc</a:t>
            </a:r>
            <a:r>
              <a:rPr lang="en-CA" sz="1600" dirty="0"/>
              <a:t> f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9004" y="1962715"/>
            <a:ext cx="2050681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Hru.WtrShd</a:t>
            </a:r>
            <a:r>
              <a:rPr lang="en-CA" dirty="0" smtClean="0"/>
              <a:t> = map[</a:t>
            </a:r>
            <a:r>
              <a:rPr lang="en-CA" dirty="0" err="1" smtClean="0"/>
              <a:t>i</a:t>
            </a:r>
            <a:r>
              <a:rPr lang="en-CA" dirty="0" smtClean="0"/>
              <a:t>]*HRU</a:t>
            </a:r>
            <a:endParaRPr lang="en-CA" dirty="0"/>
          </a:p>
        </p:txBody>
      </p:sp>
      <p:cxnSp>
        <p:nvCxnSpPr>
          <p:cNvPr id="7" name="Straight Connector 6"/>
          <p:cNvCxnSpPr>
            <a:stCxn id="5" idx="3"/>
            <a:endCxn id="4" idx="1"/>
          </p:cNvCxnSpPr>
          <p:nvPr/>
        </p:nvCxnSpPr>
        <p:spPr>
          <a:xfrm>
            <a:off x="2630394" y="1445278"/>
            <a:ext cx="718610" cy="775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49004" y="551259"/>
            <a:ext cx="1340285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TMQ</a:t>
            </a:r>
            <a:endParaRPr lang="en-CA" dirty="0"/>
          </a:p>
        </p:txBody>
      </p:sp>
      <p:cxnSp>
        <p:nvCxnSpPr>
          <p:cNvPr id="12" name="Straight Connector 11"/>
          <p:cNvCxnSpPr>
            <a:stCxn id="5" idx="3"/>
            <a:endCxn id="10" idx="1"/>
          </p:cNvCxnSpPr>
          <p:nvPr/>
        </p:nvCxnSpPr>
        <p:spPr>
          <a:xfrm flipV="1">
            <a:off x="2630394" y="789254"/>
            <a:ext cx="718610" cy="65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64759" y="1633336"/>
            <a:ext cx="1447952" cy="6856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 smtClean="0"/>
              <a:t>p0,p1 map[</a:t>
            </a:r>
            <a:r>
              <a:rPr lang="en-CA" sz="1600" dirty="0" err="1" smtClean="0"/>
              <a:t>i</a:t>
            </a:r>
            <a:r>
              <a:rPr lang="en-CA" sz="1600" dirty="0" smtClean="0"/>
              <a:t>]f</a:t>
            </a:r>
          </a:p>
          <a:p>
            <a:r>
              <a:rPr lang="en-CA" sz="1600" dirty="0" smtClean="0"/>
              <a:t>Rill f</a:t>
            </a:r>
            <a:endParaRPr lang="en-CA" sz="1600" dirty="0"/>
          </a:p>
        </p:txBody>
      </p:sp>
      <p:cxnSp>
        <p:nvCxnSpPr>
          <p:cNvPr id="19" name="Straight Connector 18"/>
          <p:cNvCxnSpPr>
            <a:stCxn id="5" idx="2"/>
            <a:endCxn id="17" idx="0"/>
          </p:cNvCxnSpPr>
          <p:nvPr/>
        </p:nvCxnSpPr>
        <p:spPr>
          <a:xfrm flipV="1">
            <a:off x="1762084" y="1633336"/>
            <a:ext cx="226651" cy="851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3"/>
            <a:endCxn id="35" idx="1"/>
          </p:cNvCxnSpPr>
          <p:nvPr/>
        </p:nvCxnSpPr>
        <p:spPr>
          <a:xfrm flipV="1">
            <a:off x="5399685" y="2220409"/>
            <a:ext cx="3873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87025" y="1976151"/>
            <a:ext cx="1139868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HRU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893774" y="1172096"/>
            <a:ext cx="1736620" cy="54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sample</a:t>
            </a:r>
            <a:endParaRPr lang="en-CA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8079288" y="216817"/>
            <a:ext cx="1736620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Loader</a:t>
            </a:r>
            <a:endParaRPr lang="en-CA" dirty="0"/>
          </a:p>
        </p:txBody>
      </p:sp>
      <p:sp>
        <p:nvSpPr>
          <p:cNvPr id="72" name="Rounded Rectangle 71"/>
          <p:cNvSpPr/>
          <p:nvPr/>
        </p:nvSpPr>
        <p:spPr>
          <a:xfrm>
            <a:off x="715166" y="3920647"/>
            <a:ext cx="2892330" cy="5761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Run (</a:t>
            </a:r>
            <a:r>
              <a:rPr lang="en-CA" dirty="0" err="1" smtClean="0"/>
              <a:t>ldr</a:t>
            </a:r>
            <a:r>
              <a:rPr lang="en-CA" dirty="0" smtClean="0"/>
              <a:t> *Loader, rill, </a:t>
            </a:r>
            <a:r>
              <a:rPr lang="en-CA" dirty="0" err="1" smtClean="0"/>
              <a:t>m,n</a:t>
            </a:r>
            <a:r>
              <a:rPr lang="en-CA" dirty="0" smtClean="0"/>
              <a:t> f)</a:t>
            </a:r>
            <a:endParaRPr lang="en-CA" dirty="0"/>
          </a:p>
        </p:txBody>
      </p:sp>
      <p:sp>
        <p:nvSpPr>
          <p:cNvPr id="73" name="TextBox 72"/>
          <p:cNvSpPr txBox="1"/>
          <p:nvPr/>
        </p:nvSpPr>
        <p:spPr>
          <a:xfrm>
            <a:off x="3901374" y="4158641"/>
            <a:ext cx="374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Loads data from Loader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Subsets mdl.t to </a:t>
            </a:r>
            <a:r>
              <a:rPr lang="en-CA" dirty="0" err="1" smtClean="0"/>
              <a:t>ldr.outlet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Collects surface drainage topology</a:t>
            </a:r>
          </a:p>
          <a:p>
            <a:pPr marL="342900" indent="-342900">
              <a:buFont typeface="+mj-lt"/>
              <a:buAutoNum type="arabicPeriod"/>
            </a:pPr>
            <a:r>
              <a:rPr lang="en-CA" smtClean="0"/>
              <a:t>Creates as Model</a:t>
            </a:r>
            <a:endParaRPr lang="en-CA" dirty="0"/>
          </a:p>
        </p:txBody>
      </p:sp>
      <p:sp>
        <p:nvSpPr>
          <p:cNvPr id="74" name="Rounded Rectangle 73"/>
          <p:cNvSpPr/>
          <p:nvPr/>
        </p:nvSpPr>
        <p:spPr>
          <a:xfrm>
            <a:off x="134399" y="5522329"/>
            <a:ext cx="3766975" cy="5761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Run (</a:t>
            </a:r>
            <a:r>
              <a:rPr lang="en-CA" dirty="0" err="1" smtClean="0"/>
              <a:t>ldr</a:t>
            </a:r>
            <a:r>
              <a:rPr lang="en-CA" dirty="0" smtClean="0"/>
              <a:t> *Loader, outlet </a:t>
            </a:r>
            <a:r>
              <a:rPr lang="en-CA" dirty="0" err="1" smtClean="0"/>
              <a:t>i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84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>
            <a:stCxn id="65" idx="2"/>
            <a:endCxn id="66" idx="0"/>
          </p:cNvCxnSpPr>
          <p:nvPr/>
        </p:nvCxnSpPr>
        <p:spPr>
          <a:xfrm flipV="1">
            <a:off x="8947598" y="718768"/>
            <a:ext cx="1301711" cy="617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623815" y="718768"/>
            <a:ext cx="3250988" cy="7265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 err="1"/>
              <a:t>metfp</a:t>
            </a:r>
            <a:r>
              <a:rPr lang="en-CA" sz="1600" dirty="0"/>
              <a:t>, </a:t>
            </a:r>
            <a:r>
              <a:rPr lang="en-CA" sz="1600" dirty="0" err="1"/>
              <a:t>indir</a:t>
            </a:r>
            <a:r>
              <a:rPr lang="en-CA" sz="1600" dirty="0"/>
              <a:t>, </a:t>
            </a:r>
            <a:r>
              <a:rPr lang="en-CA" sz="1600" dirty="0" err="1"/>
              <a:t>gdfn</a:t>
            </a:r>
            <a:r>
              <a:rPr lang="en-CA" sz="1600" dirty="0"/>
              <a:t>, </a:t>
            </a:r>
            <a:r>
              <a:rPr lang="en-CA" sz="1600" dirty="0" err="1"/>
              <a:t>temfn</a:t>
            </a:r>
            <a:r>
              <a:rPr lang="en-CA" sz="1600" dirty="0"/>
              <a:t>, </a:t>
            </a:r>
            <a:r>
              <a:rPr lang="en-CA" sz="1600" dirty="0" err="1"/>
              <a:t>lufn</a:t>
            </a:r>
            <a:r>
              <a:rPr lang="en-CA" sz="1600" dirty="0"/>
              <a:t>, </a:t>
            </a:r>
            <a:r>
              <a:rPr lang="en-CA" sz="1600" dirty="0" err="1"/>
              <a:t>sgfn</a:t>
            </a:r>
            <a:r>
              <a:rPr lang="en-CA" sz="1600" dirty="0"/>
              <a:t> s</a:t>
            </a:r>
          </a:p>
          <a:p>
            <a:r>
              <a:rPr lang="en-CA" sz="1600" dirty="0"/>
              <a:t>Outlet </a:t>
            </a:r>
            <a:r>
              <a:rPr lang="en-CA" sz="1600" dirty="0" err="1"/>
              <a:t>i</a:t>
            </a:r>
            <a:endParaRPr lang="en-CA" sz="1600" dirty="0"/>
          </a:p>
        </p:txBody>
      </p:sp>
      <p:sp>
        <p:nvSpPr>
          <p:cNvPr id="56" name="Rectangle 55"/>
          <p:cNvSpPr/>
          <p:nvPr/>
        </p:nvSpPr>
        <p:spPr>
          <a:xfrm>
            <a:off x="3901374" y="916793"/>
            <a:ext cx="1691981" cy="801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/>
              <a:t>t map[</a:t>
            </a:r>
            <a:r>
              <a:rPr lang="en-CA" sz="1600" dirty="0" err="1"/>
              <a:t>i</a:t>
            </a:r>
            <a:r>
              <a:rPr lang="en-CA" sz="1600" dirty="0"/>
              <a:t>]f</a:t>
            </a:r>
          </a:p>
          <a:p>
            <a:r>
              <a:rPr lang="en-CA" sz="1600" dirty="0" err="1"/>
              <a:t>Dm</a:t>
            </a:r>
            <a:r>
              <a:rPr lang="en-CA" sz="1600" dirty="0"/>
              <a:t>, </a:t>
            </a:r>
            <a:r>
              <a:rPr lang="en-CA" sz="1600" dirty="0" err="1"/>
              <a:t>Qo</a:t>
            </a:r>
            <a:r>
              <a:rPr lang="en-CA" sz="1600" dirty="0"/>
              <a:t>, M, ca f</a:t>
            </a:r>
          </a:p>
        </p:txBody>
      </p:sp>
      <p:cxnSp>
        <p:nvCxnSpPr>
          <p:cNvPr id="58" name="Straight Connector 57"/>
          <p:cNvCxnSpPr>
            <a:stCxn id="10" idx="2"/>
            <a:endCxn id="56" idx="0"/>
          </p:cNvCxnSpPr>
          <p:nvPr/>
        </p:nvCxnSpPr>
        <p:spPr>
          <a:xfrm flipV="1">
            <a:off x="4019147" y="916793"/>
            <a:ext cx="728218" cy="1104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2"/>
            <a:endCxn id="42" idx="0"/>
          </p:cNvCxnSpPr>
          <p:nvPr/>
        </p:nvCxnSpPr>
        <p:spPr>
          <a:xfrm flipV="1">
            <a:off x="6356959" y="2395774"/>
            <a:ext cx="640514" cy="688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15658" y="2395774"/>
            <a:ext cx="2163630" cy="635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 err="1"/>
              <a:t>sma</a:t>
            </a:r>
            <a:r>
              <a:rPr lang="en-CA" sz="1600" dirty="0"/>
              <a:t>, </a:t>
            </a:r>
            <a:r>
              <a:rPr lang="en-CA" sz="1600" dirty="0" err="1"/>
              <a:t>srf</a:t>
            </a:r>
            <a:r>
              <a:rPr lang="en-CA" sz="1600" dirty="0"/>
              <a:t>  </a:t>
            </a:r>
            <a:r>
              <a:rPr lang="en-CA" sz="1600" dirty="0" smtClean="0"/>
              <a:t>Res ~ </a:t>
            </a:r>
            <a:r>
              <a:rPr lang="en-CA" sz="1600" dirty="0" err="1" smtClean="0"/>
              <a:t>sto</a:t>
            </a:r>
            <a:r>
              <a:rPr lang="en-CA" sz="1600" dirty="0" smtClean="0"/>
              <a:t>, cap f</a:t>
            </a:r>
            <a:endParaRPr lang="en-CA" sz="1600" dirty="0"/>
          </a:p>
          <a:p>
            <a:r>
              <a:rPr lang="en-CA" sz="1600" dirty="0" err="1"/>
              <a:t>Fimp</a:t>
            </a:r>
            <a:r>
              <a:rPr lang="en-CA" sz="1600" dirty="0"/>
              <a:t>, </a:t>
            </a:r>
            <a:r>
              <a:rPr lang="en-CA" sz="1600" dirty="0" err="1"/>
              <a:t>fprv</a:t>
            </a:r>
            <a:r>
              <a:rPr lang="en-CA" sz="1600" dirty="0"/>
              <a:t>, </a:t>
            </a:r>
            <a:r>
              <a:rPr lang="en-CA" sz="1600" dirty="0" err="1"/>
              <a:t>perc</a:t>
            </a:r>
            <a:r>
              <a:rPr lang="en-CA" sz="1600" dirty="0"/>
              <a:t> f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9004" y="1962715"/>
            <a:ext cx="2050681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Hru.WtrShd</a:t>
            </a:r>
            <a:r>
              <a:rPr lang="en-CA" dirty="0" smtClean="0"/>
              <a:t> = map[</a:t>
            </a:r>
            <a:r>
              <a:rPr lang="en-CA" dirty="0" err="1" smtClean="0"/>
              <a:t>i</a:t>
            </a:r>
            <a:r>
              <a:rPr lang="en-CA" dirty="0" smtClean="0"/>
              <a:t>]*HRU</a:t>
            </a:r>
            <a:endParaRPr lang="en-CA" dirty="0"/>
          </a:p>
        </p:txBody>
      </p:sp>
      <p:cxnSp>
        <p:nvCxnSpPr>
          <p:cNvPr id="7" name="Straight Connector 6"/>
          <p:cNvCxnSpPr>
            <a:stCxn id="5" idx="3"/>
            <a:endCxn id="4" idx="1"/>
          </p:cNvCxnSpPr>
          <p:nvPr/>
        </p:nvCxnSpPr>
        <p:spPr>
          <a:xfrm>
            <a:off x="2630394" y="1445278"/>
            <a:ext cx="718610" cy="775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49004" y="551259"/>
            <a:ext cx="1340285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TMQ</a:t>
            </a:r>
            <a:endParaRPr lang="en-CA" dirty="0"/>
          </a:p>
        </p:txBody>
      </p:sp>
      <p:cxnSp>
        <p:nvCxnSpPr>
          <p:cNvPr id="12" name="Straight Connector 11"/>
          <p:cNvCxnSpPr>
            <a:stCxn id="5" idx="3"/>
            <a:endCxn id="10" idx="1"/>
          </p:cNvCxnSpPr>
          <p:nvPr/>
        </p:nvCxnSpPr>
        <p:spPr>
          <a:xfrm flipV="1">
            <a:off x="2630394" y="789254"/>
            <a:ext cx="718610" cy="65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64759" y="1633336"/>
            <a:ext cx="1447952" cy="6856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 smtClean="0"/>
              <a:t>p0,p1 map[</a:t>
            </a:r>
            <a:r>
              <a:rPr lang="en-CA" sz="1600" dirty="0" err="1" smtClean="0"/>
              <a:t>i</a:t>
            </a:r>
            <a:r>
              <a:rPr lang="en-CA" sz="1600" dirty="0" smtClean="0"/>
              <a:t>]f</a:t>
            </a:r>
          </a:p>
          <a:p>
            <a:r>
              <a:rPr lang="en-CA" sz="1600" dirty="0" smtClean="0"/>
              <a:t>Rill f</a:t>
            </a:r>
            <a:endParaRPr lang="en-CA" sz="1600" dirty="0"/>
          </a:p>
        </p:txBody>
      </p:sp>
      <p:cxnSp>
        <p:nvCxnSpPr>
          <p:cNvPr id="19" name="Straight Connector 18"/>
          <p:cNvCxnSpPr>
            <a:stCxn id="5" idx="2"/>
            <a:endCxn id="17" idx="0"/>
          </p:cNvCxnSpPr>
          <p:nvPr/>
        </p:nvCxnSpPr>
        <p:spPr>
          <a:xfrm flipV="1">
            <a:off x="1762084" y="1633336"/>
            <a:ext cx="226651" cy="851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3"/>
            <a:endCxn id="35" idx="1"/>
          </p:cNvCxnSpPr>
          <p:nvPr/>
        </p:nvCxnSpPr>
        <p:spPr>
          <a:xfrm flipV="1">
            <a:off x="5399685" y="2220409"/>
            <a:ext cx="3873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87025" y="1976151"/>
            <a:ext cx="1139868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HRU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893774" y="1172096"/>
            <a:ext cx="1736620" cy="54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sample</a:t>
            </a:r>
            <a:endParaRPr lang="en-CA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8079288" y="216817"/>
            <a:ext cx="1736620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Loader</a:t>
            </a:r>
            <a:endParaRPr lang="en-CA" dirty="0"/>
          </a:p>
        </p:txBody>
      </p:sp>
      <p:sp>
        <p:nvSpPr>
          <p:cNvPr id="72" name="Rounded Rectangle 71"/>
          <p:cNvSpPr/>
          <p:nvPr/>
        </p:nvSpPr>
        <p:spPr>
          <a:xfrm>
            <a:off x="715166" y="3920647"/>
            <a:ext cx="2892330" cy="5761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Run (</a:t>
            </a:r>
            <a:r>
              <a:rPr lang="en-CA" dirty="0" err="1" smtClean="0"/>
              <a:t>ldr</a:t>
            </a:r>
            <a:r>
              <a:rPr lang="en-CA" dirty="0" smtClean="0"/>
              <a:t> *Loader, rill, </a:t>
            </a:r>
            <a:r>
              <a:rPr lang="en-CA" dirty="0" err="1" smtClean="0"/>
              <a:t>m,n</a:t>
            </a:r>
            <a:r>
              <a:rPr lang="en-CA" dirty="0" smtClean="0"/>
              <a:t> f)</a:t>
            </a:r>
            <a:endParaRPr lang="en-CA" dirty="0"/>
          </a:p>
        </p:txBody>
      </p:sp>
      <p:sp>
        <p:nvSpPr>
          <p:cNvPr id="73" name="TextBox 72"/>
          <p:cNvSpPr txBox="1"/>
          <p:nvPr/>
        </p:nvSpPr>
        <p:spPr>
          <a:xfrm>
            <a:off x="3901374" y="4158641"/>
            <a:ext cx="374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Loads data from Loader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Subsets mdl.t to </a:t>
            </a:r>
            <a:r>
              <a:rPr lang="en-CA" dirty="0" err="1" smtClean="0"/>
              <a:t>ldr.outlet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Collects surface drainage topology</a:t>
            </a:r>
          </a:p>
          <a:p>
            <a:pPr marL="342900" indent="-342900">
              <a:buFont typeface="+mj-lt"/>
              <a:buAutoNum type="arabicPeriod"/>
            </a:pPr>
            <a:r>
              <a:rPr lang="en-CA" smtClean="0"/>
              <a:t>Creates as Model</a:t>
            </a:r>
            <a:endParaRPr lang="en-CA" dirty="0"/>
          </a:p>
        </p:txBody>
      </p:sp>
      <p:sp>
        <p:nvSpPr>
          <p:cNvPr id="74" name="Rounded Rectangle 73"/>
          <p:cNvSpPr/>
          <p:nvPr/>
        </p:nvSpPr>
        <p:spPr>
          <a:xfrm>
            <a:off x="134399" y="5522329"/>
            <a:ext cx="3766975" cy="5761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Run (</a:t>
            </a:r>
            <a:r>
              <a:rPr lang="en-CA" dirty="0" err="1" smtClean="0"/>
              <a:t>ldr</a:t>
            </a:r>
            <a:r>
              <a:rPr lang="en-CA" dirty="0" smtClean="0"/>
              <a:t> *Loader, outlet </a:t>
            </a:r>
            <a:r>
              <a:rPr lang="en-CA" dirty="0" err="1" smtClean="0"/>
              <a:t>i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540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174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Oak Ridges Moraine Groundwater Program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Marchildon</dc:creator>
  <cp:lastModifiedBy>Mason Marchildon</cp:lastModifiedBy>
  <cp:revision>10</cp:revision>
  <dcterms:created xsi:type="dcterms:W3CDTF">2019-05-26T18:26:29Z</dcterms:created>
  <dcterms:modified xsi:type="dcterms:W3CDTF">2019-05-27T20:03:11Z</dcterms:modified>
</cp:coreProperties>
</file>