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99d4a69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99d4a69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99d4a6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99d4a6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99d4a6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999d4a6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CodersTrust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Business Skill Course for the Freelancer</a:t>
            </a:r>
            <a:endParaRPr sz="11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6450" y="4431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da" sz="900">
                <a:solidFill>
                  <a:srgbClr val="FFFFFF"/>
                </a:solidFill>
              </a:rPr>
              <a:t>DA1 - Grp 2 -</a:t>
            </a:r>
            <a:r>
              <a:rPr lang="da" sz="800">
                <a:solidFill>
                  <a:srgbClr val="FFFFFF"/>
                </a:solidFill>
              </a:rPr>
              <a:t> </a:t>
            </a:r>
            <a:r>
              <a:rPr lang="da" sz="93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Marco Lai Hao Jin, Mathias Hyttel Jørgensen, Mathias Vedsø Vestergaard, Muslim Zaurbekov &amp; Oliver Williams</a:t>
            </a:r>
            <a:endParaRPr sz="93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</a:t>
            </a:r>
            <a:r>
              <a:rPr lang="da"/>
              <a:t>usiness</a:t>
            </a:r>
            <a:r>
              <a:rPr lang="da"/>
              <a:t> course - Skills	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Requirements</a:t>
            </a:r>
            <a:r>
              <a:rPr lang="da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Basic excel skills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Basic Danish comprehension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/>
              <a:t>What to expect to learn: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Make a budget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To price services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zero-based </a:t>
            </a:r>
            <a:r>
              <a:rPr lang="da"/>
              <a:t>budgeting</a:t>
            </a:r>
            <a:r>
              <a:rPr lang="da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Negotiations </a:t>
            </a:r>
            <a:r>
              <a:rPr lang="da"/>
              <a:t>strategies</a:t>
            </a:r>
            <a:r>
              <a:rPr lang="da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Project management theories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Project Management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Team Development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Make use of loyal team members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Constructive discussions within the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Project Planning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Day-to-day goals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Adjustments along the 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Resources and Budgeting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Make use of the resources and budget made available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Satisfied stakeholders can result in a bigger budget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Negotiation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Harvard University - Four negotiation strategies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Make advantage of the negotiation dynamic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Budgeting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Revenue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Profit margin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Cost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Fixed Cost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Variable Cost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Break-even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Contribution margin → calculation of service Break-even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Pricing of service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Account for revenue, cost and break-even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a"/>
              <a:t>Zero-based budgeting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Flexible Budgeting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a"/>
              <a:t>Easy for freelancers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900" y="1574263"/>
            <a:ext cx="2082350" cy="157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ksempel på et ZBB for freelancers&#10;" id="156" name="Google Shape;156;p16" title="Figur 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500" y="3509175"/>
            <a:ext cx="2695526" cy="1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