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72" r:id="rId11"/>
    <p:sldId id="265" r:id="rId12"/>
    <p:sldId id="266" r:id="rId13"/>
    <p:sldId id="267" r:id="rId14"/>
    <p:sldId id="273" r:id="rId15"/>
    <p:sldId id="268" r:id="rId16"/>
    <p:sldId id="269" r:id="rId17"/>
    <p:sldId id="270" r:id="rId18"/>
    <p:sldId id="274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F6421-EE6E-4A6C-9FE8-3544AB327840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ECBE-505B-4F77-A7C0-18A5D0817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ECBE-505B-4F77-A7C0-18A5D0817B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F8409F-5958-443C-8B90-5A1627D44FBF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6E6E61-2658-45C5-A8B6-CC982F9AA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Alur</a:t>
            </a:r>
            <a:r>
              <a:rPr lang="en-US" dirty="0" smtClean="0"/>
              <a:t>-</a:t>
            </a:r>
            <a:r>
              <a:rPr lang="en-US" dirty="0" err="1" smtClean="0"/>
              <a:t>jsp</a:t>
            </a:r>
            <a:r>
              <a:rPr lang="en-US" dirty="0" smtClean="0"/>
              <a:t>-</a:t>
            </a:r>
            <a:r>
              <a:rPr lang="en-US" dirty="0" err="1" smtClean="0"/>
              <a:t>Servlet</a:t>
            </a:r>
            <a:r>
              <a:rPr lang="en-US" dirty="0" smtClean="0"/>
              <a:t>-JavaBeans</a:t>
            </a:r>
            <a:br>
              <a:rPr lang="en-US" dirty="0" smtClean="0"/>
            </a:br>
            <a:r>
              <a:rPr lang="en-US" dirty="0" err="1" smtClean="0"/>
              <a:t>Oleh</a:t>
            </a:r>
            <a:r>
              <a:rPr lang="en-US" dirty="0" smtClean="0"/>
              <a:t>: </a:t>
            </a:r>
            <a:r>
              <a:rPr lang="en-US" dirty="0" err="1" smtClean="0"/>
              <a:t>Indra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Fungsi_Query.java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662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Simpan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8229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Ubah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2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Hapus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447800"/>
            <a:ext cx="849085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Cari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14400"/>
            <a:ext cx="85915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Menjalankan</a:t>
            </a:r>
            <a:r>
              <a:rPr lang="en-US" dirty="0" smtClean="0"/>
              <a:t> Fungsi_Query.java </a:t>
            </a:r>
            <a:r>
              <a:rPr lang="en-US" dirty="0" err="1" smtClean="0"/>
              <a:t>di</a:t>
            </a:r>
            <a:r>
              <a:rPr lang="en-US" dirty="0" smtClean="0"/>
              <a:t> File </a:t>
            </a:r>
            <a:r>
              <a:rPr lang="en-US" dirty="0" err="1" smtClean="0"/>
              <a:t>Servlet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Modifikasi</a:t>
            </a:r>
            <a:r>
              <a:rPr lang="en-US" dirty="0" smtClean="0"/>
              <a:t> Class </a:t>
            </a:r>
            <a:r>
              <a:rPr lang="en-US" smtClean="0"/>
              <a:t>Servlet.java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 err="1" smtClean="0"/>
              <a:t>diatas</a:t>
            </a:r>
            <a:r>
              <a:rPr lang="en-US" dirty="0" smtClean="0"/>
              <a:t> method </a:t>
            </a:r>
            <a:r>
              <a:rPr lang="en-US" dirty="0" err="1" smtClean="0"/>
              <a:t>doPost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24600" y="5334000"/>
            <a:ext cx="2209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Class </a:t>
            </a:r>
            <a:r>
              <a:rPr lang="en-US" dirty="0" err="1" smtClean="0"/>
              <a:t>Servlet</a:t>
            </a:r>
            <a:r>
              <a:rPr lang="en-US" dirty="0" smtClean="0"/>
              <a:t> (</a:t>
            </a:r>
            <a:r>
              <a:rPr lang="en-US" dirty="0" err="1" smtClean="0"/>
              <a:t>doPost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85439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84582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Jalankan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harusnya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Alur-jsp-javabeans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2326691" y="1600200"/>
            <a:ext cx="372861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4953000" y="1828800"/>
            <a:ext cx="19812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database : </a:t>
            </a:r>
            <a:r>
              <a:rPr lang="en-US" dirty="0" err="1" smtClean="0"/>
              <a:t>biodata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mahasiswa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62200"/>
            <a:ext cx="7543800" cy="233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project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: </a:t>
            </a:r>
            <a:r>
              <a:rPr lang="en-US" dirty="0" err="1" smtClean="0"/>
              <a:t>ProjectJavaBeans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728662" y="1651000"/>
            <a:ext cx="69246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index.jsp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8420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form </a:t>
            </a:r>
            <a:r>
              <a:rPr lang="en-US" dirty="0" err="1" smtClean="0"/>
              <a:t>inputan</a:t>
            </a:r>
            <a:r>
              <a:rPr lang="en-US" dirty="0" smtClean="0"/>
              <a:t>      (</a:t>
            </a:r>
            <a:r>
              <a:rPr lang="en-US" dirty="0" err="1" smtClean="0"/>
              <a:t>nim,nama,alamat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2809875" y="2727325"/>
            <a:ext cx="27622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Class Java Beans (Setter &amp; Getter)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uatlah</a:t>
            </a:r>
            <a:r>
              <a:rPr lang="en-US" dirty="0" smtClean="0"/>
              <a:t> class Mahasiswa.java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Controller </a:t>
            </a:r>
            <a:r>
              <a:rPr lang="en-US" dirty="0" err="1" smtClean="0"/>
              <a:t>Untuk</a:t>
            </a:r>
            <a:r>
              <a:rPr lang="en-US" dirty="0" smtClean="0"/>
              <a:t> Query </a:t>
            </a:r>
            <a:r>
              <a:rPr lang="en-US" dirty="0" err="1" smtClean="0"/>
              <a:t>ke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Class Fungsi_Query.java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398</TotalTime>
  <Words>96</Words>
  <Application>Microsoft Office PowerPoint</Application>
  <PresentationFormat>On-screen Show (4:3)</PresentationFormat>
  <Paragraphs>40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Alur-jsp-Servlet-JavaBeans Oleh: Indra</vt:lpstr>
      <vt:lpstr>Alur-jsp-javabeans</vt:lpstr>
      <vt:lpstr>Buatlah database : biodata dan tabel: mahasiswa</vt:lpstr>
      <vt:lpstr>Buatlah project dengan nama: ProjectJavaBeans</vt:lpstr>
      <vt:lpstr>Modifikasi index.jsp </vt:lpstr>
      <vt:lpstr>sehingga menjadi form inputan      (nim,nama,alamat)</vt:lpstr>
      <vt:lpstr>Slide 7</vt:lpstr>
      <vt:lpstr>Buatlah class Mahasiswa.java</vt:lpstr>
      <vt:lpstr>Class Controller Untuk Query ke Database</vt:lpstr>
      <vt:lpstr>Fungsi_Query.java</vt:lpstr>
      <vt:lpstr>Method Simpan</vt:lpstr>
      <vt:lpstr>Method Ubah</vt:lpstr>
      <vt:lpstr>Method Hapus</vt:lpstr>
      <vt:lpstr>Method Cari</vt:lpstr>
      <vt:lpstr>Slide 15</vt:lpstr>
      <vt:lpstr>Modifikasi Class Servlet.java  (diatas method doPost())</vt:lpstr>
      <vt:lpstr>Modifikasi Class Servlet (doPost())</vt:lpstr>
      <vt:lpstr>Tampil.jsp</vt:lpstr>
      <vt:lpstr>Jalankan Program</vt:lpstr>
    </vt:vector>
  </TitlesOfParts>
  <Company>labkom universitas budi luhur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tiga</dc:creator>
  <cp:lastModifiedBy>indrarasya</cp:lastModifiedBy>
  <cp:revision>28</cp:revision>
  <dcterms:created xsi:type="dcterms:W3CDTF">2012-05-28T01:59:45Z</dcterms:created>
  <dcterms:modified xsi:type="dcterms:W3CDTF">2012-06-04T06:08:31Z</dcterms:modified>
</cp:coreProperties>
</file>