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118-E266-40C2-A0A9-8D6C2335EEA7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1A59-DD44-477F-852F-083E2F1E2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84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118-E266-40C2-A0A9-8D6C2335EEA7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1A59-DD44-477F-852F-083E2F1E2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34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118-E266-40C2-A0A9-8D6C2335EEA7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1A59-DD44-477F-852F-083E2F1E2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1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118-E266-40C2-A0A9-8D6C2335EEA7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1A59-DD44-477F-852F-083E2F1E2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77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118-E266-40C2-A0A9-8D6C2335EEA7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1A59-DD44-477F-852F-083E2F1E2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6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118-E266-40C2-A0A9-8D6C2335EEA7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1A59-DD44-477F-852F-083E2F1E2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52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118-E266-40C2-A0A9-8D6C2335EEA7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1A59-DD44-477F-852F-083E2F1E2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65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118-E266-40C2-A0A9-8D6C2335EEA7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1A59-DD44-477F-852F-083E2F1E2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74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118-E266-40C2-A0A9-8D6C2335EEA7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1A59-DD44-477F-852F-083E2F1E2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63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118-E266-40C2-A0A9-8D6C2335EEA7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1A59-DD44-477F-852F-083E2F1E2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95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118-E266-40C2-A0A9-8D6C2335EEA7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1A59-DD44-477F-852F-083E2F1E2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3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71118-E266-40C2-A0A9-8D6C2335EEA7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71A59-DD44-477F-852F-083E2F1E2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3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21398" y="359153"/>
            <a:ext cx="5390276" cy="1146412"/>
          </a:xfrm>
        </p:spPr>
        <p:txBody>
          <a:bodyPr>
            <a:normAutofit fontScale="90000"/>
          </a:bodyPr>
          <a:lstStyle/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(“Fachada”)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324" y="1990627"/>
            <a:ext cx="6058425" cy="42142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09600" y="594964"/>
            <a:ext cx="463604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é um padrão que fornece uma interface simplificada para qualquer conjunto (subsistemas) complexo de classes.</a:t>
            </a:r>
          </a:p>
          <a:p>
            <a:pPr indent="450000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 fachada pode fornecer funcionalidades limitadas em comparação com trabalhar com os subsistemas diretamente. Contudo, ela inclui apenas aquelas funcionalidades que o cliente se importa.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1306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7358" y="3926473"/>
            <a:ext cx="11016916" cy="2634749"/>
          </a:xfrm>
        </p:spPr>
        <p:txBody>
          <a:bodyPr>
            <a:noAutofit/>
          </a:bodyPr>
          <a:lstStyle/>
          <a:p>
            <a:pPr indent="450000">
              <a:lnSpc>
                <a:spcPct val="10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liga para uma loja para fazer um pedido, um operador é sua fachada para todos os serviços e departamentos da loja.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 fornece a você uma simples interface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de pedido, pagamentos, e vários sistemas de entrega.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48" y="591386"/>
            <a:ext cx="8734931" cy="34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34" y="2472665"/>
            <a:ext cx="6296135" cy="4024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/>
          <p:cNvSpPr txBox="1"/>
          <p:nvPr/>
        </p:nvSpPr>
        <p:spPr>
          <a:xfrm>
            <a:off x="298939" y="369277"/>
            <a:ext cx="11526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é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 fornece um acesso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uma parte particular da funcionalidade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subsistema. Ela sabe onde direcionar o pedido do cliente e como operar todas as partes móveis.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pode haver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de uma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esta, por exemplo, previne a poluição de uma única fachada com funcionalidades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 tão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relevantes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– é 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Subsistema com vários objetos. 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classes do subsistema operam dentro do sistema e trabalham entre si diretamente, não estão cientes da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4 -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usabilidade da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pelo cliente ao invés de chamar os objetos do subsistema diretamente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9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32" y="915230"/>
            <a:ext cx="4709568" cy="47636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02879" cy="40618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13" y="1078972"/>
            <a:ext cx="5294451" cy="57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90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Facade  (“Fachada”)</vt:lpstr>
      <vt:lpstr>Quando você liga para uma loja para fazer um pedido, um operador é sua fachada para todos os serviços e departamentos da loja.  O operador fornece a você uma simples interface para o sistema de pedido, pagamentos, e vários sistemas de entrega.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  (“Fachada”)</dc:title>
  <dc:creator>Maiara</dc:creator>
  <cp:lastModifiedBy>Maiara</cp:lastModifiedBy>
  <cp:revision>8</cp:revision>
  <dcterms:created xsi:type="dcterms:W3CDTF">2024-05-31T01:15:53Z</dcterms:created>
  <dcterms:modified xsi:type="dcterms:W3CDTF">2024-05-31T02:44:13Z</dcterms:modified>
</cp:coreProperties>
</file>