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69" r:id="rId7"/>
    <p:sldId id="259" r:id="rId8"/>
    <p:sldId id="271" r:id="rId9"/>
    <p:sldId id="272" r:id="rId10"/>
    <p:sldId id="261" r:id="rId11"/>
    <p:sldId id="273" r:id="rId12"/>
    <p:sldId id="275" r:id="rId13"/>
    <p:sldId id="274" r:id="rId14"/>
    <p:sldId id="276" r:id="rId15"/>
    <p:sldId id="277" r:id="rId16"/>
    <p:sldId id="264" r:id="rId17"/>
    <p:sldId id="260" r:id="rId18"/>
    <p:sldId id="262" r:id="rId19"/>
    <p:sldId id="278" r:id="rId20"/>
    <p:sldId id="279" r:id="rId21"/>
    <p:sldId id="280" r:id="rId22"/>
    <p:sldId id="265" r:id="rId23"/>
    <p:sldId id="281" r:id="rId24"/>
    <p:sldId id="28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Fer" initials="M" lastIdx="1" clrIdx="0">
    <p:extLst>
      <p:ext uri="{19B8F6BF-5375-455C-9EA6-DF929625EA0E}">
        <p15:presenceInfo xmlns:p15="http://schemas.microsoft.com/office/powerpoint/2012/main" userId="Mas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BF42-3AFC-4487-96C4-598260917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DUMBWAYS BOOT</a:t>
            </a:r>
            <a:br>
              <a:rPr lang="en-US" dirty="0"/>
            </a:br>
            <a:r>
              <a:rPr lang="en-US" dirty="0"/>
              <a:t>BOOTCAMP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B494-F006-4654-90FE-F7DE1D476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Muhammad. </a:t>
            </a:r>
            <a:r>
              <a:rPr lang="en-US" dirty="0" err="1"/>
              <a:t>Ferhad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793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500F1-7401-4D35-8BEF-3459810C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77B59-3292-45EC-8A56-D09B0B5891F5}"/>
              </a:ext>
            </a:extLst>
          </p:cNvPr>
          <p:cNvSpPr txBox="1"/>
          <p:nvPr/>
        </p:nvSpPr>
        <p:spPr>
          <a:xfrm>
            <a:off x="10492176" y="857252"/>
            <a:ext cx="169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&amp; upgrade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library server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5EA56-D152-40CD-8C22-80807108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8" y="857252"/>
            <a:ext cx="10045245" cy="5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4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webserver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62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Install Webserver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83A6B0-E065-4404-9D62-77F1CAAE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2221" y="2171700"/>
            <a:ext cx="7200930" cy="2634667"/>
          </a:xfrm>
        </p:spPr>
      </p:pic>
    </p:spTree>
    <p:extLst>
      <p:ext uri="{BB962C8B-B14F-4D97-AF65-F5344CB8AC3E}">
        <p14:creationId xmlns:p14="http://schemas.microsoft.com/office/powerpoint/2010/main" val="335496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Package Nodejs 10 &amp; NPM Package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Install Nodejs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A58897-9025-4C5A-9EE4-DF9CC1DF4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2320" y="1528763"/>
            <a:ext cx="7072316" cy="4371977"/>
          </a:xfrm>
        </p:spPr>
      </p:pic>
    </p:spTree>
    <p:extLst>
      <p:ext uri="{BB962C8B-B14F-4D97-AF65-F5344CB8AC3E}">
        <p14:creationId xmlns:p14="http://schemas.microsoft.com/office/powerpoint/2010/main" val="244362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pada repository git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27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Copy source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application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B4D57E-FEB6-4AF9-BA51-27766EB0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2393" y="2817811"/>
            <a:ext cx="6762061" cy="1597027"/>
          </a:xfrm>
        </p:spPr>
      </p:pic>
    </p:spTree>
    <p:extLst>
      <p:ext uri="{BB962C8B-B14F-4D97-AF65-F5344CB8AC3E}">
        <p14:creationId xmlns:p14="http://schemas.microsoft.com/office/powerpoint/2010/main" val="34899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&amp;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Deploy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application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2474D5-9C84-442B-8B48-CD917B5B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9316" y="1758885"/>
            <a:ext cx="6990747" cy="2662234"/>
          </a:xfrm>
        </p:spPr>
      </p:pic>
    </p:spTree>
    <p:extLst>
      <p:ext uri="{BB962C8B-B14F-4D97-AF65-F5344CB8AC3E}">
        <p14:creationId xmlns:p14="http://schemas.microsoft.com/office/powerpoint/2010/main" val="386723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aplikasi</a:t>
            </a:r>
            <a:r>
              <a:rPr lang="en-US" dirty="0"/>
              <a:t> pada browser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487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application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On Browser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CE8D37-5F73-4C24-9207-0F6C2755B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2025" y="1758885"/>
            <a:ext cx="6902865" cy="3712252"/>
          </a:xfrm>
        </p:spPr>
      </p:pic>
    </p:spTree>
    <p:extLst>
      <p:ext uri="{BB962C8B-B14F-4D97-AF65-F5344CB8AC3E}">
        <p14:creationId xmlns:p14="http://schemas.microsoft.com/office/powerpoint/2010/main" val="73382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B5674C-5CA5-464F-8BE3-E8FA4271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68"/>
            <a:ext cx="12192000" cy="2696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41F95-8A68-4CEB-B9BA-F87E5B954960}"/>
              </a:ext>
            </a:extLst>
          </p:cNvPr>
          <p:cNvSpPr txBox="1"/>
          <p:nvPr/>
        </p:nvSpPr>
        <p:spPr>
          <a:xfrm>
            <a:off x="7780897" y="2973128"/>
            <a:ext cx="336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 ABOUT AWS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925B7-CE2C-46A1-85F4-DD8A31DBBAA9}"/>
              </a:ext>
            </a:extLst>
          </p:cNvPr>
          <p:cNvSpPr txBox="1"/>
          <p:nvPr/>
        </p:nvSpPr>
        <p:spPr>
          <a:xfrm>
            <a:off x="9773490" y="3429000"/>
            <a:ext cx="211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1ST WEEK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AWS-CREATE &amp; SETUP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A9BC5-DE09-47F7-A3CB-293E22B3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83" y="3206397"/>
            <a:ext cx="1350007" cy="1350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454BA1-6E95-4066-9E80-738AA5E4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555" y="3568717"/>
            <a:ext cx="2001095" cy="14341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3C3E95-20F6-4704-81F3-F33864A2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407194"/>
            <a:ext cx="1350007" cy="13500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C23B31-5DC0-42B6-AF32-2CBCFB421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90" y="3400395"/>
            <a:ext cx="1350007" cy="1350007"/>
          </a:xfrm>
          <a:prstGeom prst="rect">
            <a:avLst/>
          </a:prstGeom>
        </p:spPr>
      </p:pic>
      <p:sp>
        <p:nvSpPr>
          <p:cNvPr id="26" name="TextBox 35">
            <a:extLst>
              <a:ext uri="{FF2B5EF4-FFF2-40B4-BE49-F238E27FC236}">
                <a16:creationId xmlns:a16="http://schemas.microsoft.com/office/drawing/2014/main" id="{A73A961D-32C9-4581-94F7-DCC74DC8FA3B}"/>
              </a:ext>
            </a:extLst>
          </p:cNvPr>
          <p:cNvSpPr txBox="1"/>
          <p:nvPr/>
        </p:nvSpPr>
        <p:spPr>
          <a:xfrm>
            <a:off x="4739917" y="4813081"/>
            <a:ext cx="11932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elvetica Neue"/>
                <a:cs typeface="Helvetica Neue"/>
              </a:rPr>
              <a:t>Elastic IP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00E3F6-0697-4490-B50A-B4F6A59E0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6" y="3377468"/>
            <a:ext cx="1350007" cy="1350007"/>
          </a:xfrm>
          <a:prstGeom prst="rect">
            <a:avLst/>
          </a:prstGeom>
        </p:spPr>
      </p:pic>
      <p:sp>
        <p:nvSpPr>
          <p:cNvPr id="32" name="TextBox 27">
            <a:extLst>
              <a:ext uri="{FF2B5EF4-FFF2-40B4-BE49-F238E27FC236}">
                <a16:creationId xmlns:a16="http://schemas.microsoft.com/office/drawing/2014/main" id="{745811D7-4342-4C72-80B9-20B9F0602997}"/>
              </a:ext>
            </a:extLst>
          </p:cNvPr>
          <p:cNvSpPr txBox="1"/>
          <p:nvPr/>
        </p:nvSpPr>
        <p:spPr>
          <a:xfrm>
            <a:off x="1130666" y="4866712"/>
            <a:ext cx="15441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elvetica Neue"/>
                <a:cs typeface="Helvetica Neue"/>
              </a:rPr>
              <a:t>Amazon EC2</a:t>
            </a: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7AD2E08E-9B51-4B67-B928-15DE6D729655}"/>
              </a:ext>
            </a:extLst>
          </p:cNvPr>
          <p:cNvSpPr txBox="1"/>
          <p:nvPr/>
        </p:nvSpPr>
        <p:spPr>
          <a:xfrm>
            <a:off x="3382439" y="4866712"/>
            <a:ext cx="9720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elvetica Neue"/>
                <a:cs typeface="Helvetica Neue"/>
              </a:rPr>
              <a:t>instance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E8FF4D2-563A-4E4D-996B-A8D9FD227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9" y="3259902"/>
            <a:ext cx="1350007" cy="1350007"/>
          </a:xfrm>
          <a:prstGeom prst="rect">
            <a:avLst/>
          </a:prstGeom>
        </p:spPr>
      </p:pic>
      <p:sp>
        <p:nvSpPr>
          <p:cNvPr id="47" name="TextBox 35">
            <a:extLst>
              <a:ext uri="{FF2B5EF4-FFF2-40B4-BE49-F238E27FC236}">
                <a16:creationId xmlns:a16="http://schemas.microsoft.com/office/drawing/2014/main" id="{B660186F-985A-4AFA-BD3B-57D36C8F5FBE}"/>
              </a:ext>
            </a:extLst>
          </p:cNvPr>
          <p:cNvSpPr txBox="1"/>
          <p:nvPr/>
        </p:nvSpPr>
        <p:spPr>
          <a:xfrm>
            <a:off x="6504000" y="4833164"/>
            <a:ext cx="11932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elvetica Neue"/>
                <a:cs typeface="Helvetica Neue"/>
              </a:rPr>
              <a:t>Key Pair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467EBB18-FADB-4D92-9A1A-BFF2DFB9FF0C}"/>
              </a:ext>
            </a:extLst>
          </p:cNvPr>
          <p:cNvSpPr txBox="1"/>
          <p:nvPr/>
        </p:nvSpPr>
        <p:spPr>
          <a:xfrm>
            <a:off x="7737795" y="4659192"/>
            <a:ext cx="15881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elvetica Neue"/>
                <a:cs typeface="Helvetica Neue"/>
              </a:rPr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04684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AWS-SERVER FOR APPLICATION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E0685-3ED4-4CF4-A22B-CAA434CDEC95}"/>
              </a:ext>
            </a:extLst>
          </p:cNvPr>
          <p:cNvGrpSpPr/>
          <p:nvPr/>
        </p:nvGrpSpPr>
        <p:grpSpPr>
          <a:xfrm>
            <a:off x="211023" y="1695450"/>
            <a:ext cx="2651920" cy="3168650"/>
            <a:chOff x="463550" y="760413"/>
            <a:chExt cx="1709738" cy="1733550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5779AAA5-3239-4BA7-AA01-1035841B4A7C}"/>
                </a:ext>
              </a:extLst>
            </p:cNvPr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2E8AB2CB-9BD5-46BB-B392-BE0B0245D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0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Update</a:t>
              </a:r>
              <a:r>
                <a:rPr lang="en-US" b="1" dirty="0">
                  <a:latin typeface="Helvetica Neue"/>
                  <a:ea typeface="Verdana" pitchFamily="34" charset="0"/>
                  <a:cs typeface="Helvetica Neue"/>
                </a:rPr>
                <a:t> &amp; </a:t>
              </a:r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Upgrade</a:t>
              </a:r>
              <a:endParaRPr lang="en-US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7943E-2C70-48E7-B936-135D9A1F228E}"/>
              </a:ext>
            </a:extLst>
          </p:cNvPr>
          <p:cNvGrpSpPr/>
          <p:nvPr/>
        </p:nvGrpSpPr>
        <p:grpSpPr>
          <a:xfrm>
            <a:off x="3170069" y="1707243"/>
            <a:ext cx="2973444" cy="3168650"/>
            <a:chOff x="2544971" y="760413"/>
            <a:chExt cx="1693654" cy="173355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EEC67ED8-D898-44FC-A51D-D34543359D0E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FB081197-DAA7-4D22-885B-9060DF4C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971" y="2251075"/>
              <a:ext cx="1557338" cy="16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14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Install Nodejs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35A06-DCD0-41B5-B7CA-83C120FB11CA}"/>
              </a:ext>
            </a:extLst>
          </p:cNvPr>
          <p:cNvGrpSpPr/>
          <p:nvPr/>
        </p:nvGrpSpPr>
        <p:grpSpPr>
          <a:xfrm>
            <a:off x="6376254" y="1692275"/>
            <a:ext cx="2651919" cy="3183618"/>
            <a:chOff x="4614863" y="760413"/>
            <a:chExt cx="1752600" cy="1733550"/>
          </a:xfrm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F825A7A-79E6-47F9-BCFB-899C74DE7772}"/>
                </a:ext>
              </a:extLst>
            </p:cNvPr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ED61B0B8-368C-4A37-8685-AB911829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2243138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Clone Repo &amp; Deploy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D0FF3-C137-460F-9F00-2E84D4D77EA8}"/>
              </a:ext>
            </a:extLst>
          </p:cNvPr>
          <p:cNvGrpSpPr/>
          <p:nvPr/>
        </p:nvGrpSpPr>
        <p:grpSpPr>
          <a:xfrm>
            <a:off x="9276454" y="1692275"/>
            <a:ext cx="2770421" cy="3183618"/>
            <a:chOff x="6642166" y="760413"/>
            <a:chExt cx="1761832" cy="17335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7349D-A2BD-475A-AAF9-0ACDA6FCC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66" y="760413"/>
              <a:ext cx="1761832" cy="1733550"/>
              <a:chOff x="412574" y="4783771"/>
              <a:chExt cx="2305869" cy="1733798"/>
            </a:xfrm>
          </p:grpSpPr>
          <p:sp>
            <p:nvSpPr>
              <p:cNvPr id="17" name="Rounded Rectangle 14">
                <a:extLst>
                  <a:ext uri="{FF2B5EF4-FFF2-40B4-BE49-F238E27FC236}">
                    <a16:creationId xmlns:a16="http://schemas.microsoft.com/office/drawing/2014/main" id="{C359C31D-3AE7-4D47-A3AB-15341DC7BEC1}"/>
                  </a:ext>
                </a:extLst>
              </p:cNvPr>
              <p:cNvSpPr/>
              <p:nvPr/>
            </p:nvSpPr>
            <p:spPr>
              <a:xfrm>
                <a:off x="424656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8" name="Rounded Rectangle 15">
                <a:extLst>
                  <a:ext uri="{FF2B5EF4-FFF2-40B4-BE49-F238E27FC236}">
                    <a16:creationId xmlns:a16="http://schemas.microsoft.com/office/drawing/2014/main" id="{23D6EA0A-2E21-4071-9226-CBDFB93362D0}"/>
                  </a:ext>
                </a:extLst>
              </p:cNvPr>
              <p:cNvSpPr/>
              <p:nvPr/>
            </p:nvSpPr>
            <p:spPr>
              <a:xfrm>
                <a:off x="412574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76BC5800-59C8-4988-8B99-8F611EB2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0120" y="2251075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Install pm2 Service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6BA803-DAEF-4D0E-8038-BF6A10FC516A}"/>
              </a:ext>
            </a:extLst>
          </p:cNvPr>
          <p:cNvSpPr txBox="1"/>
          <p:nvPr/>
        </p:nvSpPr>
        <p:spPr>
          <a:xfrm>
            <a:off x="339064" y="1796409"/>
            <a:ext cx="7605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sudo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apt update &amp;&amp; apt upgrade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1DE56-9CA1-405A-B3C0-F6DE656791D0}"/>
              </a:ext>
            </a:extLst>
          </p:cNvPr>
          <p:cNvSpPr txBox="1"/>
          <p:nvPr/>
        </p:nvSpPr>
        <p:spPr>
          <a:xfrm>
            <a:off x="2758969" y="1963176"/>
            <a:ext cx="6132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curl -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sl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  <a:hlinkClick r:id="rId2"/>
              </a:rPr>
              <a:t>https://deb.nodesource.com</a:t>
            </a:r>
            <a:endParaRPr lang="en-US" sz="12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/setup_10.x | bash 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apt- install 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nodejs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-y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7DFF3-50C3-4703-84DC-9497EFED47DB}"/>
              </a:ext>
            </a:extLst>
          </p:cNvPr>
          <p:cNvSpPr txBox="1"/>
          <p:nvPr/>
        </p:nvSpPr>
        <p:spPr>
          <a:xfrm>
            <a:off x="6458634" y="1840065"/>
            <a:ext cx="23370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git clone https://github.com/sgnd/library-frontend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cd 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sgnd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/library-frontend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npm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install		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2D677-F990-431B-9294-3374A7B70C70}"/>
              </a:ext>
            </a:extLst>
          </p:cNvPr>
          <p:cNvSpPr txBox="1"/>
          <p:nvPr/>
        </p:nvSpPr>
        <p:spPr>
          <a:xfrm>
            <a:off x="9290970" y="1919519"/>
            <a:ext cx="6132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Install pm2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Vi ecosystem.config.js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pm2 start ecosystem.config.js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470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AWS-SERVER FOR APPLICATION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EC866-0052-4046-8C4A-2EA12A7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5A7DCA-E196-43FD-A78A-965AA0C5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CBFAAE-9AA5-41FB-B56C-38146ACFF4A3}"/>
              </a:ext>
            </a:extLst>
          </p:cNvPr>
          <p:cNvSpPr txBox="1"/>
          <p:nvPr/>
        </p:nvSpPr>
        <p:spPr>
          <a:xfrm>
            <a:off x="10572750" y="957259"/>
            <a:ext cx="11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PM 2 Config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91B9A2-01A2-4783-AD6A-A9D06F8C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7" y="2389532"/>
            <a:ext cx="9939153" cy="25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B5674C-5CA5-464F-8BE3-E8FA4271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68"/>
            <a:ext cx="12192000" cy="2696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41F95-8A68-4CEB-B9BA-F87E5B954960}"/>
              </a:ext>
            </a:extLst>
          </p:cNvPr>
          <p:cNvSpPr txBox="1"/>
          <p:nvPr/>
        </p:nvSpPr>
        <p:spPr>
          <a:xfrm>
            <a:off x="6317673" y="2973128"/>
            <a:ext cx="427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 ABOUT VMWARE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925B7-CE2C-46A1-85F4-DD8A31DBBAA9}"/>
              </a:ext>
            </a:extLst>
          </p:cNvPr>
          <p:cNvSpPr txBox="1"/>
          <p:nvPr/>
        </p:nvSpPr>
        <p:spPr>
          <a:xfrm>
            <a:off x="9773490" y="3429000"/>
            <a:ext cx="211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1ST WEEK</a:t>
            </a:r>
            <a:endParaRPr lang="en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AWS-SERVER-REVERSE-PROXY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E0685-3ED4-4CF4-A22B-CAA434CDEC95}"/>
              </a:ext>
            </a:extLst>
          </p:cNvPr>
          <p:cNvGrpSpPr/>
          <p:nvPr/>
        </p:nvGrpSpPr>
        <p:grpSpPr>
          <a:xfrm>
            <a:off x="211023" y="1695450"/>
            <a:ext cx="2651920" cy="3168650"/>
            <a:chOff x="463550" y="760413"/>
            <a:chExt cx="1709738" cy="1733550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5779AAA5-3239-4BA7-AA01-1035841B4A7C}"/>
                </a:ext>
              </a:extLst>
            </p:cNvPr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2E8AB2CB-9BD5-46BB-B392-BE0B0245D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0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Update</a:t>
              </a:r>
              <a:r>
                <a:rPr lang="en-US" b="1" dirty="0">
                  <a:latin typeface="Helvetica Neue"/>
                  <a:ea typeface="Verdana" pitchFamily="34" charset="0"/>
                  <a:cs typeface="Helvetica Neue"/>
                </a:rPr>
                <a:t> &amp; </a:t>
              </a:r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Upgrade</a:t>
              </a:r>
              <a:endParaRPr lang="en-US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7943E-2C70-48E7-B936-135D9A1F228E}"/>
              </a:ext>
            </a:extLst>
          </p:cNvPr>
          <p:cNvGrpSpPr/>
          <p:nvPr/>
        </p:nvGrpSpPr>
        <p:grpSpPr>
          <a:xfrm>
            <a:off x="3170069" y="1707243"/>
            <a:ext cx="2973444" cy="3168650"/>
            <a:chOff x="2544971" y="760413"/>
            <a:chExt cx="1693654" cy="173355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EEC67ED8-D898-44FC-A51D-D34543359D0E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FB081197-DAA7-4D22-885B-9060DF4C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971" y="2251075"/>
              <a:ext cx="1557338" cy="16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14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Install NGINX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35A06-DCD0-41B5-B7CA-83C120FB11CA}"/>
              </a:ext>
            </a:extLst>
          </p:cNvPr>
          <p:cNvGrpSpPr/>
          <p:nvPr/>
        </p:nvGrpSpPr>
        <p:grpSpPr>
          <a:xfrm>
            <a:off x="6376254" y="1692275"/>
            <a:ext cx="2651919" cy="3183618"/>
            <a:chOff x="4614863" y="760413"/>
            <a:chExt cx="1752600" cy="1733550"/>
          </a:xfrm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F825A7A-79E6-47F9-BCFB-899C74DE7772}"/>
                </a:ext>
              </a:extLst>
            </p:cNvPr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ED61B0B8-368C-4A37-8685-AB911829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2243138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Config NGINX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D0FF3-C137-460F-9F00-2E84D4D77EA8}"/>
              </a:ext>
            </a:extLst>
          </p:cNvPr>
          <p:cNvGrpSpPr/>
          <p:nvPr/>
        </p:nvGrpSpPr>
        <p:grpSpPr>
          <a:xfrm>
            <a:off x="9276454" y="1692275"/>
            <a:ext cx="2770421" cy="3183618"/>
            <a:chOff x="6642166" y="760413"/>
            <a:chExt cx="1761832" cy="17335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7349D-A2BD-475A-AAF9-0ACDA6FCC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66" y="760413"/>
              <a:ext cx="1761832" cy="1733550"/>
              <a:chOff x="412574" y="4783771"/>
              <a:chExt cx="2305869" cy="1733798"/>
            </a:xfrm>
          </p:grpSpPr>
          <p:sp>
            <p:nvSpPr>
              <p:cNvPr id="17" name="Rounded Rectangle 14">
                <a:extLst>
                  <a:ext uri="{FF2B5EF4-FFF2-40B4-BE49-F238E27FC236}">
                    <a16:creationId xmlns:a16="http://schemas.microsoft.com/office/drawing/2014/main" id="{C359C31D-3AE7-4D47-A3AB-15341DC7BEC1}"/>
                  </a:ext>
                </a:extLst>
              </p:cNvPr>
              <p:cNvSpPr/>
              <p:nvPr/>
            </p:nvSpPr>
            <p:spPr>
              <a:xfrm>
                <a:off x="424656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8" name="Rounded Rectangle 15">
                <a:extLst>
                  <a:ext uri="{FF2B5EF4-FFF2-40B4-BE49-F238E27FC236}">
                    <a16:creationId xmlns:a16="http://schemas.microsoft.com/office/drawing/2014/main" id="{23D6EA0A-2E21-4071-9226-CBDFB93362D0}"/>
                  </a:ext>
                </a:extLst>
              </p:cNvPr>
              <p:cNvSpPr/>
              <p:nvPr/>
            </p:nvSpPr>
            <p:spPr>
              <a:xfrm>
                <a:off x="412574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76BC5800-59C8-4988-8B99-8F611EB2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0120" y="2251075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Symbolic Link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6BA803-DAEF-4D0E-8038-BF6A10FC516A}"/>
              </a:ext>
            </a:extLst>
          </p:cNvPr>
          <p:cNvSpPr txBox="1"/>
          <p:nvPr/>
        </p:nvSpPr>
        <p:spPr>
          <a:xfrm>
            <a:off x="339064" y="1796409"/>
            <a:ext cx="7605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sudo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apt update &amp;&amp; apt upgrade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1DE56-9CA1-405A-B3C0-F6DE656791D0}"/>
              </a:ext>
            </a:extLst>
          </p:cNvPr>
          <p:cNvSpPr txBox="1"/>
          <p:nvPr/>
        </p:nvSpPr>
        <p:spPr>
          <a:xfrm>
            <a:off x="2758969" y="1963176"/>
            <a:ext cx="2965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apt install 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nginx</a:t>
            </a:r>
            <a:endParaRPr lang="en-US" sz="12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systemctl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 start 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&amp;&amp; 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systemctl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 status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Curl localhost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7DFF3-50C3-4703-84DC-9497EFED47DB}"/>
              </a:ext>
            </a:extLst>
          </p:cNvPr>
          <p:cNvSpPr txBox="1"/>
          <p:nvPr/>
        </p:nvSpPr>
        <p:spPr>
          <a:xfrm>
            <a:off x="6458634" y="1840065"/>
            <a:ext cx="2337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vi 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etc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/sites-available/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serve.conf</a:t>
            </a:r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systemctl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 start 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&amp;&amp; 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systemctl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	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2D677-F990-431B-9294-3374A7B70C70}"/>
              </a:ext>
            </a:extLst>
          </p:cNvPr>
          <p:cNvSpPr txBox="1"/>
          <p:nvPr/>
        </p:nvSpPr>
        <p:spPr>
          <a:xfrm>
            <a:off x="9290970" y="1919519"/>
            <a:ext cx="2339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ln -s /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etc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/sites-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available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serv.conf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 /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etc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/sites-</a:t>
            </a: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enabled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/</a:t>
            </a:r>
            <a:endParaRPr lang="en-US" sz="8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84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AWS-SERVER REVERSE-PROXY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EC866-0052-4046-8C4A-2EA12A7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5A7DCA-E196-43FD-A78A-965AA0C5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CBFAAE-9AA5-41FB-B56C-38146ACFF4A3}"/>
              </a:ext>
            </a:extLst>
          </p:cNvPr>
          <p:cNvSpPr txBox="1"/>
          <p:nvPr/>
        </p:nvSpPr>
        <p:spPr>
          <a:xfrm>
            <a:off x="10572750" y="957259"/>
            <a:ext cx="166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Akses</a:t>
            </a:r>
            <a:r>
              <a:rPr lang="en-US" sz="1400" dirty="0">
                <a:solidFill>
                  <a:schemeClr val="bg1"/>
                </a:solidFill>
              </a:rPr>
              <a:t> Web server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0C100-84DA-4F11-99E5-2656427F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2" y="2299854"/>
            <a:ext cx="10719655" cy="54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AWS-CUSTOM-DOMAIN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AB141-6BFE-4D02-AD42-20AF6AD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4" y="1356347"/>
            <a:ext cx="9462655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AWS-SSL-CONFIGURATION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E0685-3ED4-4CF4-A22B-CAA434CDEC95}"/>
              </a:ext>
            </a:extLst>
          </p:cNvPr>
          <p:cNvGrpSpPr/>
          <p:nvPr/>
        </p:nvGrpSpPr>
        <p:grpSpPr>
          <a:xfrm>
            <a:off x="211023" y="1695450"/>
            <a:ext cx="2651920" cy="3168650"/>
            <a:chOff x="463550" y="760413"/>
            <a:chExt cx="1709738" cy="1733550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5779AAA5-3239-4BA7-AA01-1035841B4A7C}"/>
                </a:ext>
              </a:extLst>
            </p:cNvPr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2E8AB2CB-9BD5-46BB-B392-BE0B0245D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16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Install Lets Encrypted</a:t>
              </a:r>
              <a:endParaRPr lang="en-US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7943E-2C70-48E7-B936-135D9A1F228E}"/>
              </a:ext>
            </a:extLst>
          </p:cNvPr>
          <p:cNvGrpSpPr/>
          <p:nvPr/>
        </p:nvGrpSpPr>
        <p:grpSpPr>
          <a:xfrm>
            <a:off x="3170069" y="1707243"/>
            <a:ext cx="2973444" cy="3247911"/>
            <a:chOff x="2544971" y="760413"/>
            <a:chExt cx="1693654" cy="1776913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EEC67ED8-D898-44FC-A51D-D34543359D0E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FB081197-DAA7-4D22-885B-9060DF4C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971" y="2251075"/>
              <a:ext cx="1557338" cy="286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14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Config </a:t>
              </a:r>
              <a:r>
                <a:rPr lang="en-US" sz="1400" b="1" dirty="0" err="1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Letsencrypted</a:t>
              </a:r>
              <a:endParaRPr lang="en-US" sz="14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lvl="1" algn="ctr"/>
              <a:endParaRPr lang="en-US" sz="14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35A06-DCD0-41B5-B7CA-83C120FB11CA}"/>
              </a:ext>
            </a:extLst>
          </p:cNvPr>
          <p:cNvGrpSpPr/>
          <p:nvPr/>
        </p:nvGrpSpPr>
        <p:grpSpPr>
          <a:xfrm>
            <a:off x="6376254" y="1692275"/>
            <a:ext cx="2651919" cy="3183618"/>
            <a:chOff x="4614863" y="760413"/>
            <a:chExt cx="1752600" cy="1733550"/>
          </a:xfrm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F825A7A-79E6-47F9-BCFB-899C74DE7772}"/>
                </a:ext>
              </a:extLst>
            </p:cNvPr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ED61B0B8-368C-4A37-8685-AB911829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2243138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 Neue"/>
                  <a:ea typeface="Verdana" pitchFamily="34" charset="0"/>
                  <a:cs typeface="Helvetica Neue"/>
                </a:rPr>
                <a:t>Config NGINX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D0FF3-C137-460F-9F00-2E84D4D77EA8}"/>
              </a:ext>
            </a:extLst>
          </p:cNvPr>
          <p:cNvGrpSpPr/>
          <p:nvPr/>
        </p:nvGrpSpPr>
        <p:grpSpPr>
          <a:xfrm>
            <a:off x="9276454" y="1692275"/>
            <a:ext cx="2770421" cy="3183618"/>
            <a:chOff x="6642166" y="760413"/>
            <a:chExt cx="1761832" cy="17335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C7349D-A2BD-475A-AAF9-0ACDA6FCC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66" y="760413"/>
              <a:ext cx="1761832" cy="1733550"/>
              <a:chOff x="412574" y="4783771"/>
              <a:chExt cx="2305869" cy="1733798"/>
            </a:xfrm>
          </p:grpSpPr>
          <p:sp>
            <p:nvSpPr>
              <p:cNvPr id="17" name="Rounded Rectangle 14">
                <a:extLst>
                  <a:ext uri="{FF2B5EF4-FFF2-40B4-BE49-F238E27FC236}">
                    <a16:creationId xmlns:a16="http://schemas.microsoft.com/office/drawing/2014/main" id="{C359C31D-3AE7-4D47-A3AB-15341DC7BEC1}"/>
                  </a:ext>
                </a:extLst>
              </p:cNvPr>
              <p:cNvSpPr/>
              <p:nvPr/>
            </p:nvSpPr>
            <p:spPr>
              <a:xfrm>
                <a:off x="424656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8" name="Rounded Rectangle 15">
                <a:extLst>
                  <a:ext uri="{FF2B5EF4-FFF2-40B4-BE49-F238E27FC236}">
                    <a16:creationId xmlns:a16="http://schemas.microsoft.com/office/drawing/2014/main" id="{23D6EA0A-2E21-4071-9226-CBDFB93362D0}"/>
                  </a:ext>
                </a:extLst>
              </p:cNvPr>
              <p:cNvSpPr/>
              <p:nvPr/>
            </p:nvSpPr>
            <p:spPr>
              <a:xfrm>
                <a:off x="412574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76BC5800-59C8-4988-8B99-8F611EB2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0120" y="2251075"/>
              <a:ext cx="1555750" cy="1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Execute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6BA803-DAEF-4D0E-8038-BF6A10FC516A}"/>
              </a:ext>
            </a:extLst>
          </p:cNvPr>
          <p:cNvSpPr txBox="1"/>
          <p:nvPr/>
        </p:nvSpPr>
        <p:spPr>
          <a:xfrm>
            <a:off x="339064" y="1796409"/>
            <a:ext cx="24053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sudo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add-apt-repository </a:t>
            </a: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ppa:some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ppa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sudo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apt-get install python-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certbot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nginx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1DE56-9CA1-405A-B3C0-F6DE656791D0}"/>
              </a:ext>
            </a:extLst>
          </p:cNvPr>
          <p:cNvSpPr txBox="1"/>
          <p:nvPr/>
        </p:nvSpPr>
        <p:spPr>
          <a:xfrm>
            <a:off x="2758969" y="1963176"/>
            <a:ext cx="2965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sudo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certbot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--</a:t>
            </a:r>
            <a:r>
              <a:rPr lang="en-US" sz="1200" b="1" dirty="0" err="1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 -d ferhad.instructype.com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7DFF3-50C3-4703-84DC-9497EFED47DB}"/>
              </a:ext>
            </a:extLst>
          </p:cNvPr>
          <p:cNvSpPr txBox="1"/>
          <p:nvPr/>
        </p:nvSpPr>
        <p:spPr>
          <a:xfrm>
            <a:off x="6458634" y="1840065"/>
            <a:ext cx="23370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vi 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etc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/sites-available/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serve.conf</a:t>
            </a:r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–t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service 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restart &amp;&amp; service </a:t>
            </a:r>
            <a:r>
              <a:rPr lang="en-US" sz="1200" b="1" dirty="0" err="1">
                <a:latin typeface="Helvetica Neue"/>
                <a:ea typeface="Verdana" pitchFamily="34" charset="0"/>
                <a:cs typeface="Helvetica Neue"/>
              </a:rPr>
              <a:t>nginx</a:t>
            </a:r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 status</a:t>
            </a:r>
          </a:p>
          <a:p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		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2D677-F990-431B-9294-3374A7B70C70}"/>
              </a:ext>
            </a:extLst>
          </p:cNvPr>
          <p:cNvSpPr txBox="1"/>
          <p:nvPr/>
        </p:nvSpPr>
        <p:spPr>
          <a:xfrm>
            <a:off x="9290970" y="1919519"/>
            <a:ext cx="2339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Akses</a:t>
            </a:r>
            <a:r>
              <a:rPr lang="fr-FR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 on browser https://ferhad.instructype.com/</a:t>
            </a:r>
            <a:endParaRPr lang="en-US" sz="8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242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AWS-SSL-CONFIGURATION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EC866-0052-4046-8C4A-2EA12A7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5A7DCA-E196-43FD-A78A-965AA0C5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CBFAAE-9AA5-41FB-B56C-38146ACFF4A3}"/>
              </a:ext>
            </a:extLst>
          </p:cNvPr>
          <p:cNvSpPr txBox="1"/>
          <p:nvPr/>
        </p:nvSpPr>
        <p:spPr>
          <a:xfrm>
            <a:off x="10572750" y="957259"/>
            <a:ext cx="166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Akses</a:t>
            </a:r>
            <a:r>
              <a:rPr lang="en-US" sz="1400" dirty="0">
                <a:solidFill>
                  <a:schemeClr val="bg1"/>
                </a:solidFill>
              </a:rPr>
              <a:t> Web server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51B15-DD20-42E7-BE7A-3EE188BF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1111147"/>
            <a:ext cx="9684328" cy="49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81F53-ECD0-4E47-83B3-3D1D02D1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7247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VMWARE-INSTALL-UBUNTU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037E3-7A06-4544-A243-E89182BE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747838"/>
            <a:ext cx="4976812" cy="4085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D79D4-0CED-4DA5-A002-7414FDAA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80" y="828676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5D97-00E2-4311-87C8-735EFE3F1333}"/>
              </a:ext>
            </a:extLst>
          </p:cNvPr>
          <p:cNvSpPr txBox="1"/>
          <p:nvPr/>
        </p:nvSpPr>
        <p:spPr>
          <a:xfrm>
            <a:off x="10958513" y="966191"/>
            <a:ext cx="105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Create VM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VMWARE-INSTALL-UBUNTU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79D4-0CED-4DA5-A002-7414FDAA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28676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5D97-00E2-4311-87C8-735EFE3F1333}"/>
              </a:ext>
            </a:extLst>
          </p:cNvPr>
          <p:cNvSpPr txBox="1"/>
          <p:nvPr/>
        </p:nvSpPr>
        <p:spPr>
          <a:xfrm>
            <a:off x="10958513" y="96619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Pilih</a:t>
            </a:r>
            <a:r>
              <a:rPr lang="en-US" sz="1400" dirty="0">
                <a:solidFill>
                  <a:schemeClr val="bg1"/>
                </a:solidFill>
              </a:rPr>
              <a:t> OS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02E71-9080-4A7B-87BD-CA22FE11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914400"/>
            <a:ext cx="6096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VMWARE-INSTALL-UBUNTU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79D4-0CED-4DA5-A002-7414FDAA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28676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5D97-00E2-4311-87C8-735EFE3F1333}"/>
              </a:ext>
            </a:extLst>
          </p:cNvPr>
          <p:cNvSpPr txBox="1"/>
          <p:nvPr/>
        </p:nvSpPr>
        <p:spPr>
          <a:xfrm>
            <a:off x="10523530" y="921712"/>
            <a:ext cx="166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Create disk &amp; ram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946CA-7E5B-4F77-8F67-94ECB208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890587"/>
            <a:ext cx="61626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VMWARE-INSTALL-UBUNTU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79D4-0CED-4DA5-A002-7414FDAA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092" y="828676"/>
            <a:ext cx="1983620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5D97-00E2-4311-87C8-735EFE3F1333}"/>
              </a:ext>
            </a:extLst>
          </p:cNvPr>
          <p:cNvSpPr txBox="1"/>
          <p:nvPr/>
        </p:nvSpPr>
        <p:spPr>
          <a:xfrm>
            <a:off x="10294578" y="842965"/>
            <a:ext cx="196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Config disk, memory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swap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5B91F-57B6-43D3-8335-7303D929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63" y="2371725"/>
            <a:ext cx="9737474" cy="5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3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VMWARE-SETUP-NETWORK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</a:t>
            </a:r>
            <a:r>
              <a:rPr lang="en-US" dirty="0" err="1"/>
              <a:t>ip</a:t>
            </a:r>
            <a:r>
              <a:rPr lang="en-US" dirty="0"/>
              <a:t> static pada virtual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netplan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9B927B-8447-4F49-8ED9-B91CE0615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613" y="1928813"/>
            <a:ext cx="6771959" cy="36290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50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Config network 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VMWARE-SETUP-NETWORK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</a:t>
            </a:r>
            <a:r>
              <a:rPr lang="en-US" dirty="0" err="1"/>
              <a:t>ip</a:t>
            </a:r>
            <a:r>
              <a:rPr lang="en-US" dirty="0"/>
              <a:t> di server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di </a:t>
            </a:r>
            <a:r>
              <a:rPr lang="en-US" dirty="0" err="1"/>
              <a:t>buat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50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Config network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0979EF-2568-4146-BA5D-D9C05D0B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099" y="1716030"/>
            <a:ext cx="6665527" cy="3613207"/>
          </a:xfrm>
        </p:spPr>
      </p:pic>
    </p:spTree>
    <p:extLst>
      <p:ext uri="{BB962C8B-B14F-4D97-AF65-F5344CB8AC3E}">
        <p14:creationId xmlns:p14="http://schemas.microsoft.com/office/powerpoint/2010/main" val="153242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AB647-9992-43F4-B024-B84890AF89DB}"/>
              </a:ext>
            </a:extLst>
          </p:cNvPr>
          <p:cNvSpPr/>
          <p:nvPr/>
        </p:nvSpPr>
        <p:spPr>
          <a:xfrm>
            <a:off x="0" y="-1"/>
            <a:ext cx="121920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/>
              <a:t>VMWARE-SETUP-NETWORK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B6F59-DCC0-4966-898B-C70F4FB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ping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AB585-31DE-4875-B5AF-7012D29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80" y="857252"/>
            <a:ext cx="1862332" cy="80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1CD00-472F-435E-BB25-4F3069317207}"/>
              </a:ext>
            </a:extLst>
          </p:cNvPr>
          <p:cNvSpPr txBox="1"/>
          <p:nvPr/>
        </p:nvSpPr>
        <p:spPr>
          <a:xfrm>
            <a:off x="10572750" y="957259"/>
            <a:ext cx="1302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Network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306E54-A563-4AFC-B4B7-526050EDB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100" y="1914525"/>
            <a:ext cx="6868772" cy="2714625"/>
          </a:xfrm>
        </p:spPr>
      </p:pic>
    </p:spTree>
    <p:extLst>
      <p:ext uri="{BB962C8B-B14F-4D97-AF65-F5344CB8AC3E}">
        <p14:creationId xmlns:p14="http://schemas.microsoft.com/office/powerpoint/2010/main" val="10562055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159</TotalTime>
  <Words>388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 Light</vt:lpstr>
      <vt:lpstr>Helvetica Neue</vt:lpstr>
      <vt:lpstr>Rockwell</vt:lpstr>
      <vt:lpstr>Wingdings</vt:lpstr>
      <vt:lpstr>Atlas</vt:lpstr>
      <vt:lpstr>DUMBWAYS BOOT BOOTCAMP 1ST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ip static pada virtual mesin menggunakan netplan</vt:lpstr>
      <vt:lpstr>Check ip di server apakah sudah berhasil di buat</vt:lpstr>
      <vt:lpstr>Test jaringan ke luar menggunkan perintah ping </vt:lpstr>
      <vt:lpstr>PowerPoint Presentation</vt:lpstr>
      <vt:lpstr>Install nginx sebagai webserver</vt:lpstr>
      <vt:lpstr>Install Package Nodejs 10 &amp; NPM Package</vt:lpstr>
      <vt:lpstr>Salin aplikasi di pada repository git</vt:lpstr>
      <vt:lpstr>Deploy Aplikasi menggunakan perintah npm install &amp; npm start</vt:lpstr>
      <vt:lpstr>Check aplikasi pada browser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 BOOTCAMP 1ST WEEK</dc:title>
  <dc:creator>MasFer</dc:creator>
  <cp:lastModifiedBy>MasFer</cp:lastModifiedBy>
  <cp:revision>19</cp:revision>
  <dcterms:created xsi:type="dcterms:W3CDTF">2021-01-31T18:02:45Z</dcterms:created>
  <dcterms:modified xsi:type="dcterms:W3CDTF">2021-01-31T20:51:26Z</dcterms:modified>
</cp:coreProperties>
</file>