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4" r:id="rId5"/>
    <p:sldId id="262" r:id="rId6"/>
    <p:sldId id="261" r:id="rId7"/>
    <p:sldId id="258" r:id="rId8"/>
    <p:sldId id="260" r:id="rId9"/>
    <p:sldId id="263" r:id="rId10"/>
    <p:sldId id="269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04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81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08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57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4201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755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5273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96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343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949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109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497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5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67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533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874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763000" cy="1447800"/>
          </a:xfrm>
        </p:spPr>
        <p:txBody>
          <a:bodyPr>
            <a:normAutofit/>
          </a:bodyPr>
          <a:lstStyle/>
          <a:p>
            <a:r>
              <a:rPr lang="en-US" sz="4400" dirty="0">
                <a:ln w="3175" cmpd="sng">
                  <a:solidFill>
                    <a:schemeClr val="tx2">
                      <a:lumMod val="10000"/>
                    </a:schemeClr>
                  </a:solidFill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Resort Management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7000" y="0"/>
            <a:ext cx="3410313" cy="4546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4699337"/>
            <a:ext cx="5926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Any Questions</a:t>
            </a:r>
            <a:r>
              <a:rPr lang="en-US" sz="6000" dirty="0">
                <a:latin typeface="Abril Fatface" panose="020005030000000200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15410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91440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Project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2586187"/>
              </p:ext>
            </p:extLst>
          </p:nvPr>
        </p:nvGraphicFramePr>
        <p:xfrm>
          <a:off x="2819400" y="2667000"/>
          <a:ext cx="3416300" cy="1958975"/>
        </p:xfrm>
        <a:graphic>
          <a:graphicData uri="http://schemas.openxmlformats.org/presentationml/2006/ole">
            <p:oleObj spid="_x0000_s3089" name="Packager Shell Object" showAsIcon="1" r:id="rId3" imgW="683640" imgH="39204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4953000"/>
          </a:xfrm>
        </p:spPr>
        <p:txBody>
          <a:bodyPr numCol="2">
            <a:norm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/>
              <a:t>S M Masfequier Rahman Swapno</a:t>
            </a:r>
            <a:endParaRPr lang="en-US" sz="2400" dirty="0" smtClean="0"/>
          </a:p>
          <a:p>
            <a:r>
              <a:rPr lang="en-US" sz="2400" b="1" dirty="0" smtClean="0"/>
              <a:t> ID: 18192103087</a:t>
            </a:r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Nur-E </a:t>
            </a:r>
            <a:r>
              <a:rPr lang="en-US" sz="2400" b="1" dirty="0" smtClean="0"/>
              <a:t>jannat Elma </a:t>
            </a:r>
            <a:endParaRPr lang="en-US" sz="2400" dirty="0" smtClean="0"/>
          </a:p>
          <a:p>
            <a:r>
              <a:rPr lang="en-US" sz="2400" b="1" dirty="0" smtClean="0"/>
              <a:t> ID: 18192103077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 </a:t>
            </a:r>
            <a:r>
              <a:rPr lang="en-US" sz="2400" b="1" dirty="0" smtClean="0"/>
              <a:t>Shoumik </a:t>
            </a:r>
            <a:r>
              <a:rPr lang="en-US" sz="2400" b="1" dirty="0" smtClean="0"/>
              <a:t>Islam</a:t>
            </a:r>
            <a:endParaRPr lang="en-US" sz="2400" dirty="0" smtClean="0"/>
          </a:p>
          <a:p>
            <a:r>
              <a:rPr lang="en-US" sz="2400" b="1" dirty="0" smtClean="0"/>
              <a:t> ID: 18192103088</a:t>
            </a:r>
            <a:endParaRPr lang="en-US" sz="2400" dirty="0" smtClean="0"/>
          </a:p>
          <a:p>
            <a:pPr>
              <a:buNone/>
            </a:pPr>
            <a:endParaRPr lang="en-US" sz="2400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n w="3175">
                  <a:noFill/>
                </a:ln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Submitted To: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Saifur Rahman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CSE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BUBT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Technology</a:t>
            </a:r>
          </a:p>
          <a:p>
            <a:pPr>
              <a:buNone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Software: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Code Blocks IDE 17.12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Windows 10 (operating system)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Times New Roman" pitchFamily="18" charset="0"/>
              </a:rPr>
              <a:t>Hardware: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Monitor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Mouse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Keyboard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CPU</a:t>
            </a:r>
          </a:p>
          <a:p>
            <a:pPr>
              <a:buNone/>
            </a:pPr>
            <a:endParaRPr lang="en-US" sz="2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11520"/>
            <a:ext cx="7511473" cy="13124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Contents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341437"/>
            <a:ext cx="7543800" cy="4525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Header </a:t>
            </a:r>
            <a:r>
              <a:rPr lang="en-US" sz="2800" dirty="0"/>
              <a:t>Files</a:t>
            </a:r>
          </a:p>
          <a:p>
            <a:r>
              <a:rPr lang="en-US" sz="2800" dirty="0"/>
              <a:t>Functions</a:t>
            </a:r>
          </a:p>
          <a:p>
            <a:r>
              <a:rPr lang="en-US" sz="2800" dirty="0"/>
              <a:t>Objective</a:t>
            </a:r>
            <a:endParaRPr lang="en-US" sz="2800" dirty="0" smtClean="0"/>
          </a:p>
          <a:p>
            <a:r>
              <a:rPr lang="en-US" sz="2800" smtClean="0"/>
              <a:t>Key features</a:t>
            </a:r>
            <a:endParaRPr lang="en-US" sz="2800" dirty="0"/>
          </a:p>
          <a:p>
            <a:r>
              <a:rPr lang="en-US" sz="2800" dirty="0"/>
              <a:t>Limitations</a:t>
            </a:r>
          </a:p>
          <a:p>
            <a:r>
              <a:rPr lang="en-US" sz="2800" dirty="0"/>
              <a:t>Q&amp;A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 of the Header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#include&lt;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conio.h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ctype.h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windows.h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stlib.h</a:t>
            </a:r>
            <a:r>
              <a:rPr lang="en-US" sz="2800" dirty="0"/>
              <a:t>&gt;</a:t>
            </a:r>
          </a:p>
          <a:p>
            <a:r>
              <a:rPr lang="en-US" sz="2800" dirty="0"/>
              <a:t>#include&lt;</a:t>
            </a:r>
            <a:r>
              <a:rPr lang="en-US" sz="2800" dirty="0" err="1"/>
              <a:t>time.h</a:t>
            </a:r>
            <a:r>
              <a:rPr lang="en-US" sz="2800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Name of the functions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Void add()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Void list()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Void edit()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Void delete()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Void search()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477000"/>
          </a:xfrm>
        </p:spPr>
        <p:txBody>
          <a:bodyPr>
            <a:normAutofit lnSpcReduction="10000"/>
          </a:bodyPr>
          <a:lstStyle/>
          <a:p>
            <a:pPr algn="ctr" fontAlgn="base">
              <a:buNone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Objective</a:t>
            </a: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This program is adapted to provide us information on reserving rooms, </a:t>
            </a:r>
          </a:p>
          <a:p>
            <a:pPr fontAlgn="base"/>
            <a:endParaRPr lang="en-US" sz="2000" b="1" dirty="0">
              <a:latin typeface="+mj-lt"/>
              <a:ea typeface="Adobe Ming Std L" panose="02020300000000000000" pitchFamily="18" charset="-128"/>
            </a:endParaRP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book an event, </a:t>
            </a:r>
          </a:p>
          <a:p>
            <a:pPr fontAlgn="base"/>
            <a:endParaRPr lang="en-US" sz="2000" b="1" dirty="0">
              <a:latin typeface="+mj-lt"/>
              <a:ea typeface="Adobe Ming Std L" panose="02020300000000000000" pitchFamily="18" charset="-128"/>
            </a:endParaRP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check the features etc. </a:t>
            </a:r>
          </a:p>
          <a:p>
            <a:pPr fontAlgn="base"/>
            <a:endParaRPr lang="en-US" sz="2000" b="1" dirty="0">
              <a:latin typeface="+mj-lt"/>
              <a:ea typeface="Adobe Ming Std L" panose="02020300000000000000" pitchFamily="18" charset="-128"/>
            </a:endParaRP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It will serve the admin or user to be updated about the records without any strain and it is favored much by the people involved in the business sector.</a:t>
            </a:r>
          </a:p>
          <a:p>
            <a:pPr fontAlgn="base"/>
            <a:endParaRPr lang="en-US" sz="2000" b="1" dirty="0">
              <a:latin typeface="+mj-lt"/>
              <a:ea typeface="Adobe Ming Std L" panose="02020300000000000000" pitchFamily="18" charset="-128"/>
            </a:endParaRP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 As we are aware of the busy and hectic schedule of business people, this Hotel management system turns out to be a great relief for them. </a:t>
            </a:r>
          </a:p>
          <a:p>
            <a:pPr fontAlgn="base"/>
            <a:endParaRPr lang="en-US" sz="2000" b="1" dirty="0">
              <a:latin typeface="+mj-lt"/>
              <a:ea typeface="Adobe Ming Std L" panose="02020300000000000000" pitchFamily="18" charset="-128"/>
            </a:endParaRPr>
          </a:p>
          <a:p>
            <a:pPr fontAlgn="base"/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 This system has very least chance of data loss and we </a:t>
            </a:r>
            <a:r>
              <a:rPr lang="en-US" sz="2000" b="1" dirty="0" err="1">
                <a:latin typeface="+mj-lt"/>
                <a:ea typeface="Adobe Ming Std L" panose="02020300000000000000" pitchFamily="18" charset="-128"/>
              </a:rPr>
              <a:t>don‟t</a:t>
            </a:r>
            <a:r>
              <a:rPr lang="en-US" sz="2000" b="1" dirty="0">
                <a:latin typeface="+mj-lt"/>
                <a:ea typeface="Adobe Ming Std L" panose="02020300000000000000" pitchFamily="18" charset="-128"/>
              </a:rPr>
              <a:t> have to worry about it being damaged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534400" cy="6858000"/>
          </a:xfrm>
        </p:spPr>
        <p:txBody>
          <a:bodyPr>
            <a:normAutofit fontScale="92500" lnSpcReduction="10000"/>
          </a:bodyPr>
          <a:lstStyle/>
          <a:p>
            <a:pPr algn="ctr" fontAlgn="base">
              <a:buNone/>
            </a:pPr>
            <a:r>
              <a:rPr lang="en-US" sz="43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Key Features Of This Project:</a:t>
            </a:r>
          </a:p>
          <a:p>
            <a:pPr algn="ctr" fontAlgn="base">
              <a:buNone/>
            </a:pPr>
            <a:endParaRPr lang="en-US" sz="4300" b="1" dirty="0">
              <a:solidFill>
                <a:srgbClr val="FF0000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It is very secure as only the authorized user gets to access the program because of the login function.</a:t>
            </a:r>
          </a:p>
          <a:p>
            <a:pPr fontAlgn="base"/>
            <a:endParaRPr lang="en-US" sz="2200" dirty="0">
              <a:solidFill>
                <a:schemeClr val="tx1"/>
              </a:solidFill>
            </a:endParaRP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The password is kept hidden.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There is a backup of the files in case they get damaged or lost.</a:t>
            </a:r>
          </a:p>
          <a:p>
            <a:pPr fontAlgn="base">
              <a:buNone/>
            </a:pPr>
            <a:r>
              <a:rPr lang="en-US" sz="2200" dirty="0">
                <a:solidFill>
                  <a:schemeClr val="tx1"/>
                </a:solidFill>
              </a:rPr>
              <a:t> 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Proper Login Validation.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Proper Validation in Adding Information.</a:t>
            </a:r>
          </a:p>
          <a:p>
            <a:pPr fontAlgn="base"/>
            <a:r>
              <a:rPr lang="en-US" sz="2200" dirty="0">
                <a:solidFill>
                  <a:schemeClr val="tx1"/>
                </a:solidFill>
              </a:rPr>
              <a:t>Adding, Viewing, Editing, Deleting Records.</a:t>
            </a:r>
          </a:p>
          <a:p>
            <a:pPr fontAlgn="base"/>
            <a:endParaRPr lang="en-US" sz="2200" i="1" dirty="0">
              <a:solidFill>
                <a:schemeClr val="tx1"/>
              </a:solidFill>
            </a:endParaRPr>
          </a:p>
          <a:p>
            <a:pPr fontAlgn="base"/>
            <a:r>
              <a:rPr lang="en-US" sz="2200" i="1" dirty="0">
                <a:solidFill>
                  <a:schemeClr val="tx1"/>
                </a:solidFill>
              </a:rPr>
              <a:t>The authorized users can add, delete, list, search, modify very easily and finely. It has speedy processing rate as the recorded data are stored in a computer memory.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24600"/>
          </a:xfrm>
        </p:spPr>
        <p:txBody>
          <a:bodyPr/>
          <a:lstStyle/>
          <a:p>
            <a:pPr algn="ctr">
              <a:buNone/>
            </a:pPr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Limitations</a:t>
            </a:r>
          </a:p>
          <a:p>
            <a:pPr algn="ctr">
              <a:buNone/>
            </a:pPr>
            <a:endParaRPr lang="en-US" sz="4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In this program we can not check the rent of rooms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We can not check the room features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There is no payment system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We don’t show any error system when two rooms are booked in same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290</TotalTime>
  <Words>204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Mesh</vt:lpstr>
      <vt:lpstr>Packager Shell Object</vt:lpstr>
      <vt:lpstr>Resort Management System</vt:lpstr>
      <vt:lpstr>Slide 2</vt:lpstr>
      <vt:lpstr>Slide 3</vt:lpstr>
      <vt:lpstr>Contents</vt:lpstr>
      <vt:lpstr>Name of the Header File</vt:lpstr>
      <vt:lpstr>Name of the functions</vt:lpstr>
      <vt:lpstr>Slide 7</vt:lpstr>
      <vt:lpstr>Slide 8</vt:lpstr>
      <vt:lpstr>Slide 9</vt:lpstr>
      <vt:lpstr>Slide 10</vt:lpstr>
      <vt:lpstr>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Resort Management System</dc:title>
  <dc:creator>Junnun</dc:creator>
  <cp:lastModifiedBy>ismail - [2010]</cp:lastModifiedBy>
  <cp:revision>38</cp:revision>
  <dcterms:created xsi:type="dcterms:W3CDTF">2006-08-16T00:00:00Z</dcterms:created>
  <dcterms:modified xsi:type="dcterms:W3CDTF">2020-12-21T05:52:12Z</dcterms:modified>
</cp:coreProperties>
</file>