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303" r:id="rId4"/>
    <p:sldId id="281" r:id="rId5"/>
    <p:sldId id="258" r:id="rId6"/>
    <p:sldId id="291" r:id="rId7"/>
    <p:sldId id="302" r:id="rId8"/>
    <p:sldId id="259" r:id="rId9"/>
    <p:sldId id="284" r:id="rId10"/>
    <p:sldId id="261" r:id="rId11"/>
    <p:sldId id="293" r:id="rId12"/>
    <p:sldId id="285" r:id="rId13"/>
    <p:sldId id="262" r:id="rId14"/>
    <p:sldId id="294" r:id="rId15"/>
    <p:sldId id="304" r:id="rId16"/>
    <p:sldId id="286" r:id="rId17"/>
    <p:sldId id="263" r:id="rId18"/>
    <p:sldId id="296" r:id="rId19"/>
    <p:sldId id="297" r:id="rId20"/>
    <p:sldId id="288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9" r:id="rId37"/>
    <p:sldId id="280" r:id="rId38"/>
    <p:sldId id="299" r:id="rId39"/>
    <p:sldId id="300" r:id="rId40"/>
    <p:sldId id="301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03" autoAdjust="0"/>
    <p:restoredTop sz="94660"/>
  </p:normalViewPr>
  <p:slideViewPr>
    <p:cSldViewPr>
      <p:cViewPr>
        <p:scale>
          <a:sx n="75" d="100"/>
          <a:sy n="75" d="100"/>
        </p:scale>
        <p:origin x="-11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ED51B8C-9E4A-4A28-AB0A-D8418F72DE06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C42B4D-F134-45E2-9344-4BBAEB0B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304800"/>
            <a:ext cx="5105400" cy="1953768"/>
          </a:xfrm>
        </p:spPr>
        <p:txBody>
          <a:bodyPr/>
          <a:lstStyle/>
          <a:p>
            <a:r>
              <a:rPr lang="en-US" sz="2800" dirty="0" smtClean="0"/>
              <a:t>A project on c# based project for super market management system </a:t>
            </a:r>
            <a:endParaRPr lang="en-US" sz="2800" dirty="0"/>
          </a:p>
        </p:txBody>
      </p:sp>
      <p:pic>
        <p:nvPicPr>
          <p:cNvPr id="4" name="Picture 3" descr="Bangladesh-University-of-Business-and-Technolog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2514600" cy="167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3657600"/>
          <a:ext cx="6096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10668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u="sng" dirty="0" smtClean="0">
                          <a:solidFill>
                            <a:schemeClr val="bg1"/>
                          </a:solidFill>
                        </a:rPr>
                        <a:t>Present</a:t>
                      </a:r>
                      <a:r>
                        <a:rPr lang="en-US" sz="2400" u="sng" baseline="0" dirty="0" smtClean="0">
                          <a:solidFill>
                            <a:schemeClr val="bg1"/>
                          </a:solidFill>
                        </a:rPr>
                        <a:t>ed By</a:t>
                      </a:r>
                      <a:endParaRPr lang="en-US" sz="24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chemeClr val="bg1"/>
                          </a:solidFill>
                        </a:rPr>
                        <a:t>Supervised By</a:t>
                      </a:r>
                    </a:p>
                    <a:p>
                      <a:endParaRPr lang="en-US" sz="24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 M  Masfequier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Rahman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Swapno(18192103087)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Meer Muttakin Alam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Teaching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Assistant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Sazzad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Rahman Nahid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(18192103051)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Dept. Of CSE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(BUBT)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Al Ahad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Sufian</a:t>
                      </a:r>
                    </a:p>
                    <a:p>
                      <a:pPr algn="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(18192103056)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work as our project</a:t>
            </a:r>
            <a:endParaRPr lang="en-US" dirty="0"/>
          </a:p>
        </p:txBody>
      </p:sp>
      <p:pic>
        <p:nvPicPr>
          <p:cNvPr id="4" name="Content Placeholder 3" descr="swapn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33600"/>
            <a:ext cx="2133600" cy="1371600"/>
          </a:xfrm>
        </p:spPr>
      </p:pic>
      <p:pic>
        <p:nvPicPr>
          <p:cNvPr id="5" name="Picture 4" descr="ago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1200"/>
            <a:ext cx="2743200" cy="1905000"/>
          </a:xfrm>
          <a:prstGeom prst="rect">
            <a:avLst/>
          </a:prstGeom>
        </p:spPr>
      </p:pic>
      <p:pic>
        <p:nvPicPr>
          <p:cNvPr id="6" name="Picture 5" descr="ch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343400"/>
            <a:ext cx="3429000" cy="182880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Problems with the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Manual system faces a lot of inefficiencies.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Hinders smooth flow of work.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Lack of security of data.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Consumes large volume of paper work.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Poor communication may lead to serious inadvertent errors.</a:t>
            </a:r>
          </a:p>
          <a:p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3. Proposed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83-834225_scientific-data-analysis-data-analysis-logo-png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2146" b="2146"/>
          <a:stretch>
            <a:fillRect/>
          </a:stretch>
        </p:blipFill>
        <p:spPr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Admin menu list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1371600" cy="1600200"/>
          </a:xfr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05000"/>
            <a:ext cx="1371600" cy="1752600"/>
          </a:xfrm>
          <a:prstGeom prst="rect">
            <a:avLst/>
          </a:prstGeom>
        </p:spPr>
      </p:pic>
      <p:pic>
        <p:nvPicPr>
          <p:cNvPr id="6" name="Picture 5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133600"/>
            <a:ext cx="1295400" cy="1447800"/>
          </a:xfrm>
          <a:prstGeom prst="rect">
            <a:avLst/>
          </a:prstGeom>
        </p:spPr>
      </p:pic>
      <p:pic>
        <p:nvPicPr>
          <p:cNvPr id="7" name="Picture 6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057400"/>
            <a:ext cx="1371600" cy="1600200"/>
          </a:xfrm>
          <a:prstGeom prst="rect">
            <a:avLst/>
          </a:prstGeom>
        </p:spPr>
      </p:pic>
      <p:pic>
        <p:nvPicPr>
          <p:cNvPr id="8" name="Picture 7" descr="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495800"/>
            <a:ext cx="1371600" cy="1295400"/>
          </a:xfrm>
          <a:prstGeom prst="rect">
            <a:avLst/>
          </a:prstGeom>
        </p:spPr>
      </p:pic>
      <p:pic>
        <p:nvPicPr>
          <p:cNvPr id="9" name="Picture 8" descr="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4419600"/>
            <a:ext cx="1295400" cy="1447800"/>
          </a:xfrm>
          <a:prstGeom prst="rect">
            <a:avLst/>
          </a:prstGeom>
        </p:spPr>
      </p:pic>
      <p:pic>
        <p:nvPicPr>
          <p:cNvPr id="10" name="Picture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4191000"/>
            <a:ext cx="1828800" cy="153352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menu list</a:t>
            </a:r>
            <a:endParaRPr lang="en-US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209800"/>
            <a:ext cx="1524000" cy="1676400"/>
          </a:xfrm>
        </p:spPr>
      </p:pic>
      <p:pic>
        <p:nvPicPr>
          <p:cNvPr id="5" name="Picture 4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57400"/>
            <a:ext cx="1676400" cy="1828800"/>
          </a:xfrm>
          <a:prstGeom prst="rect">
            <a:avLst/>
          </a:prstGeom>
        </p:spPr>
      </p:pic>
      <p:pic>
        <p:nvPicPr>
          <p:cNvPr id="6" name="Picture 5" descr="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648200"/>
            <a:ext cx="1676400" cy="1828800"/>
          </a:xfrm>
          <a:prstGeom prst="rect">
            <a:avLst/>
          </a:prstGeom>
        </p:spPr>
      </p:pic>
      <p:pic>
        <p:nvPicPr>
          <p:cNvPr id="7" name="Picture 6" descr="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572000"/>
            <a:ext cx="2057400" cy="1828800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8" name="Content Placeholder 7" descr="165879341_2959693854353729_393932441221833203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7543800" cy="4572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4.System requirements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494-4941739_per-head-sports-betting-software-for-bookmaking-agents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195" r="12195"/>
          <a:stretch>
            <a:fillRect/>
          </a:stretch>
        </p:blipFill>
        <p:spPr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Hardware and software requirements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828800"/>
          <a:ext cx="60960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Processor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: Intel dual core or </a:t>
                      </a:r>
                    </a:p>
                    <a:p>
                      <a:r>
                        <a:rPr lang="en-US" sz="2400" dirty="0" smtClean="0"/>
                        <a:t>  above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Processor speed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: 2.0 GHZ or above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: 1GB or above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 disk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: 20 GB or above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Programming language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: 1. Visual</a:t>
                      </a:r>
                      <a:r>
                        <a:rPr lang="en-US" sz="2400" baseline="0" dirty="0" smtClean="0"/>
                        <a:t> Studio</a:t>
                      </a:r>
                    </a:p>
                    <a:p>
                      <a:r>
                        <a:rPr lang="en-US" sz="2400" baseline="0" dirty="0" smtClean="0"/>
                        <a:t>  2. My SQL Server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imp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337" r="10337"/>
          <a:stretch>
            <a:fillRect/>
          </a:stretch>
        </p:blipFill>
        <p:spPr/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Framework  Of our system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52800" y="2057400"/>
            <a:ext cx="19812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Super Market Management System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3810000" y="2819400"/>
            <a:ext cx="914400" cy="304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200" y="3352800"/>
            <a:ext cx="914400" cy="381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29400" y="3276600"/>
            <a:ext cx="914400" cy="381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Seller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rot="5400000" flipH="1" flipV="1">
            <a:off x="2628900" y="3162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2819400" y="29718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114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Category Management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4114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Seller Management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676400" y="4114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Management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438400" y="4114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Sells Management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276600" y="41148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Management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191000" y="4114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Management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953000" y="4114800"/>
            <a:ext cx="6953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 Management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8153400" y="4114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 Management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7391400" y="4114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Management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477000" y="41148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Management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715000" y="4114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Management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0" y="53340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</a:p>
          <a:p>
            <a:pPr algn="ctr"/>
            <a:r>
              <a:rPr lang="en-US" sz="1200" dirty="0" smtClean="0"/>
              <a:t>Id</a:t>
            </a:r>
          </a:p>
          <a:p>
            <a:pPr algn="ctr"/>
            <a:r>
              <a:rPr lang="en-US" sz="1200" dirty="0" err="1" smtClean="0"/>
              <a:t>Detiles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685800" y="5334000"/>
            <a:ext cx="60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</a:p>
          <a:p>
            <a:pPr algn="ctr"/>
            <a:r>
              <a:rPr lang="en-US" sz="1200" dirty="0" smtClean="0"/>
              <a:t>Name</a:t>
            </a:r>
          </a:p>
          <a:p>
            <a:pPr algn="ctr"/>
            <a:r>
              <a:rPr lang="en-US" sz="1200" dirty="0" smtClean="0"/>
              <a:t>Age </a:t>
            </a:r>
          </a:p>
          <a:p>
            <a:pPr algn="ctr"/>
            <a:r>
              <a:rPr lang="en-US" sz="1200" dirty="0" smtClean="0"/>
              <a:t>Phone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124200" y="53340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C.Id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C.Name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C.phone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371600" y="5334000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</a:p>
          <a:p>
            <a:pPr algn="ctr"/>
            <a:r>
              <a:rPr lang="en-US" sz="1200" dirty="0" smtClean="0"/>
              <a:t>Name</a:t>
            </a:r>
          </a:p>
          <a:p>
            <a:pPr algn="ctr"/>
            <a:r>
              <a:rPr lang="en-US" sz="1200" dirty="0" smtClean="0"/>
              <a:t>Quantity</a:t>
            </a:r>
          </a:p>
          <a:p>
            <a:pPr algn="ctr"/>
            <a:r>
              <a:rPr lang="en-US" sz="1200" dirty="0" smtClean="0"/>
              <a:t>Price</a:t>
            </a:r>
          </a:p>
          <a:p>
            <a:pPr algn="ctr"/>
            <a:r>
              <a:rPr lang="en-US" sz="1200" dirty="0" err="1" smtClean="0"/>
              <a:t>Catagory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86000" y="5334000"/>
            <a:ext cx="762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Category</a:t>
            </a:r>
          </a:p>
          <a:p>
            <a:pPr algn="ctr"/>
            <a:r>
              <a:rPr lang="en-US" sz="1100" dirty="0" smtClean="0"/>
              <a:t>Seller</a:t>
            </a:r>
          </a:p>
          <a:p>
            <a:pPr algn="ctr"/>
            <a:r>
              <a:rPr lang="en-US" sz="1100" dirty="0" smtClean="0"/>
              <a:t>Customer</a:t>
            </a:r>
          </a:p>
          <a:p>
            <a:pPr algn="ctr"/>
            <a:r>
              <a:rPr lang="en-US" sz="1100" dirty="0" smtClean="0"/>
              <a:t>Product</a:t>
            </a:r>
          </a:p>
          <a:p>
            <a:pPr algn="ctr"/>
            <a:r>
              <a:rPr lang="en-US" sz="1100" dirty="0" smtClean="0"/>
              <a:t>(List)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4876800" y="5334000"/>
            <a:ext cx="76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</a:t>
            </a:r>
          </a:p>
          <a:p>
            <a:pPr algn="ctr"/>
            <a:r>
              <a:rPr lang="en-US" sz="1200" dirty="0" smtClean="0"/>
              <a:t>Method</a:t>
            </a:r>
          </a:p>
          <a:p>
            <a:pPr algn="ctr"/>
            <a:r>
              <a:rPr lang="en-US" sz="1200" dirty="0" smtClean="0"/>
              <a:t>Search</a:t>
            </a:r>
          </a:p>
          <a:p>
            <a:pPr algn="ctr"/>
            <a:r>
              <a:rPr lang="en-US" sz="1200" dirty="0" smtClean="0"/>
              <a:t>Refresh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962400" y="5334000"/>
            <a:ext cx="838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–Id</a:t>
            </a:r>
          </a:p>
          <a:p>
            <a:pPr algn="ctr"/>
            <a:r>
              <a:rPr lang="en-US" sz="1200" dirty="0" smtClean="0"/>
              <a:t>Customer-Id</a:t>
            </a:r>
          </a:p>
          <a:p>
            <a:pPr algn="ctr"/>
            <a:r>
              <a:rPr lang="en-US" sz="1200" dirty="0" smtClean="0"/>
              <a:t>Price</a:t>
            </a:r>
          </a:p>
          <a:p>
            <a:pPr algn="ctr"/>
            <a:r>
              <a:rPr lang="en-US" sz="1200" dirty="0" smtClean="0"/>
              <a:t>Quantity</a:t>
            </a:r>
          </a:p>
          <a:p>
            <a:pPr algn="ctr"/>
            <a:r>
              <a:rPr lang="en-US" sz="1200" dirty="0" smtClean="0"/>
              <a:t>Seller-Id</a:t>
            </a:r>
          </a:p>
          <a:p>
            <a:pPr algn="ctr"/>
            <a:r>
              <a:rPr lang="en-US" sz="1200" dirty="0" err="1" smtClean="0"/>
              <a:t>Procuct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715000" y="5334000"/>
            <a:ext cx="685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</a:p>
          <a:p>
            <a:pPr algn="ctr"/>
            <a:r>
              <a:rPr lang="en-US" sz="1100" dirty="0" smtClean="0"/>
              <a:t>Quantity</a:t>
            </a:r>
          </a:p>
          <a:p>
            <a:pPr algn="ctr"/>
            <a:r>
              <a:rPr lang="en-US" sz="1100" dirty="0" smtClean="0"/>
              <a:t>Price</a:t>
            </a:r>
          </a:p>
          <a:p>
            <a:pPr algn="ctr"/>
            <a:r>
              <a:rPr lang="en-US" sz="1100" dirty="0" err="1" smtClean="0"/>
              <a:t>Catagory</a:t>
            </a:r>
            <a:endParaRPr lang="en-US" sz="11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6477000" y="5334000"/>
            <a:ext cx="685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C.Id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C.Name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C.phone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7239000" y="5334000"/>
            <a:ext cx="838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–Id</a:t>
            </a:r>
          </a:p>
          <a:p>
            <a:pPr algn="ctr"/>
            <a:r>
              <a:rPr lang="en-US" sz="1200" dirty="0" smtClean="0"/>
              <a:t>Customer-Id</a:t>
            </a:r>
          </a:p>
          <a:p>
            <a:pPr algn="ctr"/>
            <a:r>
              <a:rPr lang="en-US" sz="1200" dirty="0" smtClean="0"/>
              <a:t>Price</a:t>
            </a:r>
          </a:p>
          <a:p>
            <a:pPr algn="ctr"/>
            <a:r>
              <a:rPr lang="en-US" sz="1200" dirty="0" smtClean="0"/>
              <a:t>Quantity</a:t>
            </a:r>
          </a:p>
          <a:p>
            <a:pPr algn="ctr"/>
            <a:r>
              <a:rPr lang="en-US" sz="1200" dirty="0" smtClean="0"/>
              <a:t>Seller-Id</a:t>
            </a:r>
          </a:p>
          <a:p>
            <a:pPr algn="ctr"/>
            <a:r>
              <a:rPr lang="en-US" sz="1200" dirty="0" err="1" smtClean="0"/>
              <a:t>Procuct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8153400" y="5334000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</a:t>
            </a:r>
          </a:p>
          <a:p>
            <a:pPr algn="ctr"/>
            <a:r>
              <a:rPr lang="en-US" sz="1200" dirty="0" smtClean="0"/>
              <a:t>Method</a:t>
            </a:r>
          </a:p>
          <a:p>
            <a:pPr algn="ctr"/>
            <a:r>
              <a:rPr lang="en-US" sz="1200" dirty="0" smtClean="0"/>
              <a:t>Search</a:t>
            </a:r>
          </a:p>
          <a:p>
            <a:pPr algn="ctr"/>
            <a:r>
              <a:rPr lang="en-US" sz="1200" dirty="0" smtClean="0"/>
              <a:t>Refresh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4800" y="3886200"/>
            <a:ext cx="502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5274469" y="3979069"/>
            <a:ext cx="228600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90500" y="4000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0" idx="0"/>
          </p:cNvCxnSpPr>
          <p:nvPr/>
        </p:nvCxnSpPr>
        <p:spPr>
          <a:xfrm rot="5400000">
            <a:off x="1105694" y="40005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1981200" y="3962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2" idx="0"/>
          </p:cNvCxnSpPr>
          <p:nvPr/>
        </p:nvCxnSpPr>
        <p:spPr>
          <a:xfrm rot="5400000">
            <a:off x="2705894" y="40005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3" idx="0"/>
          </p:cNvCxnSpPr>
          <p:nvPr/>
        </p:nvCxnSpPr>
        <p:spPr>
          <a:xfrm rot="16200000" flipH="1">
            <a:off x="3562350" y="39814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0"/>
          </p:cNvCxnSpPr>
          <p:nvPr/>
        </p:nvCxnSpPr>
        <p:spPr>
          <a:xfrm rot="5400000" flipH="1" flipV="1">
            <a:off x="4438650" y="39814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5" idx="2"/>
          </p:cNvCxnSpPr>
          <p:nvPr/>
        </p:nvCxnSpPr>
        <p:spPr>
          <a:xfrm rot="5400000" flipH="1" flipV="1">
            <a:off x="2743200" y="3810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4" idx="3"/>
          </p:cNvCxnSpPr>
          <p:nvPr/>
        </p:nvCxnSpPr>
        <p:spPr>
          <a:xfrm>
            <a:off x="4724400" y="2971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6" idx="0"/>
          </p:cNvCxnSpPr>
          <p:nvPr/>
        </p:nvCxnSpPr>
        <p:spPr>
          <a:xfrm rot="5400000">
            <a:off x="6934200" y="3124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19800" y="38862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39" idx="0"/>
          </p:cNvCxnSpPr>
          <p:nvPr/>
        </p:nvCxnSpPr>
        <p:spPr>
          <a:xfrm rot="16200000" flipH="1">
            <a:off x="5924550" y="39814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6" idx="0"/>
          </p:cNvCxnSpPr>
          <p:nvPr/>
        </p:nvCxnSpPr>
        <p:spPr>
          <a:xfrm rot="16200000" flipV="1">
            <a:off x="8362950" y="39814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8" idx="0"/>
          </p:cNvCxnSpPr>
          <p:nvPr/>
        </p:nvCxnSpPr>
        <p:spPr>
          <a:xfrm rot="16200000" flipV="1">
            <a:off x="6762750" y="39814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7" idx="0"/>
          </p:cNvCxnSpPr>
          <p:nvPr/>
        </p:nvCxnSpPr>
        <p:spPr>
          <a:xfrm rot="16200000" flipV="1">
            <a:off x="7600950" y="39814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0" idx="0"/>
          </p:cNvCxnSpPr>
          <p:nvPr/>
        </p:nvCxnSpPr>
        <p:spPr>
          <a:xfrm rot="5400000" flipH="1" flipV="1">
            <a:off x="-75406" y="4953000"/>
            <a:ext cx="761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1" idx="0"/>
          </p:cNvCxnSpPr>
          <p:nvPr/>
        </p:nvCxnSpPr>
        <p:spPr>
          <a:xfrm rot="5400000" flipH="1" flipV="1">
            <a:off x="648494" y="4991100"/>
            <a:ext cx="685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31" idx="2"/>
          </p:cNvCxnSpPr>
          <p:nvPr/>
        </p:nvCxnSpPr>
        <p:spPr>
          <a:xfrm rot="5400000" flipH="1" flipV="1">
            <a:off x="1733550" y="50482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32" idx="2"/>
          </p:cNvCxnSpPr>
          <p:nvPr/>
        </p:nvCxnSpPr>
        <p:spPr>
          <a:xfrm rot="5400000" flipH="1" flipV="1">
            <a:off x="2551906" y="50673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3" idx="2"/>
          </p:cNvCxnSpPr>
          <p:nvPr/>
        </p:nvCxnSpPr>
        <p:spPr>
          <a:xfrm rot="16200000" flipV="1">
            <a:off x="3448050" y="50482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34" idx="2"/>
          </p:cNvCxnSpPr>
          <p:nvPr/>
        </p:nvCxnSpPr>
        <p:spPr>
          <a:xfrm rot="16200000" flipV="1">
            <a:off x="4286250" y="50482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067300" y="49911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5829300" y="49911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667500" y="49911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7" idx="2"/>
          </p:cNvCxnSpPr>
          <p:nvPr/>
        </p:nvCxnSpPr>
        <p:spPr>
          <a:xfrm rot="16200000" flipV="1">
            <a:off x="7486650" y="50482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8305800" y="5029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6" idx="2"/>
          </p:cNvCxnSpPr>
          <p:nvPr/>
        </p:nvCxnSpPr>
        <p:spPr>
          <a:xfrm rot="5400000">
            <a:off x="6972300" y="3771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3" idx="2"/>
            <a:endCxn id="24" idx="0"/>
          </p:cNvCxnSpPr>
          <p:nvPr/>
        </p:nvCxnSpPr>
        <p:spPr>
          <a:xfrm rot="5400000">
            <a:off x="4191000" y="2667000"/>
            <a:ext cx="22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Introduction(</a:t>
            </a:r>
            <a:r>
              <a:rPr lang="en-US" dirty="0" err="1" smtClean="0"/>
              <a:t>Introduction,Project</a:t>
            </a:r>
            <a:r>
              <a:rPr lang="en-US" dirty="0" smtClean="0"/>
              <a:t> </a:t>
            </a:r>
            <a:r>
              <a:rPr lang="en-US" dirty="0" err="1" smtClean="0"/>
              <a:t>Description,Problem</a:t>
            </a:r>
            <a:r>
              <a:rPr lang="en-US" dirty="0" smtClean="0"/>
              <a:t> statement, Objective)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Related works(Some work as our project, Problems with the existing system)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Proposed architecture(Admin menu </a:t>
            </a:r>
            <a:r>
              <a:rPr lang="en-US" dirty="0" err="1" smtClean="0"/>
              <a:t>list,Seller</a:t>
            </a:r>
            <a:r>
              <a:rPr lang="en-US" dirty="0" smtClean="0"/>
              <a:t> menu </a:t>
            </a:r>
            <a:r>
              <a:rPr lang="en-US" dirty="0" err="1" smtClean="0"/>
              <a:t>list,ER</a:t>
            </a:r>
            <a:r>
              <a:rPr lang="en-US" dirty="0" smtClean="0"/>
              <a:t> Diagram)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System requirements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6.Interfece</a:t>
            </a:r>
            <a:endParaRPr lang="en-US" dirty="0"/>
          </a:p>
        </p:txBody>
      </p:sp>
      <p:pic>
        <p:nvPicPr>
          <p:cNvPr id="7" name="Picture Placeholder 6" descr="troubleshoot-citrix-web-interface-when-using-login-vsi-and-ctxconnecto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23919" r="23919"/>
          <a:stretch>
            <a:fillRect/>
          </a:stretch>
        </p:blipFill>
        <p:spPr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Loading Page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oa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600"/>
            <a:ext cx="6592220" cy="433448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Login Page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6649378" cy="4363059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Menu List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aMen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6573168" cy="432495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Category Management</a:t>
            </a:r>
            <a:endParaRPr lang="en-US" dirty="0"/>
          </a:p>
        </p:txBody>
      </p:sp>
      <p:pic>
        <p:nvPicPr>
          <p:cNvPr id="4" name="Picture 3" descr="2_A_Categ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447800"/>
            <a:ext cx="6620799" cy="435353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Sellers Management</a:t>
            </a:r>
            <a:endParaRPr lang="en-US" dirty="0"/>
          </a:p>
        </p:txBody>
      </p:sp>
      <p:pic>
        <p:nvPicPr>
          <p:cNvPr id="4" name="Picture 3" descr="3_A_Se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6582694" cy="4305901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Product Management</a:t>
            </a:r>
            <a:endParaRPr lang="en-US" dirty="0"/>
          </a:p>
        </p:txBody>
      </p:sp>
      <p:pic>
        <p:nvPicPr>
          <p:cNvPr id="4" name="Picture 3" descr="4_A_Produ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6563642" cy="4324954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Sells Management</a:t>
            </a:r>
            <a:endParaRPr lang="en-US" dirty="0"/>
          </a:p>
        </p:txBody>
      </p:sp>
      <p:pic>
        <p:nvPicPr>
          <p:cNvPr id="4" name="Picture 3" descr="5_A_Sel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6592220" cy="4344007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Customer Management</a:t>
            </a:r>
            <a:endParaRPr lang="en-US" dirty="0"/>
          </a:p>
        </p:txBody>
      </p:sp>
      <p:pic>
        <p:nvPicPr>
          <p:cNvPr id="4" name="Picture 3" descr="6_A_Custom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6573168" cy="433448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Order Management</a:t>
            </a:r>
            <a:endParaRPr lang="en-US" dirty="0"/>
          </a:p>
        </p:txBody>
      </p:sp>
      <p:pic>
        <p:nvPicPr>
          <p:cNvPr id="4" name="Picture 3" descr="7_A_Or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6582694" cy="5148673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Result and Evaluation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7.Conclution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8.Future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Admin Bill Management</a:t>
            </a:r>
            <a:endParaRPr lang="en-US" dirty="0"/>
          </a:p>
        </p:txBody>
      </p:sp>
      <p:pic>
        <p:nvPicPr>
          <p:cNvPr id="4" name="Picture 3" descr="Bill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7668674" cy="396240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Seller Menu List</a:t>
            </a:r>
            <a:endParaRPr lang="en-US" dirty="0"/>
          </a:p>
        </p:txBody>
      </p:sp>
      <p:pic>
        <p:nvPicPr>
          <p:cNvPr id="4" name="Picture 3" descr="SSMen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6620799" cy="4315428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Seller Product Management</a:t>
            </a:r>
            <a:endParaRPr lang="en-US" dirty="0"/>
          </a:p>
        </p:txBody>
      </p:sp>
      <p:pic>
        <p:nvPicPr>
          <p:cNvPr id="4" name="Picture 3" descr="3_S_Produ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6611273" cy="4353533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Seller Customer Management</a:t>
            </a:r>
            <a:endParaRPr lang="en-US" dirty="0"/>
          </a:p>
        </p:txBody>
      </p:sp>
      <p:pic>
        <p:nvPicPr>
          <p:cNvPr id="4" name="Picture 3" descr="4_S_Custom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6620799" cy="433448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Seller Order Management</a:t>
            </a:r>
            <a:endParaRPr lang="en-US" dirty="0"/>
          </a:p>
        </p:txBody>
      </p:sp>
      <p:pic>
        <p:nvPicPr>
          <p:cNvPr id="4" name="Picture 3" descr="5_S_Or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6563642" cy="5062946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Seller Bill Management</a:t>
            </a:r>
            <a:endParaRPr lang="en-US" dirty="0"/>
          </a:p>
        </p:txBody>
      </p:sp>
      <p:pic>
        <p:nvPicPr>
          <p:cNvPr id="4" name="Picture 3" descr="Bill_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1600200"/>
            <a:ext cx="7772400" cy="411060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n-US" dirty="0"/>
          </a:p>
        </p:txBody>
      </p:sp>
      <p:pic>
        <p:nvPicPr>
          <p:cNvPr id="7" name="Picture Placeholder 6" descr="320-3204413_conclusion-icon-png-transparent-png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5568" r="15568"/>
          <a:stretch>
            <a:fillRect/>
          </a:stretch>
        </p:blipFill>
        <p:spPr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With business opportunities increasing as never before, companies are in dire need of efficient management. One such key area is to maintain a methodical way of managing large databases, especially in the Retail sector.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DBMS is a vital tool for future growth of business organizations.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offers a simple, efficient and reliable way of storing, managing and accessing data.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features offered by DBMS are : Query ability, Backup, Security and Computation which are the needs of a fast-paced corporate system.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churn profits, companies need to have a good plan along with affective DBMS.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Also Try to implement in online system or want to add in online server.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8.Future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futu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504" r="15504"/>
          <a:stretch>
            <a:fillRect/>
          </a:stretch>
        </p:blipFill>
        <p:spPr>
          <a:xfrm>
            <a:off x="762000" y="990600"/>
            <a:ext cx="4206240" cy="4206240"/>
          </a:xfr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do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n-US" dirty="0" smtClean="0"/>
              <a:t>1. An advanced password system that will be embedded into all login pages to increase the security of the system.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2. A good internet backup should be automated after everyday sales.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3.  Internet Transactions should be allowed.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pic>
        <p:nvPicPr>
          <p:cNvPr id="7" name="Picture Placeholder 6" descr="presentation slides2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2467" r="2467"/>
          <a:stretch>
            <a:fillRect/>
          </a:stretch>
        </p:blipFill>
        <p:spPr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09800"/>
            <a:ext cx="5105400" cy="3048000"/>
          </a:xfr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ank-you-sir-teacher-thank-you-wine-label-sticker-650x8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381000"/>
            <a:ext cx="4953000" cy="6096001"/>
          </a:xfr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supermarket is a self-service shop offering a wide variety of food, beverages and household products.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is larger and has a wider selection than earlier grocery stores.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Seller can deal with customers easily and correctly.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Include both purchase and sale of products.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is smaller and more limited in the range of merchandise than a hypermarket or big-box market.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Project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Based on the transactions in a Super Market.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Any modification to be done in the item name or item rate cane be done only by Admin.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Right to delete any item details reset with the Admin too.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As the customer buys the products and comes to the billing counter, the user is supposed to enter the item name purchased.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system will display all the items a customer wants to purchase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1.A Good Handle system</a:t>
            </a:r>
          </a:p>
          <a:p>
            <a:pPr algn="just">
              <a:buNone/>
            </a:pPr>
            <a:r>
              <a:rPr lang="en-US" dirty="0" smtClean="0"/>
              <a:t>2.A Good Data Recording system</a:t>
            </a:r>
          </a:p>
          <a:p>
            <a:pPr algn="just">
              <a:buNone/>
            </a:pPr>
            <a:r>
              <a:rPr lang="en-US" dirty="0" smtClean="0"/>
              <a:t>3. A Good data updating</a:t>
            </a:r>
          </a:p>
          <a:p>
            <a:pPr algn="just">
              <a:buNone/>
            </a:pPr>
            <a:r>
              <a:rPr lang="en-US" dirty="0" smtClean="0"/>
              <a:t>4. A Good security system</a:t>
            </a:r>
          </a:p>
          <a:p>
            <a:pPr algn="just">
              <a:buNone/>
            </a:pPr>
            <a:r>
              <a:rPr lang="en-US" dirty="0" smtClean="0"/>
              <a:t>5.Less Human error</a:t>
            </a:r>
          </a:p>
          <a:p>
            <a:pPr algn="just">
              <a:buNone/>
            </a:pPr>
            <a:r>
              <a:rPr lang="en-US" dirty="0" smtClean="0"/>
              <a:t>6.Easy Billing system</a:t>
            </a:r>
          </a:p>
          <a:p>
            <a:pPr algn="just">
              <a:buNone/>
            </a:pPr>
            <a:r>
              <a:rPr lang="en-US" dirty="0" smtClean="0"/>
              <a:t>7.Easy Product Buy-sell System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produce software which manage the activities done in a </a:t>
            </a:r>
            <a:r>
              <a:rPr lang="en-US" dirty="0" smtClean="0"/>
              <a:t>Super-Market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maintain the records of the sales done for a particular month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reduce time in calculation of Sales activities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store large amount of data in the database which will reduce clumsiness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To reduce paper work.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7800" y="1143000"/>
            <a:ext cx="3560298" cy="2057400"/>
          </a:xfrm>
        </p:spPr>
        <p:txBody>
          <a:bodyPr/>
          <a:lstStyle/>
          <a:p>
            <a:pPr algn="r"/>
            <a:r>
              <a:rPr lang="en-US" dirty="0" smtClean="0"/>
              <a:t>2. Related works</a:t>
            </a:r>
            <a:endParaRPr lang="en-US" dirty="0"/>
          </a:p>
        </p:txBody>
      </p:sp>
      <p:pic>
        <p:nvPicPr>
          <p:cNvPr id="7" name="Picture Placeholder 6" descr="987-9870854_choose-our-search-engine-optimization-plan-for-your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6939" r="16939"/>
          <a:stretch>
            <a:fillRect/>
          </a:stretch>
        </p:blipFill>
        <p:spPr/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656</TotalTime>
  <Words>748</Words>
  <Application>Microsoft Office PowerPoint</Application>
  <PresentationFormat>On-screen Show (4:3)</PresentationFormat>
  <Paragraphs>203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Opulent</vt:lpstr>
      <vt:lpstr>A project on c# based project for super market management system </vt:lpstr>
      <vt:lpstr>Outline of this presentation</vt:lpstr>
      <vt:lpstr>Outline of this presentation</vt:lpstr>
      <vt:lpstr>1. INTRODUCTION</vt:lpstr>
      <vt:lpstr> introduction</vt:lpstr>
      <vt:lpstr> Project Description </vt:lpstr>
      <vt:lpstr>Problem statement</vt:lpstr>
      <vt:lpstr> Objective</vt:lpstr>
      <vt:lpstr>2. Related works</vt:lpstr>
      <vt:lpstr>Some work as our project</vt:lpstr>
      <vt:lpstr>Problems with the existing system</vt:lpstr>
      <vt:lpstr>3. Proposed architecture</vt:lpstr>
      <vt:lpstr> Admin menu list</vt:lpstr>
      <vt:lpstr>Seller menu list</vt:lpstr>
      <vt:lpstr>ER Diagram</vt:lpstr>
      <vt:lpstr>4.System requirements </vt:lpstr>
      <vt:lpstr> Hardware and software requirements </vt:lpstr>
      <vt:lpstr>5. Implementation</vt:lpstr>
      <vt:lpstr> Framework  Of our system</vt:lpstr>
      <vt:lpstr>6.Interfece</vt:lpstr>
      <vt:lpstr>8. Interface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7. Conclusion</vt:lpstr>
      <vt:lpstr>9. Conclusion</vt:lpstr>
      <vt:lpstr>8.Future work</vt:lpstr>
      <vt:lpstr>Will do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Nobody</dc:creator>
  <cp:lastModifiedBy>USER</cp:lastModifiedBy>
  <cp:revision>87</cp:revision>
  <dcterms:created xsi:type="dcterms:W3CDTF">2021-03-13T16:15:50Z</dcterms:created>
  <dcterms:modified xsi:type="dcterms:W3CDTF">2021-04-01T05:10:02Z</dcterms:modified>
</cp:coreProperties>
</file>