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13085-9AFF-44FD-8E98-5A478D826FF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39C0A6-804C-453F-B204-27D07D12B859}">
      <dgm:prSet/>
      <dgm:spPr/>
      <dgm:t>
        <a:bodyPr/>
        <a:lstStyle/>
        <a:p>
          <a:r>
            <a:rPr lang="en-US"/>
            <a:t>Node JS </a:t>
          </a:r>
        </a:p>
      </dgm:t>
    </dgm:pt>
    <dgm:pt modelId="{75B2CEA2-0CDB-4999-AE8C-A94FD89B2225}" type="parTrans" cxnId="{B7AC8F0D-18E0-4807-AC23-2346033D8FA6}">
      <dgm:prSet/>
      <dgm:spPr/>
      <dgm:t>
        <a:bodyPr/>
        <a:lstStyle/>
        <a:p>
          <a:endParaRPr lang="en-US"/>
        </a:p>
      </dgm:t>
    </dgm:pt>
    <dgm:pt modelId="{80A3B988-6D63-478E-8D07-1B78F0FE7C13}" type="sibTrans" cxnId="{B7AC8F0D-18E0-4807-AC23-2346033D8FA6}">
      <dgm:prSet/>
      <dgm:spPr/>
      <dgm:t>
        <a:bodyPr/>
        <a:lstStyle/>
        <a:p>
          <a:endParaRPr lang="en-US"/>
        </a:p>
      </dgm:t>
    </dgm:pt>
    <dgm:pt modelId="{D380AE08-CBA1-4596-B6C5-8E0230EE7C60}">
      <dgm:prSet/>
      <dgm:spPr/>
      <dgm:t>
        <a:bodyPr/>
        <a:lstStyle/>
        <a:p>
          <a:r>
            <a:rPr lang="en-US"/>
            <a:t>Express</a:t>
          </a:r>
          <a:r>
            <a:rPr lang="en-US" baseline="0"/>
            <a:t> JS</a:t>
          </a:r>
          <a:endParaRPr lang="en-US"/>
        </a:p>
      </dgm:t>
    </dgm:pt>
    <dgm:pt modelId="{E57641F6-08A7-42B6-915B-1925FA554156}" type="parTrans" cxnId="{29C433EA-EAAC-48C3-8921-3FCB05291C0F}">
      <dgm:prSet/>
      <dgm:spPr/>
      <dgm:t>
        <a:bodyPr/>
        <a:lstStyle/>
        <a:p>
          <a:endParaRPr lang="en-US"/>
        </a:p>
      </dgm:t>
    </dgm:pt>
    <dgm:pt modelId="{1A3963AD-A77B-456E-A95B-CDCC0B41C9C7}" type="sibTrans" cxnId="{29C433EA-EAAC-48C3-8921-3FCB05291C0F}">
      <dgm:prSet/>
      <dgm:spPr/>
      <dgm:t>
        <a:bodyPr/>
        <a:lstStyle/>
        <a:p>
          <a:endParaRPr lang="en-US"/>
        </a:p>
      </dgm:t>
    </dgm:pt>
    <dgm:pt modelId="{0D6C39EC-03BD-4E2C-87B4-2985D93EF474}">
      <dgm:prSet/>
      <dgm:spPr/>
      <dgm:t>
        <a:bodyPr/>
        <a:lstStyle/>
        <a:p>
          <a:r>
            <a:rPr lang="en-ID"/>
            <a:t>PostgreSQL</a:t>
          </a:r>
          <a:endParaRPr lang="en-US"/>
        </a:p>
      </dgm:t>
    </dgm:pt>
    <dgm:pt modelId="{8E94E2D4-2F91-4C10-B772-516668417AD5}" type="parTrans" cxnId="{76CDD821-DB20-444F-857F-B274B3B3F22B}">
      <dgm:prSet/>
      <dgm:spPr/>
      <dgm:t>
        <a:bodyPr/>
        <a:lstStyle/>
        <a:p>
          <a:endParaRPr lang="en-US"/>
        </a:p>
      </dgm:t>
    </dgm:pt>
    <dgm:pt modelId="{C2BC7389-EFF8-4960-8B7D-5F828207A4D9}" type="sibTrans" cxnId="{76CDD821-DB20-444F-857F-B274B3B3F22B}">
      <dgm:prSet/>
      <dgm:spPr/>
      <dgm:t>
        <a:bodyPr/>
        <a:lstStyle/>
        <a:p>
          <a:endParaRPr lang="en-US"/>
        </a:p>
      </dgm:t>
    </dgm:pt>
    <dgm:pt modelId="{8DC2067C-42BF-49DA-8B8A-23A360870702}">
      <dgm:prSet/>
      <dgm:spPr/>
      <dgm:t>
        <a:bodyPr/>
        <a:lstStyle/>
        <a:p>
          <a:r>
            <a:rPr lang="en-US"/>
            <a:t>API</a:t>
          </a:r>
        </a:p>
      </dgm:t>
    </dgm:pt>
    <dgm:pt modelId="{964C4B9A-A4F6-4E65-A0FE-AC3A73C1B1FA}" type="parTrans" cxnId="{408E5ED7-C7FC-49F0-8687-13D4D24B522F}">
      <dgm:prSet/>
      <dgm:spPr/>
      <dgm:t>
        <a:bodyPr/>
        <a:lstStyle/>
        <a:p>
          <a:endParaRPr lang="en-US"/>
        </a:p>
      </dgm:t>
    </dgm:pt>
    <dgm:pt modelId="{7F3FF601-E490-4AA2-97FC-8C06FDD5D999}" type="sibTrans" cxnId="{408E5ED7-C7FC-49F0-8687-13D4D24B522F}">
      <dgm:prSet/>
      <dgm:spPr/>
      <dgm:t>
        <a:bodyPr/>
        <a:lstStyle/>
        <a:p>
          <a:endParaRPr lang="en-US"/>
        </a:p>
      </dgm:t>
    </dgm:pt>
    <dgm:pt modelId="{FBCAD8A0-3B2F-414E-BAA2-01A3180A0F74}" type="pres">
      <dgm:prSet presAssocID="{CE913085-9AFF-44FD-8E98-5A478D826FF0}" presName="outerComposite" presStyleCnt="0">
        <dgm:presLayoutVars>
          <dgm:chMax val="5"/>
          <dgm:dir/>
          <dgm:resizeHandles val="exact"/>
        </dgm:presLayoutVars>
      </dgm:prSet>
      <dgm:spPr/>
    </dgm:pt>
    <dgm:pt modelId="{8654A6A9-6B60-4C53-8CD4-DD7DF289FC76}" type="pres">
      <dgm:prSet presAssocID="{CE913085-9AFF-44FD-8E98-5A478D826FF0}" presName="dummyMaxCanvas" presStyleCnt="0">
        <dgm:presLayoutVars/>
      </dgm:prSet>
      <dgm:spPr/>
    </dgm:pt>
    <dgm:pt modelId="{9A8A7D39-423C-4E01-B999-EDC53AE3BBB2}" type="pres">
      <dgm:prSet presAssocID="{CE913085-9AFF-44FD-8E98-5A478D826FF0}" presName="FourNodes_1" presStyleLbl="node1" presStyleIdx="0" presStyleCnt="4">
        <dgm:presLayoutVars>
          <dgm:bulletEnabled val="1"/>
        </dgm:presLayoutVars>
      </dgm:prSet>
      <dgm:spPr/>
    </dgm:pt>
    <dgm:pt modelId="{8BAC1853-3ED1-4CA4-91AA-47C5D40D7F70}" type="pres">
      <dgm:prSet presAssocID="{CE913085-9AFF-44FD-8E98-5A478D826FF0}" presName="FourNodes_2" presStyleLbl="node1" presStyleIdx="1" presStyleCnt="4">
        <dgm:presLayoutVars>
          <dgm:bulletEnabled val="1"/>
        </dgm:presLayoutVars>
      </dgm:prSet>
      <dgm:spPr/>
    </dgm:pt>
    <dgm:pt modelId="{1D08DCC4-E5B2-41E1-9EF1-1163D49B8C30}" type="pres">
      <dgm:prSet presAssocID="{CE913085-9AFF-44FD-8E98-5A478D826FF0}" presName="FourNodes_3" presStyleLbl="node1" presStyleIdx="2" presStyleCnt="4">
        <dgm:presLayoutVars>
          <dgm:bulletEnabled val="1"/>
        </dgm:presLayoutVars>
      </dgm:prSet>
      <dgm:spPr/>
    </dgm:pt>
    <dgm:pt modelId="{65FF7139-5CCC-4AC1-A7D0-FFE3E8AA78FA}" type="pres">
      <dgm:prSet presAssocID="{CE913085-9AFF-44FD-8E98-5A478D826FF0}" presName="FourNodes_4" presStyleLbl="node1" presStyleIdx="3" presStyleCnt="4">
        <dgm:presLayoutVars>
          <dgm:bulletEnabled val="1"/>
        </dgm:presLayoutVars>
      </dgm:prSet>
      <dgm:spPr/>
    </dgm:pt>
    <dgm:pt modelId="{68784851-A481-46A9-A272-38649401ADDE}" type="pres">
      <dgm:prSet presAssocID="{CE913085-9AFF-44FD-8E98-5A478D826FF0}" presName="FourConn_1-2" presStyleLbl="fgAccFollowNode1" presStyleIdx="0" presStyleCnt="3">
        <dgm:presLayoutVars>
          <dgm:bulletEnabled val="1"/>
        </dgm:presLayoutVars>
      </dgm:prSet>
      <dgm:spPr/>
    </dgm:pt>
    <dgm:pt modelId="{AC6132A5-8CFB-4AED-837F-A5F726481C25}" type="pres">
      <dgm:prSet presAssocID="{CE913085-9AFF-44FD-8E98-5A478D826FF0}" presName="FourConn_2-3" presStyleLbl="fgAccFollowNode1" presStyleIdx="1" presStyleCnt="3">
        <dgm:presLayoutVars>
          <dgm:bulletEnabled val="1"/>
        </dgm:presLayoutVars>
      </dgm:prSet>
      <dgm:spPr/>
    </dgm:pt>
    <dgm:pt modelId="{A04E9A4F-A8E1-455E-A975-0AD6E1C5925C}" type="pres">
      <dgm:prSet presAssocID="{CE913085-9AFF-44FD-8E98-5A478D826FF0}" presName="FourConn_3-4" presStyleLbl="fgAccFollowNode1" presStyleIdx="2" presStyleCnt="3">
        <dgm:presLayoutVars>
          <dgm:bulletEnabled val="1"/>
        </dgm:presLayoutVars>
      </dgm:prSet>
      <dgm:spPr/>
    </dgm:pt>
    <dgm:pt modelId="{DE5AC955-7EF3-47B2-AD82-02BC34CA0D8A}" type="pres">
      <dgm:prSet presAssocID="{CE913085-9AFF-44FD-8E98-5A478D826FF0}" presName="FourNodes_1_text" presStyleLbl="node1" presStyleIdx="3" presStyleCnt="4">
        <dgm:presLayoutVars>
          <dgm:bulletEnabled val="1"/>
        </dgm:presLayoutVars>
      </dgm:prSet>
      <dgm:spPr/>
    </dgm:pt>
    <dgm:pt modelId="{EFA27B1C-35EC-496D-8576-402902FDC971}" type="pres">
      <dgm:prSet presAssocID="{CE913085-9AFF-44FD-8E98-5A478D826FF0}" presName="FourNodes_2_text" presStyleLbl="node1" presStyleIdx="3" presStyleCnt="4">
        <dgm:presLayoutVars>
          <dgm:bulletEnabled val="1"/>
        </dgm:presLayoutVars>
      </dgm:prSet>
      <dgm:spPr/>
    </dgm:pt>
    <dgm:pt modelId="{7CF034FE-D1C7-4997-AB7E-6B588AECF93C}" type="pres">
      <dgm:prSet presAssocID="{CE913085-9AFF-44FD-8E98-5A478D826FF0}" presName="FourNodes_3_text" presStyleLbl="node1" presStyleIdx="3" presStyleCnt="4">
        <dgm:presLayoutVars>
          <dgm:bulletEnabled val="1"/>
        </dgm:presLayoutVars>
      </dgm:prSet>
      <dgm:spPr/>
    </dgm:pt>
    <dgm:pt modelId="{5BFC8F82-2B3F-490C-B758-37DEAE1ED9F3}" type="pres">
      <dgm:prSet presAssocID="{CE913085-9AFF-44FD-8E98-5A478D826FF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7AC8F0D-18E0-4807-AC23-2346033D8FA6}" srcId="{CE913085-9AFF-44FD-8E98-5A478D826FF0}" destId="{1A39C0A6-804C-453F-B204-27D07D12B859}" srcOrd="0" destOrd="0" parTransId="{75B2CEA2-0CDB-4999-AE8C-A94FD89B2225}" sibTransId="{80A3B988-6D63-478E-8D07-1B78F0FE7C13}"/>
    <dgm:cxn modelId="{C30C2616-DFFB-4F3A-83B5-8E158806A62E}" type="presOf" srcId="{1A3963AD-A77B-456E-A95B-CDCC0B41C9C7}" destId="{AC6132A5-8CFB-4AED-837F-A5F726481C25}" srcOrd="0" destOrd="0" presId="urn:microsoft.com/office/officeart/2005/8/layout/vProcess5"/>
    <dgm:cxn modelId="{44B5521E-D122-4E8A-B519-800574E4E842}" type="presOf" srcId="{8DC2067C-42BF-49DA-8B8A-23A360870702}" destId="{65FF7139-5CCC-4AC1-A7D0-FFE3E8AA78FA}" srcOrd="0" destOrd="0" presId="urn:microsoft.com/office/officeart/2005/8/layout/vProcess5"/>
    <dgm:cxn modelId="{76CDD821-DB20-444F-857F-B274B3B3F22B}" srcId="{CE913085-9AFF-44FD-8E98-5A478D826FF0}" destId="{0D6C39EC-03BD-4E2C-87B4-2985D93EF474}" srcOrd="2" destOrd="0" parTransId="{8E94E2D4-2F91-4C10-B772-516668417AD5}" sibTransId="{C2BC7389-EFF8-4960-8B7D-5F828207A4D9}"/>
    <dgm:cxn modelId="{92B93238-958F-4731-A129-5090BF1A55CA}" type="presOf" srcId="{CE913085-9AFF-44FD-8E98-5A478D826FF0}" destId="{FBCAD8A0-3B2F-414E-BAA2-01A3180A0F74}" srcOrd="0" destOrd="0" presId="urn:microsoft.com/office/officeart/2005/8/layout/vProcess5"/>
    <dgm:cxn modelId="{96174F3E-DEF9-4804-958D-3B284AAAB94D}" type="presOf" srcId="{D380AE08-CBA1-4596-B6C5-8E0230EE7C60}" destId="{8BAC1853-3ED1-4CA4-91AA-47C5D40D7F70}" srcOrd="0" destOrd="0" presId="urn:microsoft.com/office/officeart/2005/8/layout/vProcess5"/>
    <dgm:cxn modelId="{3054106B-7C25-45AD-B91C-D6669D1A3BAF}" type="presOf" srcId="{C2BC7389-EFF8-4960-8B7D-5F828207A4D9}" destId="{A04E9A4F-A8E1-455E-A975-0AD6E1C5925C}" srcOrd="0" destOrd="0" presId="urn:microsoft.com/office/officeart/2005/8/layout/vProcess5"/>
    <dgm:cxn modelId="{DEC5CA6D-D75E-4595-B883-B5FABA29F526}" type="presOf" srcId="{0D6C39EC-03BD-4E2C-87B4-2985D93EF474}" destId="{7CF034FE-D1C7-4997-AB7E-6B588AECF93C}" srcOrd="1" destOrd="0" presId="urn:microsoft.com/office/officeart/2005/8/layout/vProcess5"/>
    <dgm:cxn modelId="{3C16ADB0-5D54-4F11-8148-F2C2BDEC9EC3}" type="presOf" srcId="{1A39C0A6-804C-453F-B204-27D07D12B859}" destId="{9A8A7D39-423C-4E01-B999-EDC53AE3BBB2}" srcOrd="0" destOrd="0" presId="urn:microsoft.com/office/officeart/2005/8/layout/vProcess5"/>
    <dgm:cxn modelId="{9133EEBB-083E-467A-A0A2-8DB62258DCE9}" type="presOf" srcId="{D380AE08-CBA1-4596-B6C5-8E0230EE7C60}" destId="{EFA27B1C-35EC-496D-8576-402902FDC971}" srcOrd="1" destOrd="0" presId="urn:microsoft.com/office/officeart/2005/8/layout/vProcess5"/>
    <dgm:cxn modelId="{56915FCA-0A80-40B8-9130-E343D7AE96BB}" type="presOf" srcId="{8DC2067C-42BF-49DA-8B8A-23A360870702}" destId="{5BFC8F82-2B3F-490C-B758-37DEAE1ED9F3}" srcOrd="1" destOrd="0" presId="urn:microsoft.com/office/officeart/2005/8/layout/vProcess5"/>
    <dgm:cxn modelId="{267F98CB-C535-4B43-9B9A-87B52F63101C}" type="presOf" srcId="{1A39C0A6-804C-453F-B204-27D07D12B859}" destId="{DE5AC955-7EF3-47B2-AD82-02BC34CA0D8A}" srcOrd="1" destOrd="0" presId="urn:microsoft.com/office/officeart/2005/8/layout/vProcess5"/>
    <dgm:cxn modelId="{408E5ED7-C7FC-49F0-8687-13D4D24B522F}" srcId="{CE913085-9AFF-44FD-8E98-5A478D826FF0}" destId="{8DC2067C-42BF-49DA-8B8A-23A360870702}" srcOrd="3" destOrd="0" parTransId="{964C4B9A-A4F6-4E65-A0FE-AC3A73C1B1FA}" sibTransId="{7F3FF601-E490-4AA2-97FC-8C06FDD5D999}"/>
    <dgm:cxn modelId="{8926D4E0-7E89-42AE-A995-54C997AE4657}" type="presOf" srcId="{0D6C39EC-03BD-4E2C-87B4-2985D93EF474}" destId="{1D08DCC4-E5B2-41E1-9EF1-1163D49B8C30}" srcOrd="0" destOrd="0" presId="urn:microsoft.com/office/officeart/2005/8/layout/vProcess5"/>
    <dgm:cxn modelId="{29C433EA-EAAC-48C3-8921-3FCB05291C0F}" srcId="{CE913085-9AFF-44FD-8E98-5A478D826FF0}" destId="{D380AE08-CBA1-4596-B6C5-8E0230EE7C60}" srcOrd="1" destOrd="0" parTransId="{E57641F6-08A7-42B6-915B-1925FA554156}" sibTransId="{1A3963AD-A77B-456E-A95B-CDCC0B41C9C7}"/>
    <dgm:cxn modelId="{A4E999EA-4DB5-448A-93B0-F523DAF31D76}" type="presOf" srcId="{80A3B988-6D63-478E-8D07-1B78F0FE7C13}" destId="{68784851-A481-46A9-A272-38649401ADDE}" srcOrd="0" destOrd="0" presId="urn:microsoft.com/office/officeart/2005/8/layout/vProcess5"/>
    <dgm:cxn modelId="{F5C3E342-1038-4A74-ACF0-350A9CBBC886}" type="presParOf" srcId="{FBCAD8A0-3B2F-414E-BAA2-01A3180A0F74}" destId="{8654A6A9-6B60-4C53-8CD4-DD7DF289FC76}" srcOrd="0" destOrd="0" presId="urn:microsoft.com/office/officeart/2005/8/layout/vProcess5"/>
    <dgm:cxn modelId="{4D51F58A-9549-4576-93D6-0BC5B8BD49C9}" type="presParOf" srcId="{FBCAD8A0-3B2F-414E-BAA2-01A3180A0F74}" destId="{9A8A7D39-423C-4E01-B999-EDC53AE3BBB2}" srcOrd="1" destOrd="0" presId="urn:microsoft.com/office/officeart/2005/8/layout/vProcess5"/>
    <dgm:cxn modelId="{824D1BBE-2941-4564-B786-9E0DD8F1459C}" type="presParOf" srcId="{FBCAD8A0-3B2F-414E-BAA2-01A3180A0F74}" destId="{8BAC1853-3ED1-4CA4-91AA-47C5D40D7F70}" srcOrd="2" destOrd="0" presId="urn:microsoft.com/office/officeart/2005/8/layout/vProcess5"/>
    <dgm:cxn modelId="{BE461B45-7393-47D7-AE17-01375C0337DA}" type="presParOf" srcId="{FBCAD8A0-3B2F-414E-BAA2-01A3180A0F74}" destId="{1D08DCC4-E5B2-41E1-9EF1-1163D49B8C30}" srcOrd="3" destOrd="0" presId="urn:microsoft.com/office/officeart/2005/8/layout/vProcess5"/>
    <dgm:cxn modelId="{70A7B2D0-3CC1-40D6-A49A-0A853F7C0140}" type="presParOf" srcId="{FBCAD8A0-3B2F-414E-BAA2-01A3180A0F74}" destId="{65FF7139-5CCC-4AC1-A7D0-FFE3E8AA78FA}" srcOrd="4" destOrd="0" presId="urn:microsoft.com/office/officeart/2005/8/layout/vProcess5"/>
    <dgm:cxn modelId="{F8B5C8B7-75DC-4514-9B4A-18A919238C3F}" type="presParOf" srcId="{FBCAD8A0-3B2F-414E-BAA2-01A3180A0F74}" destId="{68784851-A481-46A9-A272-38649401ADDE}" srcOrd="5" destOrd="0" presId="urn:microsoft.com/office/officeart/2005/8/layout/vProcess5"/>
    <dgm:cxn modelId="{63F457A3-F5F3-42E0-ACF7-95536ADA58D1}" type="presParOf" srcId="{FBCAD8A0-3B2F-414E-BAA2-01A3180A0F74}" destId="{AC6132A5-8CFB-4AED-837F-A5F726481C25}" srcOrd="6" destOrd="0" presId="urn:microsoft.com/office/officeart/2005/8/layout/vProcess5"/>
    <dgm:cxn modelId="{6D31E77B-5BFE-4727-824E-1FEA38E8FCB6}" type="presParOf" srcId="{FBCAD8A0-3B2F-414E-BAA2-01A3180A0F74}" destId="{A04E9A4F-A8E1-455E-A975-0AD6E1C5925C}" srcOrd="7" destOrd="0" presId="urn:microsoft.com/office/officeart/2005/8/layout/vProcess5"/>
    <dgm:cxn modelId="{491CF611-1137-4F02-9E25-9CDB2CAF09D3}" type="presParOf" srcId="{FBCAD8A0-3B2F-414E-BAA2-01A3180A0F74}" destId="{DE5AC955-7EF3-47B2-AD82-02BC34CA0D8A}" srcOrd="8" destOrd="0" presId="urn:microsoft.com/office/officeart/2005/8/layout/vProcess5"/>
    <dgm:cxn modelId="{C2516CAB-2935-40AB-B145-50E578DFF9B7}" type="presParOf" srcId="{FBCAD8A0-3B2F-414E-BAA2-01A3180A0F74}" destId="{EFA27B1C-35EC-496D-8576-402902FDC971}" srcOrd="9" destOrd="0" presId="urn:microsoft.com/office/officeart/2005/8/layout/vProcess5"/>
    <dgm:cxn modelId="{B0C05660-BA72-4BA3-A91C-B733F709A67A}" type="presParOf" srcId="{FBCAD8A0-3B2F-414E-BAA2-01A3180A0F74}" destId="{7CF034FE-D1C7-4997-AB7E-6B588AECF93C}" srcOrd="10" destOrd="0" presId="urn:microsoft.com/office/officeart/2005/8/layout/vProcess5"/>
    <dgm:cxn modelId="{E1908C9C-905D-4290-B8EE-ACBF8094206E}" type="presParOf" srcId="{FBCAD8A0-3B2F-414E-BAA2-01A3180A0F74}" destId="{5BFC8F82-2B3F-490C-B758-37DEAE1ED9F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A7D39-423C-4E01-B999-EDC53AE3BBB2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Node JS </a:t>
          </a:r>
        </a:p>
      </dsp:txBody>
      <dsp:txXfrm>
        <a:off x="28038" y="28038"/>
        <a:ext cx="7298593" cy="901218"/>
      </dsp:txXfrm>
    </dsp:sp>
    <dsp:sp modelId="{8BAC1853-3ED1-4CA4-91AA-47C5D40D7F7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2363251"/>
            <a:satOff val="117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Express</a:t>
          </a:r>
          <a:r>
            <a:rPr lang="en-US" sz="4100" kern="1200" baseline="0"/>
            <a:t> JS</a:t>
          </a:r>
          <a:endParaRPr lang="en-US" sz="4100" kern="1200"/>
        </a:p>
      </dsp:txBody>
      <dsp:txXfrm>
        <a:off x="732583" y="1159385"/>
        <a:ext cx="7029617" cy="901218"/>
      </dsp:txXfrm>
    </dsp:sp>
    <dsp:sp modelId="{1D08DCC4-E5B2-41E1-9EF1-1163D49B8C30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4726502"/>
            <a:satOff val="233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100" kern="1200"/>
            <a:t>PostgreSQL</a:t>
          </a:r>
          <a:endParaRPr lang="en-US" sz="4100" kern="1200"/>
        </a:p>
      </dsp:txBody>
      <dsp:txXfrm>
        <a:off x="1426612" y="2290733"/>
        <a:ext cx="7040133" cy="901218"/>
      </dsp:txXfrm>
    </dsp:sp>
    <dsp:sp modelId="{65FF7139-5CCC-4AC1-A7D0-FFE3E8AA78FA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API</a:t>
          </a:r>
        </a:p>
      </dsp:txBody>
      <dsp:txXfrm>
        <a:off x="2131157" y="3422081"/>
        <a:ext cx="7029617" cy="901218"/>
      </dsp:txXfrm>
    </dsp:sp>
    <dsp:sp modelId="{68784851-A481-46A9-A272-38649401ADDE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AC6132A5-8CFB-4AED-837F-A5F726481C25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43865"/>
            <a:satOff val="112"/>
            <a:lumOff val="-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43865"/>
              <a:satOff val="112"/>
              <a:lumOff val="-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A04E9A4F-A8E1-455E-A975-0AD6E1C5925C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087731"/>
            <a:satOff val="224"/>
            <a:lumOff val="-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087731"/>
              <a:satOff val="224"/>
              <a:lumOff val="-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4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8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9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9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9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9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36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1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15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9C34-7D4E-7908-DF96-4B9743D2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Arial Nova" panose="020B0604020202020204" pitchFamily="34" charset="0"/>
              </a:rPr>
              <a:t>Backend Development</a:t>
            </a:r>
            <a:endParaRPr lang="en-ID">
              <a:latin typeface="Arial Nov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E572C-1C5C-F851-13DD-A7BA7E5E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69" y="3849845"/>
            <a:ext cx="5334931" cy="517056"/>
          </a:xfrm>
        </p:spPr>
        <p:txBody>
          <a:bodyPr>
            <a:normAutofit/>
          </a:bodyPr>
          <a:lstStyle/>
          <a:p>
            <a:pPr algn="l"/>
            <a:r>
              <a:rPr lang="en-US"/>
              <a:t>Fazztrack Fullstack Web</a:t>
            </a:r>
            <a:endParaRPr lang="en-ID"/>
          </a:p>
        </p:txBody>
      </p:sp>
      <p:sp>
        <p:nvSpPr>
          <p:cNvPr id="63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A87DF-0BD9-6E09-1009-B9856B5BF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4" r="36725" b="-2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B85D09-9F35-6D23-2B86-7D3E4322055F}"/>
              </a:ext>
            </a:extLst>
          </p:cNvPr>
          <p:cNvSpPr txBox="1">
            <a:spLocks/>
          </p:cNvSpPr>
          <p:nvPr/>
        </p:nvSpPr>
        <p:spPr>
          <a:xfrm>
            <a:off x="1860833" y="6346824"/>
            <a:ext cx="3227174" cy="51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Gunadi Pratama Sulistiawan</a:t>
            </a:r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340716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EA7-A3E0-F711-A985-53E8D8B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Process </a:t>
            </a:r>
            <a:endParaRPr lang="en-ID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BD743E7-9A55-93D7-B93B-1F9AAB726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4"/>
          <a:stretch/>
        </p:blipFill>
        <p:spPr>
          <a:xfrm>
            <a:off x="1117601" y="1690688"/>
            <a:ext cx="9940617" cy="4701600"/>
          </a:xfrm>
        </p:spPr>
      </p:pic>
    </p:spTree>
    <p:extLst>
      <p:ext uri="{BB962C8B-B14F-4D97-AF65-F5344CB8AC3E}">
        <p14:creationId xmlns:p14="http://schemas.microsoft.com/office/powerpoint/2010/main" val="300366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EA7-A3E0-F711-A985-53E8D8B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Process </a:t>
            </a:r>
            <a:endParaRPr lang="en-ID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3602FBD-ED88-8AC8-A152-36F6B6A7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3"/>
          <a:stretch/>
        </p:blipFill>
        <p:spPr>
          <a:xfrm>
            <a:off x="1108601" y="1690688"/>
            <a:ext cx="9974797" cy="4700876"/>
          </a:xfrm>
        </p:spPr>
      </p:pic>
    </p:spTree>
    <p:extLst>
      <p:ext uri="{BB962C8B-B14F-4D97-AF65-F5344CB8AC3E}">
        <p14:creationId xmlns:p14="http://schemas.microsoft.com/office/powerpoint/2010/main" val="105643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7CBE-59F5-2A52-65D0-2434FAE2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2890982"/>
            <a:ext cx="5561938" cy="10032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95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3D657-3790-C077-04B5-E5E928D0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Backend Development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81EDA-D9FC-0856-0827-5F1192038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92554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Node JS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Sebuah Async runtime/interpreter Javascript.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Sebelum adanya Node JS, javascript hanya bisa dijalankan melalui browser.</a:t>
            </a:r>
          </a:p>
          <a:p>
            <a:pPr marL="0" indent="0">
              <a:buNone/>
            </a:pPr>
            <a:r>
              <a:rPr lang="en-US" sz="2400"/>
              <a:t>Node JS menjalankan V8 Engine yang merupakan inti dari google chrome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76F4CEA-EB40-1F98-F2B7-58E688BB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88" y="1814147"/>
            <a:ext cx="3541025" cy="21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1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Express JS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4"/>
            <a:ext cx="5257800" cy="29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Sebuah framework web app berbasis javascript.</a:t>
            </a:r>
          </a:p>
          <a:p>
            <a:pPr marL="0" indent="0">
              <a:buNone/>
            </a:pPr>
            <a:r>
              <a:rPr lang="en-US" sz="2400"/>
              <a:t>Express JS digunakan sebagai framework Backend yang menangani fungsionalitas seperti routing dan session, request HTTP, error handling dll.</a:t>
            </a:r>
            <a:endParaRPr lang="en-ID" sz="240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5A6E4F8-ADE6-CA0C-D9EE-BAD789B1C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34" y="2365429"/>
            <a:ext cx="4621764" cy="21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PostgreSQL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5935-8B42-2686-01C0-59EC292E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4"/>
            <a:ext cx="5257800" cy="29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PostgreSQL adalah sebuah RDBMS yang bersifat open source.</a:t>
            </a:r>
          </a:p>
          <a:p>
            <a:pPr marL="0" indent="0">
              <a:buNone/>
            </a:pPr>
            <a:r>
              <a:rPr lang="en-ID" sz="2400"/>
              <a:t>Dalam hal skalabilitas PostgreSQL dapat diandalkan.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EBA72C3-9975-F543-6B84-1F5EB9C0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11" y="2203319"/>
            <a:ext cx="5311820" cy="2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21908-B140-B80B-5EF0-5D27AEE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REST API</a:t>
            </a:r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2468B-EC3F-6CD1-BCE9-168753A57529}"/>
              </a:ext>
            </a:extLst>
          </p:cNvPr>
          <p:cNvGrpSpPr/>
          <p:nvPr/>
        </p:nvGrpSpPr>
        <p:grpSpPr>
          <a:xfrm>
            <a:off x="838200" y="1984959"/>
            <a:ext cx="4565073" cy="4222364"/>
            <a:chOff x="838200" y="1984959"/>
            <a:chExt cx="5562598" cy="422236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102CFFE-CD18-78CC-1330-76E0431D2B4F}"/>
                </a:ext>
              </a:extLst>
            </p:cNvPr>
            <p:cNvSpPr/>
            <p:nvPr/>
          </p:nvSpPr>
          <p:spPr>
            <a:xfrm>
              <a:off x="838200" y="1984959"/>
              <a:ext cx="5562598" cy="120638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6D97621-DB47-F6D2-9F39-975D142C4411}"/>
                </a:ext>
              </a:extLst>
            </p:cNvPr>
            <p:cNvSpPr/>
            <p:nvPr/>
          </p:nvSpPr>
          <p:spPr>
            <a:xfrm>
              <a:off x="1031265" y="1984959"/>
              <a:ext cx="5133186" cy="1206389"/>
            </a:xfrm>
            <a:custGeom>
              <a:avLst/>
              <a:gdLst>
                <a:gd name="connsiteX0" fmla="*/ 0 w 4169218"/>
                <a:gd name="connsiteY0" fmla="*/ 0 h 1206389"/>
                <a:gd name="connsiteX1" fmla="*/ 4169218 w 4169218"/>
                <a:gd name="connsiteY1" fmla="*/ 0 h 1206389"/>
                <a:gd name="connsiteX2" fmla="*/ 4169218 w 4169218"/>
                <a:gd name="connsiteY2" fmla="*/ 1206389 h 1206389"/>
                <a:gd name="connsiteX3" fmla="*/ 0 w 4169218"/>
                <a:gd name="connsiteY3" fmla="*/ 1206389 h 1206389"/>
                <a:gd name="connsiteX4" fmla="*/ 0 w 4169218"/>
                <a:gd name="connsiteY4" fmla="*/ 0 h 120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9218" h="1206389">
                  <a:moveTo>
                    <a:pt x="0" y="0"/>
                  </a:moveTo>
                  <a:lnTo>
                    <a:pt x="4169218" y="0"/>
                  </a:lnTo>
                  <a:lnTo>
                    <a:pt x="4169218" y="1206389"/>
                  </a:lnTo>
                  <a:lnTo>
                    <a:pt x="0" y="1206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676" tIns="127676" rIns="127676" bIns="127676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API secara umum adalah fungsi/aturan untuk dapat menghubungkan dua atau lebih platform berbeda.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B76956-B19B-59AE-4C5E-653BBCB5B7D2}"/>
                </a:ext>
              </a:extLst>
            </p:cNvPr>
            <p:cNvSpPr/>
            <p:nvPr/>
          </p:nvSpPr>
          <p:spPr>
            <a:xfrm>
              <a:off x="838200" y="3492947"/>
              <a:ext cx="5562598" cy="120638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DB1564-174C-1E02-5CB2-22BFD3CFAFCE}"/>
                </a:ext>
              </a:extLst>
            </p:cNvPr>
            <p:cNvSpPr/>
            <p:nvPr/>
          </p:nvSpPr>
          <p:spPr>
            <a:xfrm>
              <a:off x="1031265" y="3492947"/>
              <a:ext cx="5133186" cy="1206389"/>
            </a:xfrm>
            <a:custGeom>
              <a:avLst/>
              <a:gdLst>
                <a:gd name="connsiteX0" fmla="*/ 0 w 4169218"/>
                <a:gd name="connsiteY0" fmla="*/ 0 h 1206389"/>
                <a:gd name="connsiteX1" fmla="*/ 4169218 w 4169218"/>
                <a:gd name="connsiteY1" fmla="*/ 0 h 1206389"/>
                <a:gd name="connsiteX2" fmla="*/ 4169218 w 4169218"/>
                <a:gd name="connsiteY2" fmla="*/ 1206389 h 1206389"/>
                <a:gd name="connsiteX3" fmla="*/ 0 w 4169218"/>
                <a:gd name="connsiteY3" fmla="*/ 1206389 h 1206389"/>
                <a:gd name="connsiteX4" fmla="*/ 0 w 4169218"/>
                <a:gd name="connsiteY4" fmla="*/ 0 h 120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9218" h="1206389">
                  <a:moveTo>
                    <a:pt x="0" y="0"/>
                  </a:moveTo>
                  <a:lnTo>
                    <a:pt x="4169218" y="0"/>
                  </a:lnTo>
                  <a:lnTo>
                    <a:pt x="4169218" y="1206389"/>
                  </a:lnTo>
                  <a:lnTo>
                    <a:pt x="0" y="1206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676" tIns="127676" rIns="127676" bIns="127676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REST API adalah sebuah web service yang menangani pertukaran data.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97EA538-0DE0-D268-9C65-F9D21C95EC79}"/>
                </a:ext>
              </a:extLst>
            </p:cNvPr>
            <p:cNvSpPr/>
            <p:nvPr/>
          </p:nvSpPr>
          <p:spPr>
            <a:xfrm>
              <a:off x="838200" y="5000934"/>
              <a:ext cx="5562598" cy="120638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8BD141-819B-6539-15A6-20D8F0C48867}"/>
                </a:ext>
              </a:extLst>
            </p:cNvPr>
            <p:cNvSpPr/>
            <p:nvPr/>
          </p:nvSpPr>
          <p:spPr>
            <a:xfrm>
              <a:off x="1031265" y="5000934"/>
              <a:ext cx="5133186" cy="1206389"/>
            </a:xfrm>
            <a:custGeom>
              <a:avLst/>
              <a:gdLst>
                <a:gd name="connsiteX0" fmla="*/ 0 w 4169218"/>
                <a:gd name="connsiteY0" fmla="*/ 0 h 1206389"/>
                <a:gd name="connsiteX1" fmla="*/ 4169218 w 4169218"/>
                <a:gd name="connsiteY1" fmla="*/ 0 h 1206389"/>
                <a:gd name="connsiteX2" fmla="*/ 4169218 w 4169218"/>
                <a:gd name="connsiteY2" fmla="*/ 1206389 h 1206389"/>
                <a:gd name="connsiteX3" fmla="*/ 0 w 4169218"/>
                <a:gd name="connsiteY3" fmla="*/ 1206389 h 1206389"/>
                <a:gd name="connsiteX4" fmla="*/ 0 w 4169218"/>
                <a:gd name="connsiteY4" fmla="*/ 0 h 120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9218" h="1206389">
                  <a:moveTo>
                    <a:pt x="0" y="0"/>
                  </a:moveTo>
                  <a:lnTo>
                    <a:pt x="4169218" y="0"/>
                  </a:lnTo>
                  <a:lnTo>
                    <a:pt x="4169218" y="1206389"/>
                  </a:lnTo>
                  <a:lnTo>
                    <a:pt x="0" y="1206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676" tIns="127676" rIns="127676" bIns="127676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Server yang menggunakan aturan REST API biasa disebut RESTFul API</a:t>
              </a: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E902C7-E677-9617-3E54-EF9F9981D698}"/>
              </a:ext>
            </a:extLst>
          </p:cNvPr>
          <p:cNvSpPr txBox="1">
            <a:spLocks/>
          </p:cNvSpPr>
          <p:nvPr/>
        </p:nvSpPr>
        <p:spPr>
          <a:xfrm>
            <a:off x="6860006" y="2251391"/>
            <a:ext cx="4335350" cy="1844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Representational State Transfer (REST) adalah arsitektur perangkat lunak yang memberlakukan syarat mengenai cara API bekerja.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4ACE429-02D0-EE3F-C18F-992929176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42" y="284899"/>
            <a:ext cx="3974256" cy="1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7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EA7-A3E0-F711-A985-53E8D8B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Process</a:t>
            </a:r>
            <a:endParaRPr lang="en-ID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B7418EA-5313-EFB9-715F-076F4668F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3"/>
          <a:stretch/>
        </p:blipFill>
        <p:spPr>
          <a:xfrm>
            <a:off x="809220" y="1690688"/>
            <a:ext cx="10544580" cy="4701600"/>
          </a:xfrm>
        </p:spPr>
      </p:pic>
    </p:spTree>
    <p:extLst>
      <p:ext uri="{BB962C8B-B14F-4D97-AF65-F5344CB8AC3E}">
        <p14:creationId xmlns:p14="http://schemas.microsoft.com/office/powerpoint/2010/main" val="328331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EA7-A3E0-F711-A985-53E8D8B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Process </a:t>
            </a:r>
            <a:endParaRPr lang="en-ID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910F897-70D1-0399-9ECE-329749E25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47"/>
          <a:stretch/>
        </p:blipFill>
        <p:spPr>
          <a:xfrm>
            <a:off x="1213089" y="1690688"/>
            <a:ext cx="9765821" cy="4701600"/>
          </a:xfrm>
        </p:spPr>
      </p:pic>
    </p:spTree>
    <p:extLst>
      <p:ext uri="{BB962C8B-B14F-4D97-AF65-F5344CB8AC3E}">
        <p14:creationId xmlns:p14="http://schemas.microsoft.com/office/powerpoint/2010/main" val="415083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EA7-A3E0-F711-A985-53E8D8B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Process </a:t>
            </a:r>
            <a:endParaRPr lang="en-ID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61FF629-CB79-905F-C6DB-3B1A0F2A4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26"/>
          <a:stretch/>
        </p:blipFill>
        <p:spPr>
          <a:xfrm>
            <a:off x="1178503" y="1690688"/>
            <a:ext cx="9834994" cy="4701600"/>
          </a:xfrm>
        </p:spPr>
      </p:pic>
    </p:spTree>
    <p:extLst>
      <p:ext uri="{BB962C8B-B14F-4D97-AF65-F5344CB8AC3E}">
        <p14:creationId xmlns:p14="http://schemas.microsoft.com/office/powerpoint/2010/main" val="27694622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164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Arial Nova</vt:lpstr>
      <vt:lpstr>Avenir Next LT Pro</vt:lpstr>
      <vt:lpstr>Calibri</vt:lpstr>
      <vt:lpstr>ShapesVTI</vt:lpstr>
      <vt:lpstr>Backend Development</vt:lpstr>
      <vt:lpstr>Backend Development</vt:lpstr>
      <vt:lpstr>Node JS</vt:lpstr>
      <vt:lpstr>Express JS</vt:lpstr>
      <vt:lpstr>PostgreSQL</vt:lpstr>
      <vt:lpstr>REST API</vt:lpstr>
      <vt:lpstr>Business Process</vt:lpstr>
      <vt:lpstr>Business Process </vt:lpstr>
      <vt:lpstr>Business Process </vt:lpstr>
      <vt:lpstr>Business Process </vt:lpstr>
      <vt:lpstr>Business Process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lanjutan</dc:title>
  <dc:creator>ict.neskar</dc:creator>
  <cp:lastModifiedBy>ict.neskar</cp:lastModifiedBy>
  <cp:revision>17</cp:revision>
  <dcterms:created xsi:type="dcterms:W3CDTF">2023-03-25T05:49:46Z</dcterms:created>
  <dcterms:modified xsi:type="dcterms:W3CDTF">2023-04-09T08:53:17Z</dcterms:modified>
</cp:coreProperties>
</file>