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NEXT 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/>
              <a:t>Gunadi Pratama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04" y="1389413"/>
            <a:ext cx="3171825" cy="1325563"/>
          </a:xfrm>
        </p:spPr>
        <p:txBody>
          <a:bodyPr/>
          <a:lstStyle/>
          <a:p>
            <a:r>
              <a:rPr lang="en-ZA"/>
              <a:t>ABOUT NEXT JS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04" y="3091497"/>
            <a:ext cx="5067301" cy="2746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/>
              <a:t>Next.js adalah framework berbasis bahasa pemrograman JavaScript, sebuah framework JavaScript yang dibuat khusus untuk React.js. Framework full-stack. Artinya, Next.js merupakan framework front-end untuk membangun tampilan website sekaligus framework back-end untuk menangani proses rendering dan pengelolaan database.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/>
              <a:t>Gunadi PS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6" y="158554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CSR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b="1"/>
              <a:t>SSR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b="1"/>
              <a:t>SSG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pPr marL="0" indent="0">
              <a:buNone/>
            </a:pPr>
            <a:r>
              <a:rPr lang="en-US" sz="1400"/>
              <a:t>Teknologi ini memungkinkan developer untuk melakukan rendering, atau menghasilkan tampilan website, bahkan sebelum data sampai ke browser komputer atau ponsel kita.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pPr marL="0" indent="0">
              <a:buNone/>
            </a:pPr>
            <a:r>
              <a:rPr lang="nn-NO" sz="1400"/>
              <a:t>SSR memiliki mekanisme rendering yang dilakukan di server. </a:t>
            </a:r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SSG adalah sebuah teknik yang diterapkan Next.js dengan memproduksi static HTML file dari kode javascript pada saat build phase</a:t>
            </a:r>
            <a:r>
              <a:rPr lang="en-US" i="1"/>
              <a:t>, </a:t>
            </a:r>
            <a:r>
              <a:rPr lang="en-US"/>
              <a:t>yaitu fase dimana aplikasi berada pada production environment.</a:t>
            </a:r>
          </a:p>
          <a:p>
            <a:r>
              <a:rPr lang="en-US"/>
              <a:t> </a:t>
            </a:r>
            <a:r>
              <a:rPr lang="en-US" dirty="0"/>
              <a:t>account for about a quarter of the $48 billion spent on other products in 2018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/>
              <a:t>Gunadi PS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/>
              <a:t>Gunadi 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53</TotalTime>
  <Words>156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NEXT JS</vt:lpstr>
      <vt:lpstr>ABOUT NEXT JS</vt:lpstr>
      <vt:lpstr>Feature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JS</dc:title>
  <dc:creator>ict.neskar</dc:creator>
  <cp:lastModifiedBy>ict.neskar</cp:lastModifiedBy>
  <cp:revision>4</cp:revision>
  <dcterms:created xsi:type="dcterms:W3CDTF">2023-06-14T03:01:00Z</dcterms:created>
  <dcterms:modified xsi:type="dcterms:W3CDTF">2023-06-14T03:54:41Z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