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9"/>
    <a:srgbClr val="FC5E5D"/>
    <a:srgbClr val="EB6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F543F-0048-0B4E-89F2-1895B44A635F}" type="datetimeFigureOut">
              <a:rPr kumimoji="1" lang="ko-KR" altLang="en-US" smtClean="0"/>
              <a:t>2018. 8. 18.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D5F21-1C6D-5B4E-9252-EC04323522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71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81C71D-8126-1747-AEC0-1E41E6536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41577" y="0"/>
            <a:ext cx="6750423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BD161B-22DA-574A-A126-924A6C515B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515" y="6234705"/>
            <a:ext cx="1015172" cy="212478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161792E-1EB9-8242-A7D0-5779522E2A5A}"/>
              </a:ext>
            </a:extLst>
          </p:cNvPr>
          <p:cNvCxnSpPr>
            <a:cxnSpLocks/>
          </p:cNvCxnSpPr>
          <p:nvPr userDrawn="1"/>
        </p:nvCxnSpPr>
        <p:spPr>
          <a:xfrm>
            <a:off x="864753" y="1271258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>
            <a:extLst>
              <a:ext uri="{FF2B5EF4-FFF2-40B4-BE49-F238E27FC236}">
                <a16:creationId xmlns:a16="http://schemas.microsoft.com/office/drawing/2014/main" id="{7B74F407-42B2-5642-8415-275059DB9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76" y="1631511"/>
            <a:ext cx="4603377" cy="14600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r>
              <a:rPr kumimoji="1" lang="ko-KR" altLang="en-US" sz="4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제목을</a:t>
            </a:r>
            <a:br>
              <a:rPr kumimoji="1" lang="en-US" altLang="ko-KR" sz="4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</a:br>
            <a:r>
              <a:rPr kumimoji="1" lang="ko-KR" altLang="en-US" sz="4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입력해주세요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976F03-1371-D441-8015-26D19F3858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5401" y="913731"/>
            <a:ext cx="4603377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Lato Black" panose="020F0502020204030203" pitchFamily="34" charset="0"/>
              </a:defRPr>
            </a:lvl1pPr>
          </a:lstStyle>
          <a:p>
            <a:pPr lvl="0"/>
            <a:r>
              <a:rPr kumimoji="1" lang="en-US" altLang="ko-KR" dirty="0"/>
              <a:t>SEMINAR / STUDY / PROJECT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선택해서 입력해주세요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778F2EA8-4EC8-9C48-BE3A-5068B4E072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777" y="5399335"/>
            <a:ext cx="2081596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 panose="020F0302020204030203" pitchFamily="34" charset="0"/>
              </a:defRPr>
            </a:lvl1pPr>
          </a:lstStyle>
          <a:p>
            <a:pPr lvl="0"/>
            <a:r>
              <a:rPr kumimoji="1" lang="en-US" altLang="ko-KR" dirty="0"/>
              <a:t>2018.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R" altLang="en-US" dirty="0"/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001466E2-0FC3-6441-83DA-18D57CACBF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5777" y="5707112"/>
            <a:ext cx="2081596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소속 이름</a:t>
            </a:r>
          </a:p>
        </p:txBody>
      </p:sp>
    </p:spTree>
    <p:extLst>
      <p:ext uri="{BB962C8B-B14F-4D97-AF65-F5344CB8AC3E}">
        <p14:creationId xmlns:p14="http://schemas.microsoft.com/office/powerpoint/2010/main" val="15503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F4A89D-6F3D-3849-96F1-AF376F82B7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244353" cy="6858000"/>
          </a:xfrm>
          <a:prstGeom prst="rect">
            <a:avLst/>
          </a:prstGeom>
        </p:spPr>
      </p:pic>
      <p:sp>
        <p:nvSpPr>
          <p:cNvPr id="7" name="텍스트상자 6">
            <a:extLst>
              <a:ext uri="{FF2B5EF4-FFF2-40B4-BE49-F238E27FC236}">
                <a16:creationId xmlns:a16="http://schemas.microsoft.com/office/drawing/2014/main" id="{4107E5EC-794F-E44A-985A-8125415FBE80}"/>
              </a:ext>
            </a:extLst>
          </p:cNvPr>
          <p:cNvSpPr txBox="1"/>
          <p:nvPr userDrawn="1"/>
        </p:nvSpPr>
        <p:spPr>
          <a:xfrm>
            <a:off x="3525425" y="3105834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i="0" dirty="0">
                <a:solidFill>
                  <a:srgbClr val="4F42E9"/>
                </a:solidFill>
                <a:latin typeface="Lato Black" panose="020F0502020204030203" pitchFamily="34" charset="0"/>
              </a:rPr>
              <a:t>CONTENTS</a:t>
            </a:r>
            <a:endParaRPr kumimoji="1" lang="ko-KR" altLang="en-US" sz="3600" b="1" i="0" dirty="0">
              <a:solidFill>
                <a:srgbClr val="4F42E9"/>
              </a:solidFill>
              <a:latin typeface="Lato Black" panose="020F0502020204030203" pitchFamily="34" charset="0"/>
            </a:endParaRP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8173712E-57E7-FC45-BB1D-894528F6A5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7021" y="1701414"/>
            <a:ext cx="2910119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D7A1B44-3637-8340-B3EA-71CFBB0050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17020" y="2095332"/>
            <a:ext cx="2910119" cy="93642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25" name="텍스트 개체 틀 9">
            <a:extLst>
              <a:ext uri="{FF2B5EF4-FFF2-40B4-BE49-F238E27FC236}">
                <a16:creationId xmlns:a16="http://schemas.microsoft.com/office/drawing/2014/main" id="{85C1C63F-49F6-7A41-9156-8ABD6D0AB1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88218" y="1701414"/>
            <a:ext cx="428802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FC5E5D"/>
                </a:solidFill>
                <a:latin typeface="Lato Black" panose="020F0502020204030203" pitchFamily="34" charset="0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F9995E3C-1B04-9B4B-A40B-0DE077CBC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7021" y="3268860"/>
            <a:ext cx="2910119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D9F51F04-469F-9643-85AD-82A658B1D2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7020" y="3662778"/>
            <a:ext cx="2910119" cy="93642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FF8C19F-8E77-0342-882B-634DBC5DA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88218" y="3268860"/>
            <a:ext cx="428802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FC5E5D"/>
                </a:solidFill>
                <a:latin typeface="Lato Black" panose="020F0502020204030203" pitchFamily="34" charset="0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en-US" altLang="ko-KR" dirty="0"/>
              <a:t>02</a:t>
            </a:r>
            <a:endParaRPr kumimoji="1" lang="ko-KR" altLang="en-US" dirty="0"/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66A4FC5D-AF0B-8B48-8750-1466F67D6A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7021" y="4836306"/>
            <a:ext cx="2910119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30" name="텍스트 개체 틀 13">
            <a:extLst>
              <a:ext uri="{FF2B5EF4-FFF2-40B4-BE49-F238E27FC236}">
                <a16:creationId xmlns:a16="http://schemas.microsoft.com/office/drawing/2014/main" id="{1C605F8D-0026-5A4F-ABF3-F3C41FEDDB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7020" y="5230224"/>
            <a:ext cx="2910119" cy="93642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A5423843-B5F9-1348-A992-2E783D275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88218" y="4836306"/>
            <a:ext cx="428802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FC5E5D"/>
                </a:solidFill>
                <a:latin typeface="Lato Black" panose="020F0502020204030203" pitchFamily="34" charset="0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en-US" altLang="ko-KR" dirty="0"/>
              <a:t>03</a:t>
            </a:r>
            <a:endParaRPr kumimoji="1"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01900FF-A62C-9040-979B-E8F619410E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565127" y="607718"/>
            <a:ext cx="1015172" cy="2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4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201D1-4591-454E-B320-024B1CC3F8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5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F9940CDD-3DDD-B84D-852A-F265C7B7BBBD}"/>
              </a:ext>
            </a:extLst>
          </p:cNvPr>
          <p:cNvSpPr/>
          <p:nvPr userDrawn="1"/>
        </p:nvSpPr>
        <p:spPr>
          <a:xfrm>
            <a:off x="3740552" y="1073552"/>
            <a:ext cx="4710896" cy="4710896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31B8A94-44ED-AC41-8320-61761A1D54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738" y="2906102"/>
            <a:ext cx="3364523" cy="522898"/>
          </a:xfrm>
          <a:prstGeom prst="rect">
            <a:avLst/>
          </a:prstGeom>
        </p:spPr>
        <p:txBody>
          <a:bodyPr/>
          <a:lstStyle>
            <a:lvl1pPr algn="ctr">
              <a:defRPr sz="2400" b="1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kumimoji="1" lang="ko-KR" altLang="en-US" dirty="0"/>
              <a:t>소제목을 입력해주세요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7805AD2-3217-194B-A1B7-431B9DE3C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6014" y="3534626"/>
            <a:ext cx="1779970" cy="1239838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D390EAF-D932-B141-94D9-C52AA7013A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5511" y="2072140"/>
            <a:ext cx="2720975" cy="7283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 i="0">
                <a:solidFill>
                  <a:srgbClr val="4F42E9"/>
                </a:solidFill>
                <a:latin typeface="Lato Black" panose="020F0502020204030203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1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E172BCA-44C4-F742-925C-DADDDB67EA92}"/>
              </a:ext>
            </a:extLst>
          </p:cNvPr>
          <p:cNvCxnSpPr>
            <a:cxnSpLocks/>
          </p:cNvCxnSpPr>
          <p:nvPr userDrawn="1"/>
        </p:nvCxnSpPr>
        <p:spPr>
          <a:xfrm>
            <a:off x="617366" y="955169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7">
            <a:extLst>
              <a:ext uri="{FF2B5EF4-FFF2-40B4-BE49-F238E27FC236}">
                <a16:creationId xmlns:a16="http://schemas.microsoft.com/office/drawing/2014/main" id="{5C18E5F3-BB2F-904C-B401-D92D135C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3362" y="6157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A6B39EF6-9E4D-E34F-A09F-7405574CBF7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바닥글 개체 틀 16">
            <a:extLst>
              <a:ext uri="{FF2B5EF4-FFF2-40B4-BE49-F238E27FC236}">
                <a16:creationId xmlns:a16="http://schemas.microsoft.com/office/drawing/2014/main" id="{728C7ACC-9CD9-1249-8F0E-CE9D5E4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294" y="61575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kumimoji="1" lang="ko-KR" altLang="en-US" dirty="0"/>
              <a:t>프리젠테이션 제목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8A8B3D-1B4B-E64F-A9F9-86CF2D66DD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293" y="545123"/>
            <a:ext cx="3942837" cy="311323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rgbClr val="4F42E9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kumimoji="1" lang="ko-KR" altLang="en-US" dirty="0"/>
              <a:t>제목을 입력해주세요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9FD515-487D-8F45-B551-F3095D297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0565127" y="607718"/>
            <a:ext cx="1015172" cy="2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F4A33-B376-5849-AA5C-5937538FC15D}"/>
              </a:ext>
            </a:extLst>
          </p:cNvPr>
          <p:cNvSpPr/>
          <p:nvPr userDrawn="1"/>
        </p:nvSpPr>
        <p:spPr>
          <a:xfrm>
            <a:off x="0" y="4224759"/>
            <a:ext cx="12192000" cy="2633240"/>
          </a:xfrm>
          <a:prstGeom prst="rect">
            <a:avLst/>
          </a:prstGeom>
          <a:solidFill>
            <a:srgbClr val="4F4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E172BCA-44C4-F742-925C-DADDDB67EA92}"/>
              </a:ext>
            </a:extLst>
          </p:cNvPr>
          <p:cNvCxnSpPr>
            <a:cxnSpLocks/>
          </p:cNvCxnSpPr>
          <p:nvPr userDrawn="1"/>
        </p:nvCxnSpPr>
        <p:spPr>
          <a:xfrm>
            <a:off x="617366" y="955169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7">
            <a:extLst>
              <a:ext uri="{FF2B5EF4-FFF2-40B4-BE49-F238E27FC236}">
                <a16:creationId xmlns:a16="http://schemas.microsoft.com/office/drawing/2014/main" id="{5C18E5F3-BB2F-904C-B401-D92D135C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3362" y="6157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A6B39EF6-9E4D-E34F-A09F-7405574CBF7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바닥글 개체 틀 16">
            <a:extLst>
              <a:ext uri="{FF2B5EF4-FFF2-40B4-BE49-F238E27FC236}">
                <a16:creationId xmlns:a16="http://schemas.microsoft.com/office/drawing/2014/main" id="{728C7ACC-9CD9-1249-8F0E-CE9D5E4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294" y="61575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8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kumimoji="1" lang="ko-KR" altLang="en-US"/>
              <a:t>프리젠테이션 제목</a:t>
            </a:r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8A8B3D-1B4B-E64F-A9F9-86CF2D66DD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293" y="545123"/>
            <a:ext cx="3942837" cy="311323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rgbClr val="4F42E9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kumimoji="1" lang="ko-KR" altLang="en-US" dirty="0"/>
              <a:t>제목을 입력해주세요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9FD515-487D-8F45-B551-F3095D297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0565127" y="607718"/>
            <a:ext cx="1015172" cy="21247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24AD341-E1DE-8D44-A8C6-27B9BDA981BC}"/>
              </a:ext>
            </a:extLst>
          </p:cNvPr>
          <p:cNvSpPr/>
          <p:nvPr userDrawn="1"/>
        </p:nvSpPr>
        <p:spPr>
          <a:xfrm>
            <a:off x="1345602" y="1632030"/>
            <a:ext cx="2882096" cy="4112934"/>
          </a:xfrm>
          <a:prstGeom prst="roundRect">
            <a:avLst>
              <a:gd name="adj" fmla="val 4158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59F1BA70-B5A6-C940-AF99-C9BED1D08D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8775" y="3462415"/>
            <a:ext cx="2375749" cy="2394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i="0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8BE560E-A846-8442-8D26-DFB12A277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8775" y="3875018"/>
            <a:ext cx="2375750" cy="1475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en-US" altLang="ko-KR" sz="1000" b="0" i="0" smtClean="0">
                <a:effectLst/>
              </a:defRPr>
            </a:lvl1pPr>
          </a:lstStyle>
          <a:p>
            <a:pPr lvl="0"/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것이 황금시대의 설레는 아름답고 그들은 청춘은 그리하였는가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오직 크고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불어 많이 바로 싶이 이상 찾아 쓸쓸하랴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하는 것은 우리 눈에 천고에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endParaRPr kumimoji="1" lang="ko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7335E81-96BC-604D-9C5A-F7F21DBDBDF0}"/>
              </a:ext>
            </a:extLst>
          </p:cNvPr>
          <p:cNvSpPr/>
          <p:nvPr userDrawn="1"/>
        </p:nvSpPr>
        <p:spPr>
          <a:xfrm>
            <a:off x="4654952" y="1632030"/>
            <a:ext cx="2882096" cy="4112934"/>
          </a:xfrm>
          <a:prstGeom prst="roundRect">
            <a:avLst>
              <a:gd name="adj" fmla="val 4158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개체 틀 17">
            <a:extLst>
              <a:ext uri="{FF2B5EF4-FFF2-40B4-BE49-F238E27FC236}">
                <a16:creationId xmlns:a16="http://schemas.microsoft.com/office/drawing/2014/main" id="{AE1286D9-FD2B-5543-B1D9-39B76C77A9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08126" y="3462415"/>
            <a:ext cx="2375749" cy="2394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i="0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  <p:sp>
        <p:nvSpPr>
          <p:cNvPr id="38" name="텍스트 개체 틀 26">
            <a:extLst>
              <a:ext uri="{FF2B5EF4-FFF2-40B4-BE49-F238E27FC236}">
                <a16:creationId xmlns:a16="http://schemas.microsoft.com/office/drawing/2014/main" id="{5F3D627E-B183-A24A-9C1A-E06CAE0AE5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08125" y="3875018"/>
            <a:ext cx="2375750" cy="1475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en-US" altLang="ko-KR" sz="1000" b="0" i="0" smtClean="0">
                <a:effectLst/>
              </a:defRPr>
            </a:lvl1pPr>
          </a:lstStyle>
          <a:p>
            <a:pPr lvl="0"/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것이 황금시대의 설레는 아름답고 그들은 청춘은 그리하였는가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오직 크고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불어 많이 바로 싶이 이상 찾아 쓸쓸하랴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하는 것은 우리 눈에 천고에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endParaRPr kumimoji="1" lang="ko-KR" altLang="en-US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F4C1A484-5801-C84E-B695-0195C49041A3}"/>
              </a:ext>
            </a:extLst>
          </p:cNvPr>
          <p:cNvSpPr/>
          <p:nvPr userDrawn="1"/>
        </p:nvSpPr>
        <p:spPr>
          <a:xfrm>
            <a:off x="7964302" y="1632030"/>
            <a:ext cx="2882096" cy="4112934"/>
          </a:xfrm>
          <a:prstGeom prst="roundRect">
            <a:avLst>
              <a:gd name="adj" fmla="val 4158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텍스트 개체 틀 17">
            <a:extLst>
              <a:ext uri="{FF2B5EF4-FFF2-40B4-BE49-F238E27FC236}">
                <a16:creationId xmlns:a16="http://schemas.microsoft.com/office/drawing/2014/main" id="{24183CA6-C184-7143-9E45-581C0A703E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7476" y="3462415"/>
            <a:ext cx="2375749" cy="2394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i="0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  <p:sp>
        <p:nvSpPr>
          <p:cNvPr id="41" name="텍스트 개체 틀 26">
            <a:extLst>
              <a:ext uri="{FF2B5EF4-FFF2-40B4-BE49-F238E27FC236}">
                <a16:creationId xmlns:a16="http://schemas.microsoft.com/office/drawing/2014/main" id="{D23AC8DE-0474-3E4A-84F9-53DA37301A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7475" y="3875018"/>
            <a:ext cx="2375750" cy="1475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en-US" altLang="ko-KR" sz="1000" b="0" i="0" smtClean="0">
                <a:effectLst/>
              </a:defRPr>
            </a:lvl1pPr>
          </a:lstStyle>
          <a:p>
            <a:pPr lvl="0"/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것이 황금시대의 설레는 아름답고 그들은 청춘은 그리하였는가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오직 크고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불어 많이 바로 싶이 이상 찾아 쓸쓸하랴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하는 것은 우리 눈에 천고에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9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E172BCA-44C4-F742-925C-DADDDB67EA92}"/>
              </a:ext>
            </a:extLst>
          </p:cNvPr>
          <p:cNvCxnSpPr>
            <a:cxnSpLocks/>
          </p:cNvCxnSpPr>
          <p:nvPr userDrawn="1"/>
        </p:nvCxnSpPr>
        <p:spPr>
          <a:xfrm>
            <a:off x="617366" y="955169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7">
            <a:extLst>
              <a:ext uri="{FF2B5EF4-FFF2-40B4-BE49-F238E27FC236}">
                <a16:creationId xmlns:a16="http://schemas.microsoft.com/office/drawing/2014/main" id="{5C18E5F3-BB2F-904C-B401-D92D135C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3362" y="6157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A6B39EF6-9E4D-E34F-A09F-7405574CBF7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바닥글 개체 틀 16">
            <a:extLst>
              <a:ext uri="{FF2B5EF4-FFF2-40B4-BE49-F238E27FC236}">
                <a16:creationId xmlns:a16="http://schemas.microsoft.com/office/drawing/2014/main" id="{728C7ACC-9CD9-1249-8F0E-CE9D5E4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294" y="61575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kumimoji="1" lang="ko-KR" altLang="en-US" dirty="0"/>
              <a:t>프리젠테이션 제목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8A8B3D-1B4B-E64F-A9F9-86CF2D66DD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293" y="545123"/>
            <a:ext cx="3942837" cy="311323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rgbClr val="4F42E9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kumimoji="1" lang="ko-KR" altLang="en-US" dirty="0"/>
              <a:t>제목을 입력해주세요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9FD515-487D-8F45-B551-F3095D297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0565127" y="607718"/>
            <a:ext cx="1015172" cy="212478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EE50C68-2664-C14F-B7E5-0D97F8B365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8077" y="1635125"/>
            <a:ext cx="6182969" cy="396240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0777E40-016D-5241-81B5-A83338048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65808" y="4655127"/>
            <a:ext cx="2819640" cy="9423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 b="0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것이 황금시대의 설레는 아름답고 그들은 청춘은 그리하였는가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오직 크고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불어 많이 바로 싶이 이상 찾아 쓸쓸하랴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하는 것은 우리 눈에 천고에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endParaRPr kumimoji="1" lang="ko-KR" altLang="en-US" dirty="0"/>
          </a:p>
        </p:txBody>
      </p:sp>
      <p:sp>
        <p:nvSpPr>
          <p:cNvPr id="12" name="텍스트 개체 틀 17">
            <a:extLst>
              <a:ext uri="{FF2B5EF4-FFF2-40B4-BE49-F238E27FC236}">
                <a16:creationId xmlns:a16="http://schemas.microsoft.com/office/drawing/2014/main" id="{FEFBB49A-980C-034E-8378-BDC9059D39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5807" y="4415654"/>
            <a:ext cx="2819640" cy="2394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 i="0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308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7DA0D3D-6ED7-8A4B-AA57-A4A658B20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41577" y="0"/>
            <a:ext cx="6750423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77166B-4E8F-984B-8C2E-52D73AEAF7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515" y="6234705"/>
            <a:ext cx="1015172" cy="212478"/>
          </a:xfrm>
          <a:prstGeom prst="rect">
            <a:avLst/>
          </a:prstGeom>
        </p:spPr>
      </p:pic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D3106C34-3E0E-F44E-B60C-BA9C867DBC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776" y="5399335"/>
            <a:ext cx="4603377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 panose="020F0302020204030203" pitchFamily="34" charset="0"/>
              </a:defRPr>
            </a:lvl1pPr>
          </a:lstStyle>
          <a:p>
            <a:pPr lvl="0"/>
            <a:r>
              <a:rPr kumimoji="1" lang="en-US" altLang="ko-KR" dirty="0"/>
              <a:t>2018.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0ABB68A9-7144-E340-9D8E-51779F0039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5776" y="5707112"/>
            <a:ext cx="4603377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소속 이름</a:t>
            </a:r>
          </a:p>
        </p:txBody>
      </p:sp>
      <p:sp>
        <p:nvSpPr>
          <p:cNvPr id="2" name="텍스트상자 1">
            <a:extLst>
              <a:ext uri="{FF2B5EF4-FFF2-40B4-BE49-F238E27FC236}">
                <a16:creationId xmlns:a16="http://schemas.microsoft.com/office/drawing/2014/main" id="{B9D6FD45-A882-2C41-A3DB-43B9D51B8CD6}"/>
              </a:ext>
            </a:extLst>
          </p:cNvPr>
          <p:cNvSpPr txBox="1"/>
          <p:nvPr userDrawn="1"/>
        </p:nvSpPr>
        <p:spPr>
          <a:xfrm>
            <a:off x="765776" y="1595063"/>
            <a:ext cx="32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0" i="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감사합니다</a:t>
            </a: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E59A2177-105A-C048-9053-38F80777F19E}"/>
              </a:ext>
            </a:extLst>
          </p:cNvPr>
          <p:cNvSpPr txBox="1"/>
          <p:nvPr userDrawn="1"/>
        </p:nvSpPr>
        <p:spPr>
          <a:xfrm>
            <a:off x="775401" y="913731"/>
            <a:ext cx="342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i="0" dirty="0">
                <a:latin typeface="Lato Black" panose="020F0502020204030203" pitchFamily="34" charset="0"/>
              </a:rPr>
              <a:t>THANKS FOR WATCHING</a:t>
            </a:r>
            <a:endParaRPr kumimoji="1" lang="ko-KR" altLang="en-US" sz="1400" b="1" i="0" dirty="0">
              <a:latin typeface="Lato Black" panose="020F0502020204030203" pitchFamily="34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9EF6040-B10B-4248-9F2C-CB87E162443E}"/>
              </a:ext>
            </a:extLst>
          </p:cNvPr>
          <p:cNvCxnSpPr>
            <a:cxnSpLocks/>
          </p:cNvCxnSpPr>
          <p:nvPr userDrawn="1"/>
        </p:nvCxnSpPr>
        <p:spPr>
          <a:xfrm>
            <a:off x="864753" y="1271258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1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54" r:id="rId5"/>
    <p:sldLayoutId id="2147483655" r:id="rId6"/>
    <p:sldLayoutId id="2147483653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CA92-AD82-E840-B093-81740EAF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3D11E-DB9B-9245-87B4-5602BAD3A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7647B-D389-7044-8D22-3A4F6BCA1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B2E2AB-B64F-5745-B2CC-DA305CBDB9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068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3EB32F-4F91-E241-8000-A2462CBEC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2BD44-D1DF-B341-96C2-F7CBECBCBC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D58F2-5922-4346-BD6E-B6477B864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FC4738-2A3D-E44A-8FB8-382AD0FC51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21D85E-55D2-E448-9C8F-08088F2F05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DCCAD3-EC7F-4B49-AE0A-F06D96769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5F0DB0B-F735-0E41-9467-3CED13DF1E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AD6862A-CED1-D749-A22B-408FF151E6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0577EE9-F11F-314F-A4C3-F96CEFC061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883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8815A-AB22-EA40-A7D4-CB678379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2F5A4-4DCA-8541-BC79-F7BD7ABC6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5FFCE-9AAD-534C-8F62-713EAD0725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79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CF3883-2F59-4148-A3BB-FE7151A3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ko-KR" altLang="en-US"/>
              <a:t>프리젠테이션 제목</a:t>
            </a:r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84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B562CE-03AA-9640-86A4-7A6518A5E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42D5A-BD9E-BA4F-9B02-244DE4313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ko-KR" altLang="en-US"/>
              <a:t>프리젠테이션 제목</a:t>
            </a:r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EB6C981-3A3E-2B48-BFD0-23DBF5D1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63A1C-F7A5-B44D-B74D-EF1B72458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171EE3-5D90-1144-9EDD-00162409C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B2FB05-F54F-B94C-B677-8751FF9252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A4897F7-B40F-B94E-8DAF-53FA6010C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1D33F7A-B7A4-9E47-AD44-4AD248F042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A877217-FF5D-0640-BA3D-C91D0E6E2A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E5ED5A-8D35-484B-B510-3854BE37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52" y="2268570"/>
            <a:ext cx="732025" cy="732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33AF81-6152-3546-8937-9436F096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987" y="2268570"/>
            <a:ext cx="732025" cy="732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6B65B4-82AB-CC4E-A841-BBD2A109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922" y="2268570"/>
            <a:ext cx="732025" cy="7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5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E42BC3-ADC3-0641-B760-56AEED74A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CED8D-2862-204B-B064-CFCCCB913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ko-KR" altLang="en-US"/>
              <a:t>프리젠테이션 제목</a:t>
            </a:r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F2E408-209A-3941-9D02-181C4EA2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9B848D8-DA59-6048-BAD3-6160EFC6A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8A83B5A-0B55-6145-9BA6-8BB073056C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ED63F4D-3565-7A47-90DD-6D30D13AD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022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6C37E1-638A-B74E-97DE-9304A7181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8D606-0318-0A43-B971-75FBE4B0B6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4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</Words>
  <Application>Microsoft Macintosh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-apple-system</vt:lpstr>
      <vt:lpstr>맑은 고딕</vt:lpstr>
      <vt:lpstr>NanumSquareOTF</vt:lpstr>
      <vt:lpstr>NanumSquareOTF ExtraBold</vt:lpstr>
      <vt:lpstr>NanumSquareOTF Light</vt:lpstr>
      <vt:lpstr>Arial</vt:lpstr>
      <vt:lpstr>Lato</vt:lpstr>
      <vt:lpstr>Lato Black</vt:lpstr>
      <vt:lpstr>Lato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김주성</cp:lastModifiedBy>
  <cp:revision>22</cp:revision>
  <dcterms:created xsi:type="dcterms:W3CDTF">2018-08-15T02:17:41Z</dcterms:created>
  <dcterms:modified xsi:type="dcterms:W3CDTF">2018-08-18T06:44:30Z</dcterms:modified>
</cp:coreProperties>
</file>