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9772cf24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9772cf24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9772cf24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9772cf24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9772cf24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9772cf24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9772cf24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9772cf24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9772cf24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9772cf24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9772cf24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9772cf24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9772cf24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9772cf24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9772cf24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9772cf24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e9772cf24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e9772cf24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9772cf24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9772cf24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9772cf2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9772cf2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9772cf24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9772cf2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857d8e9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857d8e9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9772cf24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9772cf24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9772cf24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9772cf24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9772cf24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9772cf24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9772cf24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9772cf24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9772cf24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9772cf24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://www.naver.com" TargetMode="External"/><Relationship Id="rId5" Type="http://schemas.openxmlformats.org/officeDocument/2006/relationships/hyperlink" Target="http://www.goog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노드</a:t>
            </a:r>
            <a:r>
              <a:rPr lang="ko"/>
              <a:t>팀 </a:t>
            </a:r>
            <a:r>
              <a:rPr lang="ko"/>
              <a:t>10</a:t>
            </a:r>
            <a:r>
              <a:rPr lang="ko"/>
              <a:t>분 세미나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DNS 적용 후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009" y="33149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6582161" y="4159248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1.1.1.1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</a:t>
            </a:r>
            <a:r>
              <a:rPr lang="ko" sz="1300">
                <a:solidFill>
                  <a:srgbClr val="000000"/>
                </a:solidFill>
              </a:rPr>
              <a:t>www.google.com)</a:t>
            </a:r>
            <a:endParaRPr sz="1500"/>
          </a:p>
        </p:txBody>
      </p:sp>
      <p:sp>
        <p:nvSpPr>
          <p:cNvPr id="146" name="Google Shape;146;p22"/>
          <p:cNvSpPr txBox="1"/>
          <p:nvPr/>
        </p:nvSpPr>
        <p:spPr>
          <a:xfrm>
            <a:off x="6532025" y="29756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Web Server</a:t>
            </a:r>
            <a:endParaRPr sz="1300"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084" y="33149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1322238" y="29756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609" y="1636584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3873750" y="1283075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DNS Server</a:t>
            </a:r>
            <a:endParaRPr sz="1300"/>
          </a:p>
        </p:txBody>
      </p:sp>
      <p:cxnSp>
        <p:nvCxnSpPr>
          <p:cNvPr id="151" name="Google Shape;151;p22"/>
          <p:cNvCxnSpPr/>
          <p:nvPr/>
        </p:nvCxnSpPr>
        <p:spPr>
          <a:xfrm rot="-1614538">
            <a:off x="2912517" y="2796807"/>
            <a:ext cx="1430483" cy="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2" name="Google Shape;152;p22"/>
          <p:cNvSpPr txBox="1"/>
          <p:nvPr/>
        </p:nvSpPr>
        <p:spPr>
          <a:xfrm rot="-1616883">
            <a:off x="2484806" y="2312946"/>
            <a:ext cx="1946898" cy="415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0000"/>
                </a:solidFill>
              </a:rPr>
              <a:t>1.1.1.1 이야</a:t>
            </a:r>
            <a:endParaRPr sz="12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DNS 적용 후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009" y="33149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6582161" y="4159248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1.1.1.1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</a:t>
            </a:r>
            <a:r>
              <a:rPr lang="ko" sz="1300">
                <a:solidFill>
                  <a:srgbClr val="000000"/>
                </a:solidFill>
              </a:rPr>
              <a:t>www.google.com)</a:t>
            </a:r>
            <a:endParaRPr sz="1500"/>
          </a:p>
        </p:txBody>
      </p:sp>
      <p:sp>
        <p:nvSpPr>
          <p:cNvPr id="160" name="Google Shape;160;p23"/>
          <p:cNvSpPr txBox="1"/>
          <p:nvPr/>
        </p:nvSpPr>
        <p:spPr>
          <a:xfrm>
            <a:off x="6532025" y="29756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Web Server</a:t>
            </a:r>
            <a:endParaRPr sz="1300"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084" y="33149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1322238" y="29756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609" y="1636584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/>
        </p:nvSpPr>
        <p:spPr>
          <a:xfrm>
            <a:off x="3873750" y="1283075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DNS Server</a:t>
            </a:r>
            <a:endParaRPr sz="1300"/>
          </a:p>
        </p:txBody>
      </p:sp>
      <p:sp>
        <p:nvSpPr>
          <p:cNvPr id="165" name="Google Shape;165;p23"/>
          <p:cNvSpPr/>
          <p:nvPr/>
        </p:nvSpPr>
        <p:spPr>
          <a:xfrm>
            <a:off x="1766200" y="2377975"/>
            <a:ext cx="1326600" cy="521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고마웡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DNS 적용 후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009" y="33149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6582161" y="4159248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1.1.1.1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</a:t>
            </a:r>
            <a:r>
              <a:rPr lang="ko" sz="1300">
                <a:solidFill>
                  <a:srgbClr val="000000"/>
                </a:solidFill>
              </a:rPr>
              <a:t>www.google.com)</a:t>
            </a:r>
            <a:endParaRPr sz="1500"/>
          </a:p>
        </p:txBody>
      </p:sp>
      <p:sp>
        <p:nvSpPr>
          <p:cNvPr id="173" name="Google Shape;173;p24"/>
          <p:cNvSpPr txBox="1"/>
          <p:nvPr/>
        </p:nvSpPr>
        <p:spPr>
          <a:xfrm>
            <a:off x="6532025" y="29756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Web Server</a:t>
            </a:r>
            <a:endParaRPr sz="1300"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084" y="33149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 txBox="1"/>
          <p:nvPr/>
        </p:nvSpPr>
        <p:spPr>
          <a:xfrm>
            <a:off x="1322238" y="29756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cxnSp>
        <p:nvCxnSpPr>
          <p:cNvPr id="176" name="Google Shape;176;p24"/>
          <p:cNvCxnSpPr/>
          <p:nvPr/>
        </p:nvCxnSpPr>
        <p:spPr>
          <a:xfrm>
            <a:off x="2784750" y="3685600"/>
            <a:ext cx="3879300" cy="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609" y="1636584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/>
        </p:nvSpPr>
        <p:spPr>
          <a:xfrm>
            <a:off x="3873750" y="1283075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DNS Server</a:t>
            </a:r>
            <a:endParaRPr sz="1300"/>
          </a:p>
        </p:txBody>
      </p:sp>
      <p:sp>
        <p:nvSpPr>
          <p:cNvPr id="179" name="Google Shape;179;p24"/>
          <p:cNvSpPr txBox="1"/>
          <p:nvPr/>
        </p:nvSpPr>
        <p:spPr>
          <a:xfrm rot="-2119">
            <a:off x="3702981" y="3269491"/>
            <a:ext cx="194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0000"/>
                </a:solidFill>
              </a:rPr>
              <a:t>Target IP: 1.1.1.1</a:t>
            </a:r>
            <a:endParaRPr sz="12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주</a:t>
            </a:r>
            <a:r>
              <a:rPr lang="ko"/>
              <a:t>요 DNS 서버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국내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KT, SK Broadband, LG U+, CJ Hellovision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해외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Google, Cloudflare, IBM, Open DNS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응용편 (유해사이</a:t>
            </a:r>
            <a:r>
              <a:rPr lang="ko"/>
              <a:t>트 차단)</a:t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009" y="33149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6582161" y="4159248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1.1.1.1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</a:t>
            </a:r>
            <a:r>
              <a:rPr lang="ko" sz="1300">
                <a:solidFill>
                  <a:srgbClr val="000000"/>
                </a:solidFill>
              </a:rPr>
              <a:t>www.google.com)</a:t>
            </a:r>
            <a:endParaRPr sz="1500"/>
          </a:p>
        </p:txBody>
      </p:sp>
      <p:sp>
        <p:nvSpPr>
          <p:cNvPr id="193" name="Google Shape;193;p26"/>
          <p:cNvSpPr txBox="1"/>
          <p:nvPr/>
        </p:nvSpPr>
        <p:spPr>
          <a:xfrm>
            <a:off x="6532025" y="29756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Web Server</a:t>
            </a:r>
            <a:endParaRPr sz="1300"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084" y="33149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1322238" y="29756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609" y="1636584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3873750" y="1283075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DNS Server</a:t>
            </a:r>
            <a:endParaRPr sz="1300"/>
          </a:p>
        </p:txBody>
      </p:sp>
      <p:cxnSp>
        <p:nvCxnSpPr>
          <p:cNvPr id="198" name="Google Shape;198;p26"/>
          <p:cNvCxnSpPr/>
          <p:nvPr/>
        </p:nvCxnSpPr>
        <p:spPr>
          <a:xfrm rot="-1614538">
            <a:off x="2912517" y="2796807"/>
            <a:ext cx="1430483" cy="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6"/>
          <p:cNvSpPr txBox="1"/>
          <p:nvPr/>
        </p:nvSpPr>
        <p:spPr>
          <a:xfrm rot="-1616883">
            <a:off x="2484806" y="2312946"/>
            <a:ext cx="1946898" cy="415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0000"/>
                </a:solidFill>
              </a:rPr>
              <a:t>www.XXX.com 의 IP주소가 뭐야?</a:t>
            </a:r>
            <a:endParaRPr sz="12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응용편 (유해사이트 차단)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009" y="33149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6582161" y="4159248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1.1.1.1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</a:t>
            </a:r>
            <a:r>
              <a:rPr lang="ko" sz="1300">
                <a:solidFill>
                  <a:srgbClr val="000000"/>
                </a:solidFill>
              </a:rPr>
              <a:t>www.google.com)</a:t>
            </a:r>
            <a:endParaRPr sz="1500"/>
          </a:p>
        </p:txBody>
      </p:sp>
      <p:sp>
        <p:nvSpPr>
          <p:cNvPr id="207" name="Google Shape;207;p27"/>
          <p:cNvSpPr txBox="1"/>
          <p:nvPr/>
        </p:nvSpPr>
        <p:spPr>
          <a:xfrm>
            <a:off x="6532025" y="29756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Web Server</a:t>
            </a:r>
            <a:endParaRPr sz="1300"/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084" y="33149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/>
        </p:nvSpPr>
        <p:spPr>
          <a:xfrm>
            <a:off x="1322238" y="29756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pic>
        <p:nvPicPr>
          <p:cNvPr id="210" name="Google Shape;2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609" y="1636584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/>
        </p:nvSpPr>
        <p:spPr>
          <a:xfrm>
            <a:off x="3873750" y="1283075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DNS Server</a:t>
            </a:r>
            <a:endParaRPr sz="1300"/>
          </a:p>
        </p:txBody>
      </p:sp>
      <p:cxnSp>
        <p:nvCxnSpPr>
          <p:cNvPr id="212" name="Google Shape;212;p27"/>
          <p:cNvCxnSpPr/>
          <p:nvPr/>
        </p:nvCxnSpPr>
        <p:spPr>
          <a:xfrm rot="-1614538">
            <a:off x="2912517" y="2796807"/>
            <a:ext cx="1430483" cy="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3" name="Google Shape;213;p27"/>
          <p:cNvSpPr txBox="1"/>
          <p:nvPr/>
        </p:nvSpPr>
        <p:spPr>
          <a:xfrm rot="-1616883">
            <a:off x="2484806" y="2312946"/>
            <a:ext cx="1946898" cy="415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0000"/>
                </a:solidFill>
              </a:rPr>
              <a:t>121.189.57.82</a:t>
            </a:r>
            <a:r>
              <a:rPr lang="ko" sz="1200">
                <a:solidFill>
                  <a:srgbClr val="CC0000"/>
                </a:solidFill>
              </a:rPr>
              <a:t> 이야</a:t>
            </a:r>
            <a:endParaRPr sz="12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응용편 (유해사이트 차단)</a:t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009" y="33149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/>
          <p:nvPr/>
        </p:nvSpPr>
        <p:spPr>
          <a:xfrm>
            <a:off x="6582161" y="4159248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121.189.57.82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</a:t>
            </a:r>
            <a:r>
              <a:rPr lang="ko" sz="1300">
                <a:solidFill>
                  <a:srgbClr val="000000"/>
                </a:solidFill>
              </a:rPr>
              <a:t>www.</a:t>
            </a:r>
            <a:r>
              <a:rPr lang="ko" sz="1300"/>
              <a:t>warning.or.kr</a:t>
            </a:r>
            <a:r>
              <a:rPr lang="ko" sz="1300">
                <a:solidFill>
                  <a:srgbClr val="000000"/>
                </a:solidFill>
              </a:rPr>
              <a:t>)</a:t>
            </a:r>
            <a:endParaRPr sz="1500"/>
          </a:p>
        </p:txBody>
      </p:sp>
      <p:sp>
        <p:nvSpPr>
          <p:cNvPr id="221" name="Google Shape;221;p28"/>
          <p:cNvSpPr txBox="1"/>
          <p:nvPr/>
        </p:nvSpPr>
        <p:spPr>
          <a:xfrm>
            <a:off x="6532025" y="29756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Web Server</a:t>
            </a:r>
            <a:endParaRPr sz="1300"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084" y="33149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8"/>
          <p:cNvSpPr txBox="1"/>
          <p:nvPr/>
        </p:nvSpPr>
        <p:spPr>
          <a:xfrm>
            <a:off x="1322238" y="29756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609" y="1636584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3873750" y="1283075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DNS Server</a:t>
            </a:r>
            <a:endParaRPr sz="1300"/>
          </a:p>
        </p:txBody>
      </p:sp>
      <p:pic>
        <p:nvPicPr>
          <p:cNvPr id="226" name="Google Shape;22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0237" y="1131375"/>
            <a:ext cx="2324900" cy="15665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7" name="Google Shape;227;p28"/>
          <p:cNvSpPr/>
          <p:nvPr/>
        </p:nvSpPr>
        <p:spPr>
          <a:xfrm>
            <a:off x="1835075" y="2377975"/>
            <a:ext cx="998700" cy="521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...</a:t>
            </a:r>
            <a:endParaRPr/>
          </a:p>
        </p:txBody>
      </p:sp>
      <p:cxnSp>
        <p:nvCxnSpPr>
          <p:cNvPr id="228" name="Google Shape;228;p28"/>
          <p:cNvCxnSpPr/>
          <p:nvPr/>
        </p:nvCxnSpPr>
        <p:spPr>
          <a:xfrm>
            <a:off x="2784750" y="3685600"/>
            <a:ext cx="3879300" cy="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8"/>
          <p:cNvSpPr txBox="1"/>
          <p:nvPr/>
        </p:nvSpPr>
        <p:spPr>
          <a:xfrm rot="-2119">
            <a:off x="3702981" y="3269491"/>
            <a:ext cx="194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0000"/>
                </a:solidFill>
              </a:rPr>
              <a:t>Target IP: 121.189.57.82</a:t>
            </a:r>
            <a:endParaRPr sz="12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</a:t>
            </a:r>
            <a:r>
              <a:rPr lang="ko"/>
              <a:t>킷 구경 (Query)</a:t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75" y="1088050"/>
            <a:ext cx="8465449" cy="354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패킷 구경 (Answer)</a:t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25" y="1095600"/>
            <a:ext cx="8839204" cy="3500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끗</a:t>
            </a:r>
            <a:endParaRPr/>
          </a:p>
        </p:txBody>
      </p:sp>
      <p:sp>
        <p:nvSpPr>
          <p:cNvPr id="247" name="Google Shape;247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도메인 네임 시스템(Domain Name System, DNS)은 호스트의 도메인 이름을 호스트의 네트워크 주소로 바꾸거나 그 반대의 변환을 수행할 수 있도록 하기 위해 개발되었다. 특정 컴퓨터(또는 네트워크로 연결된 임의의 장치)의 주소를 찾기 위해, 사람이 이해하기 쉬운 도메인 이름을 숫자로 된 식별 번호(IP 주소)로 변환해 준다. 도메인 네임 시스템은 흔히 "전화번호부"에 비유된다. 인터넷 도메인 주소 체계로서 TCP/IP의 응용에서, www.example.com과 같은 주 컴퓨터의 도메인 이름을 192.168.1.0과 같은 IP 주소로 변환하고 라우팅 정보를 제공하는 분산형 데이터베이스 시스템이다.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DNS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371225" y="2161550"/>
            <a:ext cx="1654500" cy="10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125.209.222.142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550950" y="2385050"/>
            <a:ext cx="2042100" cy="625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118275" y="2161550"/>
            <a:ext cx="1654500" cy="10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www.naver.com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DNS</a:t>
            </a:r>
            <a:r>
              <a:rPr lang="ko"/>
              <a:t>가 없던 시절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572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한개</a:t>
            </a:r>
            <a:r>
              <a:rPr lang="ko" sz="1700"/>
              <a:t>의 hosts.txt를 </a:t>
            </a:r>
            <a:r>
              <a:rPr lang="ko" sz="1700"/>
              <a:t>스탠퍼드 연구소에서 관리하고 공유함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ko" sz="1700"/>
              <a:t>HOSTMASTER@SRI_NIC 이메일 한 개로 전 세계 도메인을 관리</a:t>
            </a:r>
            <a:endParaRPr sz="17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725" y="1516325"/>
            <a:ext cx="3037750" cy="22783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1088025" y="3741075"/>
            <a:ext cx="3252900" cy="91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125.209.222.142   </a:t>
            </a:r>
            <a:r>
              <a:rPr lang="ko" u="sng">
                <a:solidFill>
                  <a:schemeClr val="hlink"/>
                </a:solidFill>
                <a:hlinkClick r:id="rId4"/>
              </a:rPr>
              <a:t>www.naver.com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12.13.14.15 	  </a:t>
            </a:r>
            <a:r>
              <a:rPr lang="ko" u="sng">
                <a:solidFill>
                  <a:schemeClr val="hlink"/>
                </a:solidFill>
                <a:hlinkClick r:id="rId5"/>
              </a:rPr>
              <a:t>www.google.com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229625" y="3340875"/>
            <a:ext cx="9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hosts.txt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DNS 적</a:t>
            </a:r>
            <a:r>
              <a:rPr lang="ko"/>
              <a:t>용 후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DNS 서버</a:t>
            </a:r>
            <a:r>
              <a:rPr lang="ko"/>
              <a:t>를 등록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자기가 모르는 도메인이 있으면 DNS 서버로부터 알아옴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DNS 적</a:t>
            </a:r>
            <a:r>
              <a:rPr lang="ko"/>
              <a:t>용 후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009" y="33149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6582161" y="4159248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1.1.1.1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</a:t>
            </a:r>
            <a:r>
              <a:rPr lang="ko" sz="1300">
                <a:solidFill>
                  <a:srgbClr val="000000"/>
                </a:solidFill>
              </a:rPr>
              <a:t>www.google.com)</a:t>
            </a:r>
            <a:endParaRPr sz="1500"/>
          </a:p>
        </p:txBody>
      </p:sp>
      <p:sp>
        <p:nvSpPr>
          <p:cNvPr id="92" name="Google Shape;92;p18"/>
          <p:cNvSpPr txBox="1"/>
          <p:nvPr/>
        </p:nvSpPr>
        <p:spPr>
          <a:xfrm>
            <a:off x="6532025" y="29756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Web Server</a:t>
            </a:r>
            <a:endParaRPr sz="13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084" y="33149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1322238" y="29756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cxnSp>
        <p:nvCxnSpPr>
          <p:cNvPr id="95" name="Google Shape;95;p18"/>
          <p:cNvCxnSpPr/>
          <p:nvPr/>
        </p:nvCxnSpPr>
        <p:spPr>
          <a:xfrm>
            <a:off x="253750" y="3685600"/>
            <a:ext cx="1430400" cy="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8"/>
          <p:cNvSpPr txBox="1"/>
          <p:nvPr/>
        </p:nvSpPr>
        <p:spPr>
          <a:xfrm rot="-2119">
            <a:off x="-30644" y="3154966"/>
            <a:ext cx="194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0000"/>
                </a:solidFill>
              </a:rPr>
              <a:t>www.google.com에 접속할래</a:t>
            </a:r>
            <a:endParaRPr sz="1200">
              <a:solidFill>
                <a:srgbClr val="CC0000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609" y="1636584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3873750" y="1283075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DNS Server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DNS 적용 후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009" y="33149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6582161" y="4159248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1.1.1.1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</a:t>
            </a:r>
            <a:r>
              <a:rPr lang="ko" sz="1300">
                <a:solidFill>
                  <a:srgbClr val="000000"/>
                </a:solidFill>
              </a:rPr>
              <a:t>www.google.com)</a:t>
            </a:r>
            <a:endParaRPr sz="1500"/>
          </a:p>
        </p:txBody>
      </p:sp>
      <p:sp>
        <p:nvSpPr>
          <p:cNvPr id="106" name="Google Shape;106;p19"/>
          <p:cNvSpPr txBox="1"/>
          <p:nvPr/>
        </p:nvSpPr>
        <p:spPr>
          <a:xfrm>
            <a:off x="6532025" y="29756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Web Server</a:t>
            </a:r>
            <a:endParaRPr sz="13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084" y="33149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1322238" y="29756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609" y="1636584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3873750" y="1283075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DNS Server</a:t>
            </a:r>
            <a:endParaRPr sz="1300"/>
          </a:p>
        </p:txBody>
      </p:sp>
      <p:sp>
        <p:nvSpPr>
          <p:cNvPr id="111" name="Google Shape;111;p19"/>
          <p:cNvSpPr/>
          <p:nvPr/>
        </p:nvSpPr>
        <p:spPr>
          <a:xfrm>
            <a:off x="1266900" y="2377975"/>
            <a:ext cx="2809500" cy="521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www.google.com</a:t>
            </a:r>
            <a:r>
              <a:rPr lang="ko"/>
              <a:t>이 어디지?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DNS 적용 후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009" y="33149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6582161" y="4159248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1.1.1.1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</a:t>
            </a:r>
            <a:r>
              <a:rPr lang="ko" sz="1300">
                <a:solidFill>
                  <a:srgbClr val="000000"/>
                </a:solidFill>
              </a:rPr>
              <a:t>www.google.com)</a:t>
            </a:r>
            <a:endParaRPr sz="1500"/>
          </a:p>
        </p:txBody>
      </p:sp>
      <p:sp>
        <p:nvSpPr>
          <p:cNvPr id="119" name="Google Shape;119;p20"/>
          <p:cNvSpPr txBox="1"/>
          <p:nvPr/>
        </p:nvSpPr>
        <p:spPr>
          <a:xfrm>
            <a:off x="6532025" y="29756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Web Server</a:t>
            </a:r>
            <a:endParaRPr sz="13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084" y="33149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1322238" y="29756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609" y="1636584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3873750" y="1283075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DNS Server</a:t>
            </a:r>
            <a:endParaRPr sz="1300"/>
          </a:p>
        </p:txBody>
      </p:sp>
      <p:sp>
        <p:nvSpPr>
          <p:cNvPr id="124" name="Google Shape;124;p20"/>
          <p:cNvSpPr/>
          <p:nvPr/>
        </p:nvSpPr>
        <p:spPr>
          <a:xfrm>
            <a:off x="1266900" y="2377975"/>
            <a:ext cx="2809500" cy="521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DNS Server에</a:t>
            </a:r>
            <a:r>
              <a:rPr lang="ko"/>
              <a:t>게 물어봐야겠다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DNS 적용 후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5009" y="33149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6582161" y="4159248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1.1.1.1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(</a:t>
            </a:r>
            <a:r>
              <a:rPr lang="ko" sz="1300">
                <a:solidFill>
                  <a:srgbClr val="000000"/>
                </a:solidFill>
              </a:rPr>
              <a:t>www.google.com)</a:t>
            </a:r>
            <a:endParaRPr sz="1500"/>
          </a:p>
        </p:txBody>
      </p:sp>
      <p:sp>
        <p:nvSpPr>
          <p:cNvPr id="132" name="Google Shape;132;p21"/>
          <p:cNvSpPr txBox="1"/>
          <p:nvPr/>
        </p:nvSpPr>
        <p:spPr>
          <a:xfrm>
            <a:off x="6532025" y="29756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Web Server</a:t>
            </a:r>
            <a:endParaRPr sz="1300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084" y="3314909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1322238" y="2975600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Client</a:t>
            </a:r>
            <a:endParaRPr sz="1300"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609" y="1636584"/>
            <a:ext cx="675627" cy="74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3873750" y="1283075"/>
            <a:ext cx="170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DNS Server</a:t>
            </a:r>
            <a:endParaRPr sz="1300"/>
          </a:p>
        </p:txBody>
      </p:sp>
      <p:cxnSp>
        <p:nvCxnSpPr>
          <p:cNvPr id="137" name="Google Shape;137;p21"/>
          <p:cNvCxnSpPr/>
          <p:nvPr/>
        </p:nvCxnSpPr>
        <p:spPr>
          <a:xfrm rot="-1614538">
            <a:off x="2912517" y="2796807"/>
            <a:ext cx="1430483" cy="0"/>
          </a:xfrm>
          <a:prstGeom prst="straightConnector1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1"/>
          <p:cNvSpPr txBox="1"/>
          <p:nvPr/>
        </p:nvSpPr>
        <p:spPr>
          <a:xfrm rot="-1616883">
            <a:off x="2484806" y="2312946"/>
            <a:ext cx="1946898" cy="415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CC0000"/>
                </a:solidFill>
              </a:rPr>
              <a:t>www.google.com 의 IP주소가 뭐야?</a:t>
            </a:r>
            <a:endParaRPr sz="12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