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06" r:id="rId5"/>
    <p:sldId id="319" r:id="rId6"/>
    <p:sldId id="307" r:id="rId7"/>
    <p:sldId id="308" r:id="rId8"/>
    <p:sldId id="309" r:id="rId9"/>
    <p:sldId id="320" r:id="rId10"/>
    <p:sldId id="321" r:id="rId11"/>
    <p:sldId id="322" r:id="rId12"/>
    <p:sldId id="323" r:id="rId13"/>
    <p:sldId id="325" r:id="rId14"/>
    <p:sldId id="324" r:id="rId15"/>
    <p:sldId id="327" r:id="rId16"/>
    <p:sldId id="328" r:id="rId17"/>
    <p:sldId id="326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11" r:id="rId29"/>
    <p:sldId id="312" r:id="rId30"/>
    <p:sldId id="339" r:id="rId31"/>
    <p:sldId id="342" r:id="rId32"/>
    <p:sldId id="340" r:id="rId33"/>
    <p:sldId id="343" r:id="rId34"/>
    <p:sldId id="344" r:id="rId35"/>
    <p:sldId id="345" r:id="rId36"/>
    <p:sldId id="346" r:id="rId37"/>
    <p:sldId id="347" r:id="rId38"/>
    <p:sldId id="313" r:id="rId39"/>
    <p:sldId id="315" r:id="rId40"/>
    <p:sldId id="348" r:id="rId41"/>
    <p:sldId id="349" r:id="rId42"/>
    <p:sldId id="350" r:id="rId43"/>
    <p:sldId id="351" r:id="rId44"/>
    <p:sldId id="316" r:id="rId45"/>
    <p:sldId id="352" r:id="rId46"/>
    <p:sldId id="317" r:id="rId47"/>
    <p:sldId id="354" r:id="rId48"/>
    <p:sldId id="353" r:id="rId49"/>
    <p:sldId id="355" r:id="rId50"/>
    <p:sldId id="356" r:id="rId51"/>
    <p:sldId id="357" r:id="rId52"/>
    <p:sldId id="358" r:id="rId53"/>
    <p:sldId id="359" r:id="rId54"/>
    <p:sldId id="360" r:id="rId55"/>
    <p:sldId id="318" r:id="rId56"/>
    <p:sldId id="361" r:id="rId57"/>
    <p:sldId id="362" r:id="rId58"/>
    <p:sldId id="363" r:id="rId59"/>
    <p:sldId id="364" r:id="rId60"/>
    <p:sldId id="365" r:id="rId61"/>
    <p:sldId id="366" r:id="rId62"/>
    <p:sldId id="368" r:id="rId63"/>
    <p:sldId id="367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8" r:id="rId73"/>
    <p:sldId id="377" r:id="rId74"/>
    <p:sldId id="379" r:id="rId75"/>
    <p:sldId id="302" r:id="rId76"/>
    <p:sldId id="303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295" autoAdjust="0"/>
  </p:normalViewPr>
  <p:slideViewPr>
    <p:cSldViewPr snapToGrid="0">
      <p:cViewPr varScale="1">
        <p:scale>
          <a:sx n="118" d="100"/>
          <a:sy n="118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2020. 12. 12.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50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EVENT LOOP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39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797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의 핵심 이벤트 루프를 알아보자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4302704" y="1398812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4302704" y="2260961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4302704" y="3123110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4302704" y="3985259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4302704" y="4847408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4302704" y="5709556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6096000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6074229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6074229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6063344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6096000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4302704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4D6B1-2ED3-6D4A-8265-8CC91FE20135}"/>
              </a:ext>
            </a:extLst>
          </p:cNvPr>
          <p:cNvSpPr/>
          <p:nvPr/>
        </p:nvSpPr>
        <p:spPr>
          <a:xfrm>
            <a:off x="827321" y="3654119"/>
            <a:ext cx="4092998" cy="1228128"/>
          </a:xfrm>
          <a:prstGeom prst="rect">
            <a:avLst/>
          </a:pr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접 액세스 저장소 22">
            <a:extLst>
              <a:ext uri="{FF2B5EF4-FFF2-40B4-BE49-F238E27FC236}">
                <a16:creationId xmlns:a16="http://schemas.microsoft.com/office/drawing/2014/main" id="{0420478B-AB4E-A34F-A11E-723A838CAC64}"/>
              </a:ext>
            </a:extLst>
          </p:cNvPr>
          <p:cNvSpPr/>
          <p:nvPr/>
        </p:nvSpPr>
        <p:spPr>
          <a:xfrm>
            <a:off x="6480379" y="2478674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42A5B-3C9F-F14E-B9C2-DAF26FF58A48}"/>
              </a:ext>
            </a:extLst>
          </p:cNvPr>
          <p:cNvSpPr txBox="1"/>
          <p:nvPr/>
        </p:nvSpPr>
        <p:spPr>
          <a:xfrm>
            <a:off x="7269141" y="1429964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FIFO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19C74-D30D-A347-A155-7E776E600CE4}"/>
              </a:ext>
            </a:extLst>
          </p:cNvPr>
          <p:cNvSpPr txBox="1"/>
          <p:nvPr/>
        </p:nvSpPr>
        <p:spPr>
          <a:xfrm>
            <a:off x="7326047" y="4224022"/>
            <a:ext cx="20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First In</a:t>
            </a:r>
          </a:p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First Out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521DF8-09A6-7348-AC42-3170792D8172}"/>
              </a:ext>
            </a:extLst>
          </p:cNvPr>
          <p:cNvCxnSpPr>
            <a:cxnSpLocks/>
          </p:cNvCxnSpPr>
          <p:nvPr/>
        </p:nvCxnSpPr>
        <p:spPr>
          <a:xfrm flipH="1">
            <a:off x="7674431" y="4030977"/>
            <a:ext cx="11865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CD14391-CD3D-0844-A202-3D9ACCB96421}"/>
              </a:ext>
            </a:extLst>
          </p:cNvPr>
          <p:cNvSpPr/>
          <p:nvPr/>
        </p:nvSpPr>
        <p:spPr>
          <a:xfrm>
            <a:off x="9254560" y="268005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#1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2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4D6B1-2ED3-6D4A-8265-8CC91FE20135}"/>
              </a:ext>
            </a:extLst>
          </p:cNvPr>
          <p:cNvSpPr/>
          <p:nvPr/>
        </p:nvSpPr>
        <p:spPr>
          <a:xfrm>
            <a:off x="827321" y="3654119"/>
            <a:ext cx="4092998" cy="1228128"/>
          </a:xfrm>
          <a:prstGeom prst="rect">
            <a:avLst/>
          </a:pr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접 액세스 저장소 22">
            <a:extLst>
              <a:ext uri="{FF2B5EF4-FFF2-40B4-BE49-F238E27FC236}">
                <a16:creationId xmlns:a16="http://schemas.microsoft.com/office/drawing/2014/main" id="{0420478B-AB4E-A34F-A11E-723A838CAC64}"/>
              </a:ext>
            </a:extLst>
          </p:cNvPr>
          <p:cNvSpPr/>
          <p:nvPr/>
        </p:nvSpPr>
        <p:spPr>
          <a:xfrm>
            <a:off x="6480379" y="2478674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42A5B-3C9F-F14E-B9C2-DAF26FF58A48}"/>
              </a:ext>
            </a:extLst>
          </p:cNvPr>
          <p:cNvSpPr txBox="1"/>
          <p:nvPr/>
        </p:nvSpPr>
        <p:spPr>
          <a:xfrm>
            <a:off x="7269141" y="1429964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FIFO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19C74-D30D-A347-A155-7E776E600CE4}"/>
              </a:ext>
            </a:extLst>
          </p:cNvPr>
          <p:cNvSpPr txBox="1"/>
          <p:nvPr/>
        </p:nvSpPr>
        <p:spPr>
          <a:xfrm>
            <a:off x="7326047" y="4224022"/>
            <a:ext cx="20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First In</a:t>
            </a:r>
          </a:p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First Out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521DF8-09A6-7348-AC42-3170792D8172}"/>
              </a:ext>
            </a:extLst>
          </p:cNvPr>
          <p:cNvCxnSpPr>
            <a:cxnSpLocks/>
          </p:cNvCxnSpPr>
          <p:nvPr/>
        </p:nvCxnSpPr>
        <p:spPr>
          <a:xfrm flipH="1">
            <a:off x="7674431" y="4030977"/>
            <a:ext cx="11865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CD14391-CD3D-0844-A202-3D9ACCB96421}"/>
              </a:ext>
            </a:extLst>
          </p:cNvPr>
          <p:cNvSpPr/>
          <p:nvPr/>
        </p:nvSpPr>
        <p:spPr>
          <a:xfrm>
            <a:off x="5936093" y="268005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#1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765E4C-63DA-784F-9C0A-D2B8F39BF4EB}"/>
              </a:ext>
            </a:extLst>
          </p:cNvPr>
          <p:cNvSpPr/>
          <p:nvPr/>
        </p:nvSpPr>
        <p:spPr>
          <a:xfrm>
            <a:off x="9254560" y="268005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#2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10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4D6B1-2ED3-6D4A-8265-8CC91FE20135}"/>
              </a:ext>
            </a:extLst>
          </p:cNvPr>
          <p:cNvSpPr/>
          <p:nvPr/>
        </p:nvSpPr>
        <p:spPr>
          <a:xfrm>
            <a:off x="827321" y="3654119"/>
            <a:ext cx="4092998" cy="1228128"/>
          </a:xfrm>
          <a:prstGeom prst="rect">
            <a:avLst/>
          </a:pr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접 액세스 저장소 22">
            <a:extLst>
              <a:ext uri="{FF2B5EF4-FFF2-40B4-BE49-F238E27FC236}">
                <a16:creationId xmlns:a16="http://schemas.microsoft.com/office/drawing/2014/main" id="{0420478B-AB4E-A34F-A11E-723A838CAC64}"/>
              </a:ext>
            </a:extLst>
          </p:cNvPr>
          <p:cNvSpPr/>
          <p:nvPr/>
        </p:nvSpPr>
        <p:spPr>
          <a:xfrm>
            <a:off x="6480379" y="2478674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42A5B-3C9F-F14E-B9C2-DAF26FF58A48}"/>
              </a:ext>
            </a:extLst>
          </p:cNvPr>
          <p:cNvSpPr txBox="1"/>
          <p:nvPr/>
        </p:nvSpPr>
        <p:spPr>
          <a:xfrm>
            <a:off x="7269141" y="1429964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FIFO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521DF8-09A6-7348-AC42-3170792D8172}"/>
              </a:ext>
            </a:extLst>
          </p:cNvPr>
          <p:cNvCxnSpPr>
            <a:cxnSpLocks/>
          </p:cNvCxnSpPr>
          <p:nvPr/>
        </p:nvCxnSpPr>
        <p:spPr>
          <a:xfrm flipH="1">
            <a:off x="7674431" y="4030977"/>
            <a:ext cx="11865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4D6B1-2ED3-6D4A-8265-8CC91FE20135}"/>
              </a:ext>
            </a:extLst>
          </p:cNvPr>
          <p:cNvSpPr/>
          <p:nvPr/>
        </p:nvSpPr>
        <p:spPr>
          <a:xfrm>
            <a:off x="827321" y="3654119"/>
            <a:ext cx="4092998" cy="1228128"/>
          </a:xfrm>
          <a:prstGeom prst="rect">
            <a:avLst/>
          </a:pr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접 액세스 저장소 22">
            <a:extLst>
              <a:ext uri="{FF2B5EF4-FFF2-40B4-BE49-F238E27FC236}">
                <a16:creationId xmlns:a16="http://schemas.microsoft.com/office/drawing/2014/main" id="{0420478B-AB4E-A34F-A11E-723A838CAC64}"/>
              </a:ext>
            </a:extLst>
          </p:cNvPr>
          <p:cNvSpPr/>
          <p:nvPr/>
        </p:nvSpPr>
        <p:spPr>
          <a:xfrm>
            <a:off x="6480379" y="2478674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42A5B-3C9F-F14E-B9C2-DAF26FF58A48}"/>
              </a:ext>
            </a:extLst>
          </p:cNvPr>
          <p:cNvSpPr txBox="1"/>
          <p:nvPr/>
        </p:nvSpPr>
        <p:spPr>
          <a:xfrm>
            <a:off x="7269141" y="1429964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FIFO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521DF8-09A6-7348-AC42-3170792D8172}"/>
              </a:ext>
            </a:extLst>
          </p:cNvPr>
          <p:cNvCxnSpPr>
            <a:cxnSpLocks/>
          </p:cNvCxnSpPr>
          <p:nvPr/>
        </p:nvCxnSpPr>
        <p:spPr>
          <a:xfrm flipH="1">
            <a:off x="7674431" y="4030977"/>
            <a:ext cx="11865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CD14391-CD3D-0844-A202-3D9ACCB96421}"/>
              </a:ext>
            </a:extLst>
          </p:cNvPr>
          <p:cNvSpPr/>
          <p:nvPr/>
        </p:nvSpPr>
        <p:spPr>
          <a:xfrm>
            <a:off x="5936093" y="268005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#n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2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1E0794-4224-C445-AC7E-BB765A55D7A9}"/>
              </a:ext>
            </a:extLst>
          </p:cNvPr>
          <p:cNvGrpSpPr/>
          <p:nvPr/>
        </p:nvGrpSpPr>
        <p:grpSpPr>
          <a:xfrm>
            <a:off x="3875104" y="1858655"/>
            <a:ext cx="4441791" cy="2923436"/>
            <a:chOff x="373503" y="1401455"/>
            <a:chExt cx="4441791" cy="2923436"/>
          </a:xfrm>
        </p:grpSpPr>
        <p:sp>
          <p:nvSpPr>
            <p:cNvPr id="34" name="직접 액세스 저장소 33">
              <a:extLst>
                <a:ext uri="{FF2B5EF4-FFF2-40B4-BE49-F238E27FC236}">
                  <a16:creationId xmlns:a16="http://schemas.microsoft.com/office/drawing/2014/main" id="{9DD5BA8F-D858-B048-838B-89270476DA15}"/>
                </a:ext>
              </a:extLst>
            </p:cNvPr>
            <p:cNvSpPr/>
            <p:nvPr/>
          </p:nvSpPr>
          <p:spPr>
            <a:xfrm>
              <a:off x="917789" y="2772588"/>
              <a:ext cx="3897505" cy="1338943"/>
            </a:xfrm>
            <a:prstGeom prst="flowChartMagneticDrum">
              <a:avLst/>
            </a:prstGeom>
            <a:solidFill>
              <a:srgbClr val="4F42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A0039F-F8B0-FB47-938C-33C135023293}"/>
                </a:ext>
              </a:extLst>
            </p:cNvPr>
            <p:cNvSpPr txBox="1"/>
            <p:nvPr/>
          </p:nvSpPr>
          <p:spPr>
            <a:xfrm>
              <a:off x="404535" y="1401455"/>
              <a:ext cx="43797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“</a:t>
              </a:r>
              <a:r>
                <a:rPr lang="ko-KR" altLang="en-US" sz="6400" dirty="0" err="1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해치웠나</a:t>
              </a:r>
              <a:r>
                <a:rPr lang="en-US" altLang="ko-KR" sz="6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..?”</a:t>
              </a:r>
              <a:endPara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5A4DC1F-5F82-F84B-82B8-16B817741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1841" y="4324891"/>
              <a:ext cx="118654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44D38C-AA9A-B44B-8BC4-4D65EEF10889}"/>
                </a:ext>
              </a:extLst>
            </p:cNvPr>
            <p:cNvSpPr/>
            <p:nvPr/>
          </p:nvSpPr>
          <p:spPr>
            <a:xfrm>
              <a:off x="373503" y="2973973"/>
              <a:ext cx="936172" cy="9361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#5</a:t>
              </a:r>
              <a:endPara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1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4" name="직접 액세스 저장소 33">
            <a:extLst>
              <a:ext uri="{FF2B5EF4-FFF2-40B4-BE49-F238E27FC236}">
                <a16:creationId xmlns:a16="http://schemas.microsoft.com/office/drawing/2014/main" id="{9DD5BA8F-D858-B048-838B-89270476DA15}"/>
              </a:ext>
            </a:extLst>
          </p:cNvPr>
          <p:cNvSpPr/>
          <p:nvPr/>
        </p:nvSpPr>
        <p:spPr>
          <a:xfrm>
            <a:off x="906903" y="2478674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A0039F-F8B0-FB47-938C-33C135023293}"/>
              </a:ext>
            </a:extLst>
          </p:cNvPr>
          <p:cNvSpPr txBox="1"/>
          <p:nvPr/>
        </p:nvSpPr>
        <p:spPr>
          <a:xfrm>
            <a:off x="1695665" y="1429964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FIFO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DC1F-5F82-F84B-82B8-16B817741824}"/>
              </a:ext>
            </a:extLst>
          </p:cNvPr>
          <p:cNvCxnSpPr>
            <a:cxnSpLocks/>
          </p:cNvCxnSpPr>
          <p:nvPr/>
        </p:nvCxnSpPr>
        <p:spPr>
          <a:xfrm flipH="1">
            <a:off x="2100955" y="4030977"/>
            <a:ext cx="11865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>
            <a:extLst>
              <a:ext uri="{FF2B5EF4-FFF2-40B4-BE49-F238E27FC236}">
                <a16:creationId xmlns:a16="http://schemas.microsoft.com/office/drawing/2014/main" id="{8DF00121-C84A-8246-A453-6BE545E5442D}"/>
              </a:ext>
            </a:extLst>
          </p:cNvPr>
          <p:cNvSpPr/>
          <p:nvPr/>
        </p:nvSpPr>
        <p:spPr>
          <a:xfrm>
            <a:off x="7245081" y="2478796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59A318EA-C70D-E043-AAE5-4A1D3F0D944F}"/>
              </a:ext>
            </a:extLst>
          </p:cNvPr>
          <p:cNvSpPr/>
          <p:nvPr/>
        </p:nvSpPr>
        <p:spPr>
          <a:xfrm>
            <a:off x="8325041" y="2347432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B4C28A-31F0-F24E-AF12-61B1E9E16BD3}"/>
              </a:ext>
            </a:extLst>
          </p:cNvPr>
          <p:cNvSpPr/>
          <p:nvPr/>
        </p:nvSpPr>
        <p:spPr>
          <a:xfrm>
            <a:off x="6466114" y="2014639"/>
            <a:ext cx="4408715" cy="4179332"/>
          </a:xfrm>
          <a:prstGeom prst="rect">
            <a:avLst/>
          </a:prstGeom>
          <a:noFill/>
          <a:ln w="3810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0B0DA034-76C6-B243-A9E7-518877B2007D}"/>
              </a:ext>
            </a:extLst>
          </p:cNvPr>
          <p:cNvSpPr/>
          <p:nvPr/>
        </p:nvSpPr>
        <p:spPr>
          <a:xfrm>
            <a:off x="9493434" y="2387938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4DDB0-BA8B-9E4B-AE16-9A16193E8AFD}"/>
              </a:ext>
            </a:extLst>
          </p:cNvPr>
          <p:cNvSpPr txBox="1"/>
          <p:nvPr/>
        </p:nvSpPr>
        <p:spPr>
          <a:xfrm>
            <a:off x="6988551" y="1022197"/>
            <a:ext cx="29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시스템 커널</a:t>
            </a:r>
            <a:endParaRPr lang="ko-KR" altLang="en-US" sz="4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853A0D-EA4A-544E-B10C-41D19807EAB6}"/>
              </a:ext>
            </a:extLst>
          </p:cNvPr>
          <p:cNvSpPr/>
          <p:nvPr/>
        </p:nvSpPr>
        <p:spPr>
          <a:xfrm>
            <a:off x="6842055" y="2248343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D7B73B9-1735-3643-8AE3-2731B68476E5}"/>
              </a:ext>
            </a:extLst>
          </p:cNvPr>
          <p:cNvSpPr/>
          <p:nvPr/>
        </p:nvSpPr>
        <p:spPr>
          <a:xfrm>
            <a:off x="9265801" y="3575892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8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241E8F-0621-D74E-85FA-342634288FC7}"/>
              </a:ext>
            </a:extLst>
          </p:cNvPr>
          <p:cNvSpPr/>
          <p:nvPr/>
        </p:nvSpPr>
        <p:spPr>
          <a:xfrm>
            <a:off x="8024919" y="499048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7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0CC0F3-7BAC-CD4D-80CC-07D9C808AE7D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4804408" y="3148146"/>
            <a:ext cx="3220512" cy="2310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BBCA45-82F2-6E45-84A1-A7C34410E47B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804409" y="2714543"/>
            <a:ext cx="2037646" cy="466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FAE574-5976-7348-AA97-0319E1BE66DC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4814075" y="3164446"/>
            <a:ext cx="4451726" cy="879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7114C3C-8DDF-134E-B861-CE8FCB655F42}"/>
              </a:ext>
            </a:extLst>
          </p:cNvPr>
          <p:cNvSpPr/>
          <p:nvPr/>
        </p:nvSpPr>
        <p:spPr>
          <a:xfrm>
            <a:off x="1588547" y="2650959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7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9027C1-08EC-7845-8AA4-0D05C4FE351B}"/>
              </a:ext>
            </a:extLst>
          </p:cNvPr>
          <p:cNvSpPr/>
          <p:nvPr/>
        </p:nvSpPr>
        <p:spPr>
          <a:xfrm>
            <a:off x="2614610" y="2667260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8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985CA1-7EDC-F744-9F9B-FE438C3DD7E4}"/>
              </a:ext>
            </a:extLst>
          </p:cNvPr>
          <p:cNvSpPr/>
          <p:nvPr/>
        </p:nvSpPr>
        <p:spPr>
          <a:xfrm>
            <a:off x="3679130" y="2679345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A3C6CCB-2F8A-0F40-AF88-B6BCB60B2463}"/>
              </a:ext>
            </a:extLst>
          </p:cNvPr>
          <p:cNvSpPr/>
          <p:nvPr/>
        </p:nvSpPr>
        <p:spPr>
          <a:xfrm>
            <a:off x="4302704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28543C0-DDE3-DE4F-8349-031AC8F740F1}"/>
              </a:ext>
            </a:extLst>
          </p:cNvPr>
          <p:cNvSpPr/>
          <p:nvPr/>
        </p:nvSpPr>
        <p:spPr>
          <a:xfrm>
            <a:off x="4302704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98A0C2-7A8D-7641-9DBE-E79A66E938D1}"/>
              </a:ext>
            </a:extLst>
          </p:cNvPr>
          <p:cNvSpPr/>
          <p:nvPr/>
        </p:nvSpPr>
        <p:spPr>
          <a:xfrm>
            <a:off x="4302704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452229F-C48D-044E-98E5-C44400358C7D}"/>
              </a:ext>
            </a:extLst>
          </p:cNvPr>
          <p:cNvSpPr/>
          <p:nvPr/>
        </p:nvSpPr>
        <p:spPr>
          <a:xfrm>
            <a:off x="4302704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8F2DA250-4497-7A45-BEF2-C28D5158438F}"/>
              </a:ext>
            </a:extLst>
          </p:cNvPr>
          <p:cNvSpPr/>
          <p:nvPr/>
        </p:nvSpPr>
        <p:spPr>
          <a:xfrm>
            <a:off x="4302704" y="4847408"/>
            <a:ext cx="3586592" cy="576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2666185-8E11-C44B-A1FD-6E81F12CA645}"/>
              </a:ext>
            </a:extLst>
          </p:cNvPr>
          <p:cNvSpPr/>
          <p:nvPr/>
        </p:nvSpPr>
        <p:spPr>
          <a:xfrm>
            <a:off x="4302704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E6BB1B-0481-614A-89FD-72D507E8EE6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096000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AFCE606-7B53-1B4D-9744-A62ED1F00BFB}"/>
              </a:ext>
            </a:extLst>
          </p:cNvPr>
          <p:cNvCxnSpPr/>
          <p:nvPr/>
        </p:nvCxnSpPr>
        <p:spPr>
          <a:xfrm>
            <a:off x="6074229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A6A74B4-F46A-AD4A-9215-D55982FA7B81}"/>
              </a:ext>
            </a:extLst>
          </p:cNvPr>
          <p:cNvCxnSpPr/>
          <p:nvPr/>
        </p:nvCxnSpPr>
        <p:spPr>
          <a:xfrm>
            <a:off x="6074229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D65A8F3-AD65-4A4F-A12C-98965FB54DE0}"/>
              </a:ext>
            </a:extLst>
          </p:cNvPr>
          <p:cNvCxnSpPr/>
          <p:nvPr/>
        </p:nvCxnSpPr>
        <p:spPr>
          <a:xfrm>
            <a:off x="6063344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B1A7332-695D-8A42-9E8D-1674C6DD06CC}"/>
              </a:ext>
            </a:extLst>
          </p:cNvPr>
          <p:cNvCxnSpPr/>
          <p:nvPr/>
        </p:nvCxnSpPr>
        <p:spPr>
          <a:xfrm>
            <a:off x="6096000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D299DA73-4E53-CF4E-81F5-F231F5917B43}"/>
              </a:ext>
            </a:extLst>
          </p:cNvPr>
          <p:cNvCxnSpPr>
            <a:stCxn id="43" idx="1"/>
            <a:endCxn id="38" idx="1"/>
          </p:cNvCxnSpPr>
          <p:nvPr/>
        </p:nvCxnSpPr>
        <p:spPr>
          <a:xfrm rot="10800000">
            <a:off x="4302704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7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9D4281-9712-604F-8457-5D28195FDA81}"/>
              </a:ext>
            </a:extLst>
          </p:cNvPr>
          <p:cNvSpPr txBox="1"/>
          <p:nvPr/>
        </p:nvSpPr>
        <p:spPr>
          <a:xfrm>
            <a:off x="1937657" y="2890391"/>
            <a:ext cx="8316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</a:p>
        </p:txBody>
      </p:sp>
    </p:spTree>
    <p:extLst>
      <p:ext uri="{BB962C8B-B14F-4D97-AF65-F5344CB8AC3E}">
        <p14:creationId xmlns:p14="http://schemas.microsoft.com/office/powerpoint/2010/main" val="30963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5962005" y="2406830"/>
            <a:ext cx="4865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6EA95-66E1-024A-B19E-3197AA9C7A47}"/>
              </a:ext>
            </a:extLst>
          </p:cNvPr>
          <p:cNvSpPr txBox="1"/>
          <p:nvPr/>
        </p:nvSpPr>
        <p:spPr>
          <a:xfrm>
            <a:off x="5962005" y="3700053"/>
            <a:ext cx="4852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setInterval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동작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917" y="2644170"/>
            <a:ext cx="5896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싱글 스레드</a:t>
            </a:r>
            <a:endParaRPr lang="ko-KR" altLang="en-US" sz="9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6096000" y="2319162"/>
            <a:ext cx="45881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다음 루프까지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연기된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6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6532820" y="2319162"/>
            <a:ext cx="37144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내부에서만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31620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5755364" y="2319162"/>
            <a:ext cx="52693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탐색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BFB28-0668-A64E-9741-E0E3AD1B9C44}"/>
              </a:ext>
            </a:extLst>
          </p:cNvPr>
          <p:cNvSpPr txBox="1"/>
          <p:nvPr/>
        </p:nvSpPr>
        <p:spPr>
          <a:xfrm>
            <a:off x="6636213" y="4704805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close callbacks 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예외 </a:t>
            </a:r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 </a:t>
            </a:r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스케쥴링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r>
              <a:rPr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lang="ko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04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5632737" y="2319162"/>
            <a:ext cx="5514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83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5461224" y="2319162"/>
            <a:ext cx="5857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socket.on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(‘close’, …);</a:t>
            </a:r>
            <a:endParaRPr lang="ko-KR" altLang="en-US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9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5538973" y="2319162"/>
            <a:ext cx="5702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비동기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또는 타이머</a:t>
            </a:r>
            <a:b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대기 중인지 확인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73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간략 소개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A20C95-CBBC-C645-A2EB-24094BAD2594}"/>
              </a:ext>
            </a:extLst>
          </p:cNvPr>
          <p:cNvSpPr/>
          <p:nvPr/>
        </p:nvSpPr>
        <p:spPr>
          <a:xfrm>
            <a:off x="1058763" y="1398812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timers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30DCD7-6666-4F4E-A092-BA9C6E85EDE3}"/>
              </a:ext>
            </a:extLst>
          </p:cNvPr>
          <p:cNvSpPr/>
          <p:nvPr/>
        </p:nvSpPr>
        <p:spPr>
          <a:xfrm>
            <a:off x="1058763" y="2260961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pending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583F07-251C-5948-B65F-CF04996F6439}"/>
              </a:ext>
            </a:extLst>
          </p:cNvPr>
          <p:cNvSpPr/>
          <p:nvPr/>
        </p:nvSpPr>
        <p:spPr>
          <a:xfrm>
            <a:off x="1058763" y="3123110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idle, process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5C0C23A-7A27-3848-BB40-8E9C317A56FA}"/>
              </a:ext>
            </a:extLst>
          </p:cNvPr>
          <p:cNvSpPr/>
          <p:nvPr/>
        </p:nvSpPr>
        <p:spPr>
          <a:xfrm>
            <a:off x="1058763" y="3985259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poll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FE7E5FD-60D3-584E-ADED-D5FF932A4A29}"/>
              </a:ext>
            </a:extLst>
          </p:cNvPr>
          <p:cNvSpPr/>
          <p:nvPr/>
        </p:nvSpPr>
        <p:spPr>
          <a:xfrm>
            <a:off x="1058763" y="4847408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94624C7-914F-BB48-8622-AA682DA0F966}"/>
              </a:ext>
            </a:extLst>
          </p:cNvPr>
          <p:cNvSpPr/>
          <p:nvPr/>
        </p:nvSpPr>
        <p:spPr>
          <a:xfrm>
            <a:off x="1058763" y="5709556"/>
            <a:ext cx="3586592" cy="576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close callbacks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A037CC-C0A6-534C-A8DA-3BD61B7729C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852059" y="1975755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AF7D1-6AED-0B49-9E35-258ED2CF1DB2}"/>
              </a:ext>
            </a:extLst>
          </p:cNvPr>
          <p:cNvCxnSpPr/>
          <p:nvPr/>
        </p:nvCxnSpPr>
        <p:spPr>
          <a:xfrm>
            <a:off x="2830288" y="2837904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B2A024-67AF-F747-84D9-901DDBD5C818}"/>
              </a:ext>
            </a:extLst>
          </p:cNvPr>
          <p:cNvCxnSpPr/>
          <p:nvPr/>
        </p:nvCxnSpPr>
        <p:spPr>
          <a:xfrm>
            <a:off x="2830288" y="3700053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0FE6E5-4096-D04A-BB68-6C94BBB6F019}"/>
              </a:ext>
            </a:extLst>
          </p:cNvPr>
          <p:cNvCxnSpPr/>
          <p:nvPr/>
        </p:nvCxnSpPr>
        <p:spPr>
          <a:xfrm>
            <a:off x="2819403" y="4562202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75BC60-C3A3-0044-B82B-D5ADA786FB0C}"/>
              </a:ext>
            </a:extLst>
          </p:cNvPr>
          <p:cNvCxnSpPr/>
          <p:nvPr/>
        </p:nvCxnSpPr>
        <p:spPr>
          <a:xfrm>
            <a:off x="2852059" y="5424351"/>
            <a:ext cx="0" cy="285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50B3B21F-ADD0-7F4A-81E2-49812AFF9D94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>
            <a:off x="1058763" y="1687284"/>
            <a:ext cx="12700" cy="4310744"/>
          </a:xfrm>
          <a:prstGeom prst="bentConnector3">
            <a:avLst>
              <a:gd name="adj1" fmla="val 44571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3FA2B-20B7-6C49-9F77-D2BDE0222B6B}"/>
              </a:ext>
            </a:extLst>
          </p:cNvPr>
          <p:cNvSpPr txBox="1"/>
          <p:nvPr/>
        </p:nvSpPr>
        <p:spPr>
          <a:xfrm>
            <a:off x="6040717" y="2319162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없다면 깨끗이 정지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02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9D4281-9712-604F-8457-5D28195FDA81}"/>
              </a:ext>
            </a:extLst>
          </p:cNvPr>
          <p:cNvSpPr txBox="1"/>
          <p:nvPr/>
        </p:nvSpPr>
        <p:spPr>
          <a:xfrm>
            <a:off x="1937657" y="2890391"/>
            <a:ext cx="8316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</a:t>
            </a:r>
          </a:p>
        </p:txBody>
      </p:sp>
    </p:spTree>
    <p:extLst>
      <p:ext uri="{BB962C8B-B14F-4D97-AF65-F5344CB8AC3E}">
        <p14:creationId xmlns:p14="http://schemas.microsoft.com/office/powerpoint/2010/main" val="2437237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3D11-A97B-9C4F-AFA8-54CAB02F0746}"/>
              </a:ext>
            </a:extLst>
          </p:cNvPr>
          <p:cNvSpPr txBox="1"/>
          <p:nvPr/>
        </p:nvSpPr>
        <p:spPr>
          <a:xfrm>
            <a:off x="1937657" y="2397948"/>
            <a:ext cx="83166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그래서 정확히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어떻게 동작하는데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2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9FF0B634-5747-A84F-BCBE-F9F1DD38C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43" y="932776"/>
            <a:ext cx="1497311" cy="1957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90417-2301-F847-A126-28E63FEA2723}"/>
              </a:ext>
            </a:extLst>
          </p:cNvPr>
          <p:cNvSpPr txBox="1"/>
          <p:nvPr/>
        </p:nvSpPr>
        <p:spPr>
          <a:xfrm>
            <a:off x="544287" y="2890391"/>
            <a:ext cx="110925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“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100ms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타이머를 기다리면서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95ms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읽기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콜백함수를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실행할거야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”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동작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F23DEA05-6007-B24A-896E-FED61FBF78D9}"/>
              </a:ext>
            </a:extLst>
          </p:cNvPr>
          <p:cNvSpPr/>
          <p:nvPr/>
        </p:nvSpPr>
        <p:spPr>
          <a:xfrm>
            <a:off x="5627914" y="1328057"/>
            <a:ext cx="468086" cy="5203372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4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90417-2301-F847-A126-28E63FEA2723}"/>
              </a:ext>
            </a:extLst>
          </p:cNvPr>
          <p:cNvSpPr txBox="1"/>
          <p:nvPr/>
        </p:nvSpPr>
        <p:spPr>
          <a:xfrm>
            <a:off x="1937657" y="1997839"/>
            <a:ext cx="8316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60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동안은</a:t>
            </a:r>
            <a:endParaRPr lang="en-US" altLang="ko-KR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절대 실행되지 </a:t>
            </a:r>
            <a:r>
              <a:rPr lang="ko-KR" altLang="en-US" sz="60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않을거야</a:t>
            </a:r>
            <a:r>
              <a:rPr lang="en-US" altLang="ko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algn="ctr"/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 이후에 되면 </a:t>
            </a:r>
            <a:r>
              <a:rPr lang="ko-KR" altLang="en-US" sz="60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실행해줄게</a:t>
            </a:r>
            <a:endParaRPr lang="en-US" altLang="ko-KR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90417-2301-F847-A126-28E63FEA2723}"/>
              </a:ext>
            </a:extLst>
          </p:cNvPr>
          <p:cNvSpPr txBox="1"/>
          <p:nvPr/>
        </p:nvSpPr>
        <p:spPr>
          <a:xfrm>
            <a:off x="1937657" y="1997839"/>
            <a:ext cx="8316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정확한 시간 </a:t>
            </a:r>
            <a:r>
              <a:rPr lang="en-US" altLang="ko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X</a:t>
            </a:r>
          </a:p>
          <a:p>
            <a:pPr algn="ctr"/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기준 시간 </a:t>
            </a:r>
            <a:r>
              <a:rPr lang="en-US" altLang="ko-KR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2931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F7CB1DB-D208-C44E-90AF-E997D76FB6FC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10A756-3AE2-2346-8EFA-EF83871A91FE}"/>
              </a:ext>
            </a:extLst>
          </p:cNvPr>
          <p:cNvSpPr txBox="1"/>
          <p:nvPr/>
        </p:nvSpPr>
        <p:spPr>
          <a:xfrm>
            <a:off x="4203556" y="148530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B3723-EAF6-0445-96E6-DF131E8516CE}"/>
              </a:ext>
            </a:extLst>
          </p:cNvPr>
          <p:cNvSpPr/>
          <p:nvPr/>
        </p:nvSpPr>
        <p:spPr>
          <a:xfrm>
            <a:off x="4742399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C2717-4BF1-2246-89BE-66675D701F6E}"/>
              </a:ext>
            </a:extLst>
          </p:cNvPr>
          <p:cNvSpPr/>
          <p:nvPr/>
        </p:nvSpPr>
        <p:spPr>
          <a:xfrm>
            <a:off x="4937055" y="2557637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6735D4-4887-EB4D-8399-624C1F5AF913}"/>
              </a:ext>
            </a:extLst>
          </p:cNvPr>
          <p:cNvSpPr/>
          <p:nvPr/>
        </p:nvSpPr>
        <p:spPr>
          <a:xfrm>
            <a:off x="1600200" y="2809672"/>
            <a:ext cx="3142199" cy="50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32B3A2-8FE4-E54E-829D-68ACB51E014F}"/>
              </a:ext>
            </a:extLst>
          </p:cNvPr>
          <p:cNvSpPr/>
          <p:nvPr/>
        </p:nvSpPr>
        <p:spPr>
          <a:xfrm>
            <a:off x="6918255" y="2593843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65D329-4A94-FE45-A00F-211D066BE4C7}"/>
              </a:ext>
            </a:extLst>
          </p:cNvPr>
          <p:cNvSpPr/>
          <p:nvPr/>
        </p:nvSpPr>
        <p:spPr>
          <a:xfrm>
            <a:off x="9013370" y="2602337"/>
            <a:ext cx="936172" cy="93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42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C2137E-6981-AD4D-B574-F65B26C58FAA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14C0C-7E21-314D-8F8C-356665E5D351}"/>
              </a:ext>
            </a:extLst>
          </p:cNvPr>
          <p:cNvSpPr txBox="1"/>
          <p:nvPr/>
        </p:nvSpPr>
        <p:spPr>
          <a:xfrm>
            <a:off x="624252" y="2623465"/>
            <a:ext cx="375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3A7F1-CDB1-B341-BD3E-D17F7605BBB3}"/>
              </a:ext>
            </a:extLst>
          </p:cNvPr>
          <p:cNvSpPr txBox="1"/>
          <p:nvPr/>
        </p:nvSpPr>
        <p:spPr>
          <a:xfrm>
            <a:off x="5449968" y="1489366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D325-600B-6D48-9625-49FCD7C6AC0D}"/>
              </a:ext>
            </a:extLst>
          </p:cNvPr>
          <p:cNvSpPr/>
          <p:nvPr/>
        </p:nvSpPr>
        <p:spPr>
          <a:xfrm>
            <a:off x="5901726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91A66-CCDB-EB41-9EB6-378F2EF5033C}"/>
              </a:ext>
            </a:extLst>
          </p:cNvPr>
          <p:cNvSpPr txBox="1"/>
          <p:nvPr/>
        </p:nvSpPr>
        <p:spPr>
          <a:xfrm>
            <a:off x="630222" y="3657600"/>
            <a:ext cx="10028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빈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큐를 가짐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( 95ms 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 읽기가 아직 완료되지 않음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가장 빠른 타이머 임계 값에 도달할 때 까지 수 밀리 초를 기다림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그러던 중 파일 읽기를 마치고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걸리는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추가되어 실행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완료되었을 때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가장 빠른 타이머의 임계 값을 확인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타이머의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실행하려고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전체 지연 시간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FFB4-DE37-9848-9898-5406BA3243B3}"/>
              </a:ext>
            </a:extLst>
          </p:cNvPr>
          <p:cNvSpPr txBox="1"/>
          <p:nvPr/>
        </p:nvSpPr>
        <p:spPr>
          <a:xfrm>
            <a:off x="3795340" y="1463018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BCF5-83F7-8144-855D-A12DAEF02836}"/>
              </a:ext>
            </a:extLst>
          </p:cNvPr>
          <p:cNvSpPr/>
          <p:nvPr/>
        </p:nvSpPr>
        <p:spPr>
          <a:xfrm>
            <a:off x="4290641" y="1886174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1920E-5ED9-C747-904C-284CFFF817E8}"/>
              </a:ext>
            </a:extLst>
          </p:cNvPr>
          <p:cNvSpPr/>
          <p:nvPr/>
        </p:nvSpPr>
        <p:spPr>
          <a:xfrm>
            <a:off x="1866679" y="1489366"/>
            <a:ext cx="87085" cy="1160442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5A223-3A18-AD4C-9FAD-49CCAD3F32B5}"/>
              </a:ext>
            </a:extLst>
          </p:cNvPr>
          <p:cNvSpPr txBox="1"/>
          <p:nvPr/>
        </p:nvSpPr>
        <p:spPr>
          <a:xfrm>
            <a:off x="6823675" y="148312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21EAB-4E3F-AC49-BFE9-994C9B045BC4}"/>
              </a:ext>
            </a:extLst>
          </p:cNvPr>
          <p:cNvSpPr/>
          <p:nvPr/>
        </p:nvSpPr>
        <p:spPr>
          <a:xfrm>
            <a:off x="7318976" y="190627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07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C2137E-6981-AD4D-B574-F65B26C58FAA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14C0C-7E21-314D-8F8C-356665E5D351}"/>
              </a:ext>
            </a:extLst>
          </p:cNvPr>
          <p:cNvSpPr txBox="1"/>
          <p:nvPr/>
        </p:nvSpPr>
        <p:spPr>
          <a:xfrm>
            <a:off x="624252" y="2623465"/>
            <a:ext cx="375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3A7F1-CDB1-B341-BD3E-D17F7605BBB3}"/>
              </a:ext>
            </a:extLst>
          </p:cNvPr>
          <p:cNvSpPr txBox="1"/>
          <p:nvPr/>
        </p:nvSpPr>
        <p:spPr>
          <a:xfrm>
            <a:off x="5449968" y="1489366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D325-600B-6D48-9625-49FCD7C6AC0D}"/>
              </a:ext>
            </a:extLst>
          </p:cNvPr>
          <p:cNvSpPr/>
          <p:nvPr/>
        </p:nvSpPr>
        <p:spPr>
          <a:xfrm>
            <a:off x="5901726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91A66-CCDB-EB41-9EB6-378F2EF5033C}"/>
              </a:ext>
            </a:extLst>
          </p:cNvPr>
          <p:cNvSpPr txBox="1"/>
          <p:nvPr/>
        </p:nvSpPr>
        <p:spPr>
          <a:xfrm>
            <a:off x="630222" y="3657600"/>
            <a:ext cx="10028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빈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큐를 가짐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( 95ms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 읽기가 아직 완료되지 않음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가장 빠른 타이머 임계 값에 도달할 때 까지 수 밀리 초를 기다림</a:t>
            </a:r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그러던 중 파일 읽기를 마치고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걸리는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추가되어 실행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완료되었을 때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가장 빠른 타이머의 임계 값을 확인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타이머의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실행하려고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전체 지연 시간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FFB4-DE37-9848-9898-5406BA3243B3}"/>
              </a:ext>
            </a:extLst>
          </p:cNvPr>
          <p:cNvSpPr txBox="1"/>
          <p:nvPr/>
        </p:nvSpPr>
        <p:spPr>
          <a:xfrm>
            <a:off x="3795340" y="1463018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BCF5-83F7-8144-855D-A12DAEF02836}"/>
              </a:ext>
            </a:extLst>
          </p:cNvPr>
          <p:cNvSpPr/>
          <p:nvPr/>
        </p:nvSpPr>
        <p:spPr>
          <a:xfrm>
            <a:off x="4290641" y="1886174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1920E-5ED9-C747-904C-284CFFF817E8}"/>
              </a:ext>
            </a:extLst>
          </p:cNvPr>
          <p:cNvSpPr/>
          <p:nvPr/>
        </p:nvSpPr>
        <p:spPr>
          <a:xfrm>
            <a:off x="1866679" y="1489366"/>
            <a:ext cx="87085" cy="1160442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5A223-3A18-AD4C-9FAD-49CCAD3F32B5}"/>
              </a:ext>
            </a:extLst>
          </p:cNvPr>
          <p:cNvSpPr txBox="1"/>
          <p:nvPr/>
        </p:nvSpPr>
        <p:spPr>
          <a:xfrm>
            <a:off x="6823675" y="148312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21EAB-4E3F-AC49-BFE9-994C9B045BC4}"/>
              </a:ext>
            </a:extLst>
          </p:cNvPr>
          <p:cNvSpPr/>
          <p:nvPr/>
        </p:nvSpPr>
        <p:spPr>
          <a:xfrm>
            <a:off x="7318976" y="190627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764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C2137E-6981-AD4D-B574-F65B26C58FAA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14C0C-7E21-314D-8F8C-356665E5D351}"/>
              </a:ext>
            </a:extLst>
          </p:cNvPr>
          <p:cNvSpPr txBox="1"/>
          <p:nvPr/>
        </p:nvSpPr>
        <p:spPr>
          <a:xfrm>
            <a:off x="624252" y="2623465"/>
            <a:ext cx="375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3A7F1-CDB1-B341-BD3E-D17F7605BBB3}"/>
              </a:ext>
            </a:extLst>
          </p:cNvPr>
          <p:cNvSpPr txBox="1"/>
          <p:nvPr/>
        </p:nvSpPr>
        <p:spPr>
          <a:xfrm>
            <a:off x="5449968" y="1489366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D325-600B-6D48-9625-49FCD7C6AC0D}"/>
              </a:ext>
            </a:extLst>
          </p:cNvPr>
          <p:cNvSpPr/>
          <p:nvPr/>
        </p:nvSpPr>
        <p:spPr>
          <a:xfrm>
            <a:off x="5901726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91A66-CCDB-EB41-9EB6-378F2EF5033C}"/>
              </a:ext>
            </a:extLst>
          </p:cNvPr>
          <p:cNvSpPr txBox="1"/>
          <p:nvPr/>
        </p:nvSpPr>
        <p:spPr>
          <a:xfrm>
            <a:off x="630222" y="3657600"/>
            <a:ext cx="10028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빈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큐를 가짐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( 95ms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 읽기가 아직 완료되지 않음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가장 빠른 타이머 임계 값에 도달할 때 까지 수 밀리 초를 기다림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그러던 중 파일 읽기를 마치고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 </a:t>
            </a:r>
            <a:r>
              <a:rPr kumimoji="1" lang="en-US" altLang="ko-KR" sz="2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걸리는 </a:t>
            </a:r>
            <a:r>
              <a:rPr kumimoji="1" lang="ko-KR" altLang="en-US" sz="2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추가되어 실행</a:t>
            </a:r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완료되었을 때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가장 빠른 타이머의 임계 값을 확인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타이머의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실행하려고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전체 지연 시간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BCF5-83F7-8144-855D-A12DAEF02836}"/>
              </a:ext>
            </a:extLst>
          </p:cNvPr>
          <p:cNvSpPr/>
          <p:nvPr/>
        </p:nvSpPr>
        <p:spPr>
          <a:xfrm>
            <a:off x="4290641" y="1886174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1920E-5ED9-C747-904C-284CFFF817E8}"/>
              </a:ext>
            </a:extLst>
          </p:cNvPr>
          <p:cNvSpPr/>
          <p:nvPr/>
        </p:nvSpPr>
        <p:spPr>
          <a:xfrm>
            <a:off x="4290641" y="1427455"/>
            <a:ext cx="87085" cy="1160442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5A223-3A18-AD4C-9FAD-49CCAD3F32B5}"/>
              </a:ext>
            </a:extLst>
          </p:cNvPr>
          <p:cNvSpPr txBox="1"/>
          <p:nvPr/>
        </p:nvSpPr>
        <p:spPr>
          <a:xfrm>
            <a:off x="6823675" y="148312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21EAB-4E3F-AC49-BFE9-994C9B045BC4}"/>
              </a:ext>
            </a:extLst>
          </p:cNvPr>
          <p:cNvSpPr/>
          <p:nvPr/>
        </p:nvSpPr>
        <p:spPr>
          <a:xfrm>
            <a:off x="7318976" y="190627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FFB4-DE37-9848-9898-5406BA3243B3}"/>
              </a:ext>
            </a:extLst>
          </p:cNvPr>
          <p:cNvSpPr txBox="1"/>
          <p:nvPr/>
        </p:nvSpPr>
        <p:spPr>
          <a:xfrm>
            <a:off x="3795340" y="1463018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559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C2137E-6981-AD4D-B574-F65B26C58FAA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14C0C-7E21-314D-8F8C-356665E5D351}"/>
              </a:ext>
            </a:extLst>
          </p:cNvPr>
          <p:cNvSpPr txBox="1"/>
          <p:nvPr/>
        </p:nvSpPr>
        <p:spPr>
          <a:xfrm>
            <a:off x="624252" y="2623465"/>
            <a:ext cx="375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3A7F1-CDB1-B341-BD3E-D17F7605BBB3}"/>
              </a:ext>
            </a:extLst>
          </p:cNvPr>
          <p:cNvSpPr txBox="1"/>
          <p:nvPr/>
        </p:nvSpPr>
        <p:spPr>
          <a:xfrm>
            <a:off x="5449968" y="1489366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D325-600B-6D48-9625-49FCD7C6AC0D}"/>
              </a:ext>
            </a:extLst>
          </p:cNvPr>
          <p:cNvSpPr/>
          <p:nvPr/>
        </p:nvSpPr>
        <p:spPr>
          <a:xfrm>
            <a:off x="5901726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91A66-CCDB-EB41-9EB6-378F2EF5033C}"/>
              </a:ext>
            </a:extLst>
          </p:cNvPr>
          <p:cNvSpPr txBox="1"/>
          <p:nvPr/>
        </p:nvSpPr>
        <p:spPr>
          <a:xfrm>
            <a:off x="630222" y="3657600"/>
            <a:ext cx="10028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빈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큐를 가짐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( 95ms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 읽기가 아직 완료되지 않음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가장 빠른 타이머 임계 값에 도달할 때 까지 수 밀리 초를 기다림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그러던 중 파일 읽기를 마치고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걸리는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추가되어 실행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완료되었을 때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가장 빠른 타이머의 임계 값을 확인</a:t>
            </a:r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타이머의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실행하려고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전체 지연 시간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BCF5-83F7-8144-855D-A12DAEF02836}"/>
              </a:ext>
            </a:extLst>
          </p:cNvPr>
          <p:cNvSpPr/>
          <p:nvPr/>
        </p:nvSpPr>
        <p:spPr>
          <a:xfrm>
            <a:off x="4290641" y="1886174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21EAB-4E3F-AC49-BFE9-994C9B045BC4}"/>
              </a:ext>
            </a:extLst>
          </p:cNvPr>
          <p:cNvSpPr/>
          <p:nvPr/>
        </p:nvSpPr>
        <p:spPr>
          <a:xfrm>
            <a:off x="7318976" y="190627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FFB4-DE37-9848-9898-5406BA3243B3}"/>
              </a:ext>
            </a:extLst>
          </p:cNvPr>
          <p:cNvSpPr txBox="1"/>
          <p:nvPr/>
        </p:nvSpPr>
        <p:spPr>
          <a:xfrm>
            <a:off x="3795340" y="1463018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1920E-5ED9-C747-904C-284CFFF817E8}"/>
              </a:ext>
            </a:extLst>
          </p:cNvPr>
          <p:cNvSpPr/>
          <p:nvPr/>
        </p:nvSpPr>
        <p:spPr>
          <a:xfrm>
            <a:off x="7318975" y="1449222"/>
            <a:ext cx="87085" cy="1160442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5A223-3A18-AD4C-9FAD-49CCAD3F32B5}"/>
              </a:ext>
            </a:extLst>
          </p:cNvPr>
          <p:cNvSpPr txBox="1"/>
          <p:nvPr/>
        </p:nvSpPr>
        <p:spPr>
          <a:xfrm>
            <a:off x="6823675" y="148312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480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C2137E-6981-AD4D-B574-F65B26C58FAA}"/>
              </a:ext>
            </a:extLst>
          </p:cNvPr>
          <p:cNvCxnSpPr/>
          <p:nvPr/>
        </p:nvCxnSpPr>
        <p:spPr>
          <a:xfrm>
            <a:off x="1600200" y="2090056"/>
            <a:ext cx="83493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14C0C-7E21-314D-8F8C-356665E5D351}"/>
              </a:ext>
            </a:extLst>
          </p:cNvPr>
          <p:cNvSpPr txBox="1"/>
          <p:nvPr/>
        </p:nvSpPr>
        <p:spPr>
          <a:xfrm>
            <a:off x="624252" y="2623465"/>
            <a:ext cx="375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</a:t>
            </a:r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3A7F1-CDB1-B341-BD3E-D17F7605BBB3}"/>
              </a:ext>
            </a:extLst>
          </p:cNvPr>
          <p:cNvSpPr txBox="1"/>
          <p:nvPr/>
        </p:nvSpPr>
        <p:spPr>
          <a:xfrm>
            <a:off x="5449968" y="1489366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100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D325-600B-6D48-9625-49FCD7C6AC0D}"/>
              </a:ext>
            </a:extLst>
          </p:cNvPr>
          <p:cNvSpPr/>
          <p:nvPr/>
        </p:nvSpPr>
        <p:spPr>
          <a:xfrm>
            <a:off x="5901726" y="189620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91A66-CCDB-EB41-9EB6-378F2EF5033C}"/>
              </a:ext>
            </a:extLst>
          </p:cNvPr>
          <p:cNvSpPr txBox="1"/>
          <p:nvPr/>
        </p:nvSpPr>
        <p:spPr>
          <a:xfrm>
            <a:off x="630222" y="3657600"/>
            <a:ext cx="10028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빈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큐를 가짐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( 95ms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걸리는 비동기 파일 읽기가 아직 완료되지 않음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가장 빠른 타이머 임계 값에 도달할 때 까지 수 밀리 초를 기다림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그러던 중 파일 읽기를 마치고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 </a:t>
            </a:r>
            <a:r>
              <a:rPr kumimoji="1" lang="en-US" altLang="ko-KR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걸리는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추가되어 실행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완료되었을 때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가장 빠른 타이머의 임계 값을 확인</a:t>
            </a:r>
            <a:endParaRPr kumimoji="1" lang="en-US" altLang="ko-KR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타이머의 </a:t>
            </a:r>
            <a:r>
              <a:rPr kumimoji="1" lang="ko-KR" altLang="en-US" sz="2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실행하려고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전체 지연 시간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kumimoji="1" lang="en-US" altLang="ko-KR" sz="2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kumimoji="1" lang="ko-Kore-KR" altLang="en-US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5BCF5-83F7-8144-855D-A12DAEF02836}"/>
              </a:ext>
            </a:extLst>
          </p:cNvPr>
          <p:cNvSpPr/>
          <p:nvPr/>
        </p:nvSpPr>
        <p:spPr>
          <a:xfrm>
            <a:off x="4290641" y="1886174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21EAB-4E3F-AC49-BFE9-994C9B045BC4}"/>
              </a:ext>
            </a:extLst>
          </p:cNvPr>
          <p:cNvSpPr/>
          <p:nvPr/>
        </p:nvSpPr>
        <p:spPr>
          <a:xfrm>
            <a:off x="7318976" y="1906277"/>
            <a:ext cx="87085" cy="3876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FFB4-DE37-9848-9898-5406BA3243B3}"/>
              </a:ext>
            </a:extLst>
          </p:cNvPr>
          <p:cNvSpPr txBox="1"/>
          <p:nvPr/>
        </p:nvSpPr>
        <p:spPr>
          <a:xfrm>
            <a:off x="3795340" y="1463018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95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1920E-5ED9-C747-904C-284CFFF817E8}"/>
              </a:ext>
            </a:extLst>
          </p:cNvPr>
          <p:cNvSpPr/>
          <p:nvPr/>
        </p:nvSpPr>
        <p:spPr>
          <a:xfrm>
            <a:off x="7318975" y="1449222"/>
            <a:ext cx="87085" cy="1160442"/>
          </a:xfrm>
          <a:prstGeom prst="rect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5A223-3A18-AD4C-9FAD-49CCAD3F32B5}"/>
              </a:ext>
            </a:extLst>
          </p:cNvPr>
          <p:cNvSpPr txBox="1"/>
          <p:nvPr/>
        </p:nvSpPr>
        <p:spPr>
          <a:xfrm>
            <a:off x="6823675" y="1483121"/>
            <a:ext cx="107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105 </a:t>
            </a:r>
            <a:r>
              <a:rPr lang="en-US" altLang="ko-KR" sz="1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endParaRPr lang="ko-KR" altLang="en-US" sz="1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678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pending callbacks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1E93-6FD9-D644-A388-E11F175B95D1}"/>
              </a:ext>
            </a:extLst>
          </p:cNvPr>
          <p:cNvSpPr txBox="1"/>
          <p:nvPr/>
        </p:nvSpPr>
        <p:spPr>
          <a:xfrm>
            <a:off x="624253" y="1567551"/>
            <a:ext cx="979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TCP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 같은 시스템 작업 </a:t>
            </a:r>
            <a:r>
              <a:rPr lang="ko-KR" altLang="en-US" sz="4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  <a:endParaRPr lang="en-US" altLang="ko-KR" sz="4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6BCC-4C46-7144-8697-EE0A859CA367}"/>
              </a:ext>
            </a:extLst>
          </p:cNvPr>
          <p:cNvSpPr txBox="1"/>
          <p:nvPr/>
        </p:nvSpPr>
        <p:spPr>
          <a:xfrm>
            <a:off x="630223" y="2601686"/>
            <a:ext cx="9711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예를 들어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TCP 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소켓이 연결 시도하다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ECONNREFUSED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받으면 일부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*NIX</a:t>
            </a:r>
          </a:p>
          <a:p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시스템을 오류 보고를 대기한다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pending callbacks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페이즈에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실행하기 위해 큐에 추가된다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67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301BE-1F0F-564F-83AC-FC4C8BF5E729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페이즈의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주요 기능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578E8-AF4A-A44B-83C6-E5CB614E310B}"/>
              </a:ext>
            </a:extLst>
          </p:cNvPr>
          <p:cNvSpPr txBox="1"/>
          <p:nvPr/>
        </p:nvSpPr>
        <p:spPr>
          <a:xfrm>
            <a:off x="624253" y="3149798"/>
            <a:ext cx="1011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얼마나 오래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블록킹하고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폴링해야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하는지 계산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있는 이벤트 처리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6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동작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F23DEA05-6007-B24A-896E-FED61FBF78D9}"/>
              </a:ext>
            </a:extLst>
          </p:cNvPr>
          <p:cNvSpPr/>
          <p:nvPr/>
        </p:nvSpPr>
        <p:spPr>
          <a:xfrm>
            <a:off x="5627914" y="1328057"/>
            <a:ext cx="468086" cy="5203372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8D0DBEE-1F45-8E40-B3BA-2E2B844C1DF7}"/>
              </a:ext>
            </a:extLst>
          </p:cNvPr>
          <p:cNvSpPr/>
          <p:nvPr/>
        </p:nvSpPr>
        <p:spPr>
          <a:xfrm rot="900000">
            <a:off x="5301342" y="1894114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op1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B2E005-786D-BE4E-81D8-A8D20C1CE523}"/>
              </a:ext>
            </a:extLst>
          </p:cNvPr>
          <p:cNvSpPr/>
          <p:nvPr/>
        </p:nvSpPr>
        <p:spPr>
          <a:xfrm rot="900000">
            <a:off x="5475513" y="3461657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op2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19CF53-8632-F643-BC94-917B10E5617B}"/>
              </a:ext>
            </a:extLst>
          </p:cNvPr>
          <p:cNvSpPr/>
          <p:nvPr/>
        </p:nvSpPr>
        <p:spPr>
          <a:xfrm rot="19800000">
            <a:off x="5475512" y="527957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op3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819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301BE-1F0F-564F-83AC-FC4C8BF5E729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스케줄링된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타이머가 없을 때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578E8-AF4A-A44B-83C6-E5CB614E310B}"/>
              </a:ext>
            </a:extLst>
          </p:cNvPr>
          <p:cNvSpPr txBox="1"/>
          <p:nvPr/>
        </p:nvSpPr>
        <p:spPr>
          <a:xfrm>
            <a:off x="624253" y="3149798"/>
            <a:ext cx="5145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큐가 비어있지 않다면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큐가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비어있다면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905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301BE-1F0F-564F-83AC-FC4C8BF5E729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큐가 비어있지 않다면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578E8-AF4A-A44B-83C6-E5CB614E310B}"/>
              </a:ext>
            </a:extLst>
          </p:cNvPr>
          <p:cNvSpPr txBox="1"/>
          <p:nvPr/>
        </p:nvSpPr>
        <p:spPr>
          <a:xfrm>
            <a:off x="624253" y="3149798"/>
            <a:ext cx="7423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큐에 있는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다 소진하거나</a:t>
            </a:r>
            <a:b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한계에 도달할 때 까지 동기로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31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301BE-1F0F-564F-83AC-FC4C8BF5E729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큐가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비어있다면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578E8-AF4A-A44B-83C6-E5CB614E310B}"/>
              </a:ext>
            </a:extLst>
          </p:cNvPr>
          <p:cNvSpPr txBox="1"/>
          <p:nvPr/>
        </p:nvSpPr>
        <p:spPr>
          <a:xfrm>
            <a:off x="624253" y="3149798"/>
            <a:ext cx="10751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라면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단계를 종료하고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ore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스케줄링된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스크립트를 실행하기 위해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check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넘어감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93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301BE-1F0F-564F-83AC-FC4C8BF5E729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큐가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비어있다면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578E8-AF4A-A44B-83C6-E5CB614E310B}"/>
              </a:ext>
            </a:extLst>
          </p:cNvPr>
          <p:cNvSpPr txBox="1"/>
          <p:nvPr/>
        </p:nvSpPr>
        <p:spPr>
          <a:xfrm>
            <a:off x="624253" y="3149798"/>
            <a:ext cx="113175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2.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그 외에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큐에 추가되기를 기다린 후 즉시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시간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임계점에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도달했는지 먼저 확인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 이상의 타이머가 준비됐다면 타이머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실행하기 위해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timers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단계로 돌아감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74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check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5A2E1-A43D-7442-AEA7-734EB976A83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 완료 직후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FC556-B28C-7749-8A9D-0FF5ABC66A66}"/>
              </a:ext>
            </a:extLst>
          </p:cNvPr>
          <p:cNvSpPr txBox="1"/>
          <p:nvPr/>
        </p:nvSpPr>
        <p:spPr>
          <a:xfrm>
            <a:off x="624253" y="3149798"/>
            <a:ext cx="1063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단계에서 큐가 비어있고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 큐에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추가 되면 이벤트 루프를 기다리지 않고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check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단계로 이동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448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check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5A2E1-A43D-7442-AEA7-734EB976A83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FC556-B28C-7749-8A9D-0FF5ABC66A66}"/>
              </a:ext>
            </a:extLst>
          </p:cNvPr>
          <p:cNvSpPr txBox="1"/>
          <p:nvPr/>
        </p:nvSpPr>
        <p:spPr>
          <a:xfrm>
            <a:off x="624253" y="3149798"/>
            <a:ext cx="9701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루프의 별도 단계에서 실행되는 특수한 타이머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 완료하고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실행을 스케줄링 하는데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Libuv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API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사용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54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18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페이즈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상세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close callbacks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close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C445-6213-6E47-91C7-D06984E88A65}"/>
              </a:ext>
            </a:extLst>
          </p:cNvPr>
          <p:cNvSpPr txBox="1"/>
          <p:nvPr/>
        </p:nvSpPr>
        <p:spPr>
          <a:xfrm>
            <a:off x="624253" y="3149798"/>
            <a:ext cx="1035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소켓이나 핸들이 닫힌 경우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‘close’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이벤트가 이 단계에서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실행됩니다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 외에는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실행된다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898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9D4281-9712-604F-8457-5D28195FDA81}"/>
              </a:ext>
            </a:extLst>
          </p:cNvPr>
          <p:cNvSpPr txBox="1"/>
          <p:nvPr/>
        </p:nvSpPr>
        <p:spPr>
          <a:xfrm>
            <a:off x="1937657" y="1905506"/>
            <a:ext cx="83166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</a:p>
          <a:p>
            <a:pPr algn="ctr"/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algn="ctr"/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486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호출 시기에 따라 다르게 동작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C445-6213-6E47-91C7-D06984E88A65}"/>
              </a:ext>
            </a:extLst>
          </p:cNvPr>
          <p:cNvSpPr txBox="1"/>
          <p:nvPr/>
        </p:nvSpPr>
        <p:spPr>
          <a:xfrm>
            <a:off x="624253" y="3149798"/>
            <a:ext cx="1150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: 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단계가 완료되면 스크립트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: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최소 임계 값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ms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지난 후 스크립트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287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호출 시기에 따라 다르게 동작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C445-6213-6E47-91C7-D06984E88A65}"/>
              </a:ext>
            </a:extLst>
          </p:cNvPr>
          <p:cNvSpPr txBox="1"/>
          <p:nvPr/>
        </p:nvSpPr>
        <p:spPr>
          <a:xfrm>
            <a:off x="624253" y="3149798"/>
            <a:ext cx="11299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타이머 실행 순서는 어떤 컨텍스트에서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호출되었는지에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따라 다르다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메인 모듈 내에서 호출된다면 프로세서 성능에 따라 달라진다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으로 구부러진 화살표[C] 9">
            <a:extLst>
              <a:ext uri="{FF2B5EF4-FFF2-40B4-BE49-F238E27FC236}">
                <a16:creationId xmlns:a16="http://schemas.microsoft.com/office/drawing/2014/main" id="{DB678D5B-4263-764D-9E21-C71E5CF3A391}"/>
              </a:ext>
            </a:extLst>
          </p:cNvPr>
          <p:cNvSpPr/>
          <p:nvPr/>
        </p:nvSpPr>
        <p:spPr>
          <a:xfrm rot="10800000">
            <a:off x="2695389" y="2360431"/>
            <a:ext cx="1741715" cy="2895601"/>
          </a:xfrm>
          <a:prstGeom prst="curvedRightArrow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8F566C-92E8-2C42-B5C4-D6269A0C6E3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02781" y="2714543"/>
            <a:ext cx="5139274" cy="395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91D311A-62A2-6847-846C-FD5F517F5095}"/>
              </a:ext>
            </a:extLst>
          </p:cNvPr>
          <p:cNvSpPr/>
          <p:nvPr/>
        </p:nvSpPr>
        <p:spPr>
          <a:xfrm>
            <a:off x="1113062" y="380823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op3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오른쪽으로 구부러진 화살표[C] 8">
            <a:extLst>
              <a:ext uri="{FF2B5EF4-FFF2-40B4-BE49-F238E27FC236}">
                <a16:creationId xmlns:a16="http://schemas.microsoft.com/office/drawing/2014/main" id="{9794C2F5-B474-1C43-8BF2-70AE81A0F95C}"/>
              </a:ext>
            </a:extLst>
          </p:cNvPr>
          <p:cNvSpPr/>
          <p:nvPr/>
        </p:nvSpPr>
        <p:spPr>
          <a:xfrm>
            <a:off x="624253" y="2550911"/>
            <a:ext cx="1741715" cy="2895601"/>
          </a:xfrm>
          <a:prstGeom prst="curvedRightArrow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FEC44F-DE8C-7147-973C-C686189DEA6F}"/>
              </a:ext>
            </a:extLst>
          </p:cNvPr>
          <p:cNvSpPr/>
          <p:nvPr/>
        </p:nvSpPr>
        <p:spPr>
          <a:xfrm rot="900000">
            <a:off x="1485786" y="259881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op1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218F-4997-0345-AFEF-A39F5BC4A5DE}"/>
              </a:ext>
            </a:extLst>
          </p:cNvPr>
          <p:cNvSpPr/>
          <p:nvPr/>
        </p:nvSpPr>
        <p:spPr>
          <a:xfrm>
            <a:off x="6466114" y="2014639"/>
            <a:ext cx="4408715" cy="4179332"/>
          </a:xfrm>
          <a:prstGeom prst="rect">
            <a:avLst/>
          </a:prstGeom>
          <a:noFill/>
          <a:ln w="3810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58E88-CF8D-D647-AF68-51B924183F0E}"/>
              </a:ext>
            </a:extLst>
          </p:cNvPr>
          <p:cNvCxnSpPr>
            <a:cxnSpLocks/>
            <a:stCxn id="7" idx="5"/>
            <a:endCxn id="21" idx="2"/>
          </p:cNvCxnSpPr>
          <p:nvPr/>
        </p:nvCxnSpPr>
        <p:spPr>
          <a:xfrm flipV="1">
            <a:off x="3783423" y="4043978"/>
            <a:ext cx="5482378" cy="111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E3415E-494D-7D40-A990-A1B261E5123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990027" y="4203380"/>
            <a:ext cx="6034892" cy="12551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E35B262-62D0-D14B-9A83-F3EC6341C44D}"/>
              </a:ext>
            </a:extLst>
          </p:cNvPr>
          <p:cNvSpPr/>
          <p:nvPr/>
        </p:nvSpPr>
        <p:spPr>
          <a:xfrm rot="18000000">
            <a:off x="2863200" y="380823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op2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</a:t>
            </a:r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루프란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8551" y="1022197"/>
            <a:ext cx="29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시스템 커널</a:t>
            </a:r>
            <a:endParaRPr lang="ko-KR" altLang="en-US" sz="4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ABCD8-3E36-4A4B-B720-3BCCBCBB540E}"/>
              </a:ext>
            </a:extLst>
          </p:cNvPr>
          <p:cNvSpPr txBox="1"/>
          <p:nvPr/>
        </p:nvSpPr>
        <p:spPr>
          <a:xfrm>
            <a:off x="993177" y="1445410"/>
            <a:ext cx="297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50663-06A7-4343-94D8-782971F3B92F}"/>
              </a:ext>
            </a:extLst>
          </p:cNvPr>
          <p:cNvSpPr/>
          <p:nvPr/>
        </p:nvSpPr>
        <p:spPr>
          <a:xfrm>
            <a:off x="6842055" y="2248343"/>
            <a:ext cx="936172" cy="932400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op1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C3D0948-03F1-7240-92A9-44484256482C}"/>
              </a:ext>
            </a:extLst>
          </p:cNvPr>
          <p:cNvSpPr/>
          <p:nvPr/>
        </p:nvSpPr>
        <p:spPr>
          <a:xfrm>
            <a:off x="9265801" y="3575892"/>
            <a:ext cx="936172" cy="936172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op2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6BFF54-BD38-B247-8AF2-76195163FEF2}"/>
              </a:ext>
            </a:extLst>
          </p:cNvPr>
          <p:cNvSpPr/>
          <p:nvPr/>
        </p:nvSpPr>
        <p:spPr>
          <a:xfrm>
            <a:off x="8024919" y="4990489"/>
            <a:ext cx="936172" cy="936172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op3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43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메인 모듈 호출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CDE3E3-1C89-2C4E-B501-0C19AA29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9" y="2931180"/>
            <a:ext cx="6379936" cy="35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5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호출 시기에 따라 다르게 동작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C445-6213-6E47-91C7-D06984E88A65}"/>
              </a:ext>
            </a:extLst>
          </p:cNvPr>
          <p:cNvSpPr txBox="1"/>
          <p:nvPr/>
        </p:nvSpPr>
        <p:spPr>
          <a:xfrm>
            <a:off x="624253" y="3149798"/>
            <a:ext cx="735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그러나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주기 안에서 둘을 호출한다면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항상 먼저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05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993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주기 안에서 호출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E14807-9781-3A4B-AB3C-3B93E27C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5" y="2675547"/>
            <a:ext cx="6235904" cy="40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4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setTimeout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7B314-2484-6441-8224-869A21C2B7AA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장점 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C445-6213-6E47-91C7-D06984E88A65}"/>
              </a:ext>
            </a:extLst>
          </p:cNvPr>
          <p:cNvSpPr txBox="1"/>
          <p:nvPr/>
        </p:nvSpPr>
        <p:spPr>
          <a:xfrm>
            <a:off x="624253" y="3149798"/>
            <a:ext cx="7117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얼마나 많은 타이머가 있는지 상관 없이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주기에선 항상 먼저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611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9D4281-9712-604F-8457-5D28195FDA81}"/>
              </a:ext>
            </a:extLst>
          </p:cNvPr>
          <p:cNvSpPr txBox="1"/>
          <p:nvPr/>
        </p:nvSpPr>
        <p:spPr>
          <a:xfrm>
            <a:off x="1937657" y="2429861"/>
            <a:ext cx="831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6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97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이해하기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841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비동기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API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지만 다이어그램에는 표시되지 않음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기술적으로 이벤트 루프의 일부가 아니다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9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이해하기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03781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nextTickQueue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는 이벤트 루프의 현재 단계와 관계없이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작업이 완료된 후 처리된다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작업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C/C++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핸들러에서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전환되는 것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실행되어야 하는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JavaScript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처리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164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주의 사항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0605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재귀로 호출 할 시 주의 사항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모든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콜백은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이벤트 루프를 계속 진행하기 전에 처리되므로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단계 진입을 막아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I/O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작업이 실행되지 않을 수 있다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815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왜 이런 동작을 포함했는지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121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API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는 그럴 필요가 없더라도 항상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비동기여야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하는 설계 철학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97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CAFC08-910E-5B43-ADAF-ECF122DA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44149"/>
            <a:ext cx="9982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으로 구부러진 화살표[C] 9">
            <a:extLst>
              <a:ext uri="{FF2B5EF4-FFF2-40B4-BE49-F238E27FC236}">
                <a16:creationId xmlns:a16="http://schemas.microsoft.com/office/drawing/2014/main" id="{DB678D5B-4263-764D-9E21-C71E5CF3A391}"/>
              </a:ext>
            </a:extLst>
          </p:cNvPr>
          <p:cNvSpPr/>
          <p:nvPr/>
        </p:nvSpPr>
        <p:spPr>
          <a:xfrm rot="10800000">
            <a:off x="2695389" y="2360431"/>
            <a:ext cx="1741715" cy="2895601"/>
          </a:xfrm>
          <a:prstGeom prst="curvedRightArrow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8F566C-92E8-2C42-B5C4-D6269A0C6E3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02781" y="2714543"/>
            <a:ext cx="5139274" cy="395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91D311A-62A2-6847-846C-FD5F517F5095}"/>
              </a:ext>
            </a:extLst>
          </p:cNvPr>
          <p:cNvSpPr/>
          <p:nvPr/>
        </p:nvSpPr>
        <p:spPr>
          <a:xfrm>
            <a:off x="1113062" y="380823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op3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오른쪽으로 구부러진 화살표[C] 8">
            <a:extLst>
              <a:ext uri="{FF2B5EF4-FFF2-40B4-BE49-F238E27FC236}">
                <a16:creationId xmlns:a16="http://schemas.microsoft.com/office/drawing/2014/main" id="{9794C2F5-B474-1C43-8BF2-70AE81A0F95C}"/>
              </a:ext>
            </a:extLst>
          </p:cNvPr>
          <p:cNvSpPr/>
          <p:nvPr/>
        </p:nvSpPr>
        <p:spPr>
          <a:xfrm>
            <a:off x="624253" y="2550911"/>
            <a:ext cx="1741715" cy="2895601"/>
          </a:xfrm>
          <a:prstGeom prst="curvedRightArrow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FEC44F-DE8C-7147-973C-C686189DEA6F}"/>
              </a:ext>
            </a:extLst>
          </p:cNvPr>
          <p:cNvSpPr/>
          <p:nvPr/>
        </p:nvSpPr>
        <p:spPr>
          <a:xfrm rot="900000">
            <a:off x="1485786" y="259881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op1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0CCE465-8CFD-EF43-B64F-3A504CCFCBCF}"/>
              </a:ext>
            </a:extLst>
          </p:cNvPr>
          <p:cNvSpPr/>
          <p:nvPr/>
        </p:nvSpPr>
        <p:spPr>
          <a:xfrm>
            <a:off x="7245081" y="2478796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223FBD1A-BD55-3441-BCE7-A1161699202D}"/>
              </a:ext>
            </a:extLst>
          </p:cNvPr>
          <p:cNvSpPr/>
          <p:nvPr/>
        </p:nvSpPr>
        <p:spPr>
          <a:xfrm>
            <a:off x="8325041" y="2347432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218F-4997-0345-AFEF-A39F5BC4A5DE}"/>
              </a:ext>
            </a:extLst>
          </p:cNvPr>
          <p:cNvSpPr/>
          <p:nvPr/>
        </p:nvSpPr>
        <p:spPr>
          <a:xfrm>
            <a:off x="6466114" y="2014639"/>
            <a:ext cx="4408715" cy="4179332"/>
          </a:xfrm>
          <a:prstGeom prst="rect">
            <a:avLst/>
          </a:prstGeom>
          <a:noFill/>
          <a:ln w="3810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58E88-CF8D-D647-AF68-51B924183F0E}"/>
              </a:ext>
            </a:extLst>
          </p:cNvPr>
          <p:cNvCxnSpPr>
            <a:cxnSpLocks/>
            <a:stCxn id="7" idx="5"/>
            <a:endCxn id="21" idx="2"/>
          </p:cNvCxnSpPr>
          <p:nvPr/>
        </p:nvCxnSpPr>
        <p:spPr>
          <a:xfrm flipV="1">
            <a:off x="3783423" y="4043978"/>
            <a:ext cx="5482378" cy="111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E3415E-494D-7D40-A990-A1B261E5123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990027" y="4203380"/>
            <a:ext cx="6034892" cy="12551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E35B262-62D0-D14B-9A83-F3EC6341C44D}"/>
              </a:ext>
            </a:extLst>
          </p:cNvPr>
          <p:cNvSpPr/>
          <p:nvPr/>
        </p:nvSpPr>
        <p:spPr>
          <a:xfrm rot="18000000">
            <a:off x="2863200" y="3808231"/>
            <a:ext cx="936172" cy="936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op2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183C8027-6689-4042-8BA4-8C353E2159B3}"/>
              </a:ext>
            </a:extLst>
          </p:cNvPr>
          <p:cNvSpPr/>
          <p:nvPr/>
        </p:nvSpPr>
        <p:spPr>
          <a:xfrm>
            <a:off x="9493434" y="2387938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</a:t>
            </a:r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루프란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8551" y="1022197"/>
            <a:ext cx="29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시스템 커널</a:t>
            </a:r>
            <a:endParaRPr lang="ko-KR" altLang="en-US" sz="4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ABCD8-3E36-4A4B-B720-3BCCBCBB540E}"/>
              </a:ext>
            </a:extLst>
          </p:cNvPr>
          <p:cNvSpPr txBox="1"/>
          <p:nvPr/>
        </p:nvSpPr>
        <p:spPr>
          <a:xfrm>
            <a:off x="993177" y="1445410"/>
            <a:ext cx="297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50663-06A7-4343-94D8-782971F3B92F}"/>
              </a:ext>
            </a:extLst>
          </p:cNvPr>
          <p:cNvSpPr/>
          <p:nvPr/>
        </p:nvSpPr>
        <p:spPr>
          <a:xfrm>
            <a:off x="6842055" y="2248343"/>
            <a:ext cx="936172" cy="932400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op1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C3D0948-03F1-7240-92A9-44484256482C}"/>
              </a:ext>
            </a:extLst>
          </p:cNvPr>
          <p:cNvSpPr/>
          <p:nvPr/>
        </p:nvSpPr>
        <p:spPr>
          <a:xfrm>
            <a:off x="9265801" y="3575892"/>
            <a:ext cx="936172" cy="936172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op2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6BFF54-BD38-B247-8AF2-76195163FEF2}"/>
              </a:ext>
            </a:extLst>
          </p:cNvPr>
          <p:cNvSpPr/>
          <p:nvPr/>
        </p:nvSpPr>
        <p:spPr>
          <a:xfrm>
            <a:off x="8024919" y="4990489"/>
            <a:ext cx="936172" cy="936172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op3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617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장점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073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루프가 진행되기 전에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apiCall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실행을 보장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21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C3568CE-DAA8-7348-85D5-327DD025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795509"/>
            <a:ext cx="8706757" cy="37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6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074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비동기 함수 이름이지만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동기로 실행되어 없는 변수에 참조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700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022755-293A-8F45-A351-690724B2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2675547"/>
            <a:ext cx="9829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3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9523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모든 변수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 등이 호출되는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콜백보다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먼저 초기화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루프가 계속 진행되지 않음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72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A2FB77-C494-D94B-BE92-98838244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0" y="2899228"/>
            <a:ext cx="9880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59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1362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‘listening’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호출하게 되지만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on(‘listening’)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콜백이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설정되지 않음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따라서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nextTick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큐에 넣어 스크립트가 완료할 때 까지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실행되도록 함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어떤 이벤트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핸들러라도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설정할 수 있음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951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9D4281-9712-604F-8457-5D28195FDA81}"/>
              </a:ext>
            </a:extLst>
          </p:cNvPr>
          <p:cNvSpPr txBox="1"/>
          <p:nvPr/>
        </p:nvSpPr>
        <p:spPr>
          <a:xfrm>
            <a:off x="1937657" y="1859339"/>
            <a:ext cx="8316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6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</a:p>
          <a:p>
            <a:pPr algn="ctr"/>
            <a:r>
              <a:rPr lang="en-US" altLang="ko-KR" sz="6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6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algn="ctr"/>
            <a:r>
              <a:rPr lang="en-US" altLang="ko-KR" sz="6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6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321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차이점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0964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: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같은 단계에서 바로 호출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: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다음 순회나 이벤트 루프의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‘tick’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서로 이름이 바뀌어야 함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예상하기 쉬우므로 모든 경우에 권장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302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nextTick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 사용하는 이유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B931-72A8-7D49-966D-461381246348}"/>
              </a:ext>
            </a:extLst>
          </p:cNvPr>
          <p:cNvSpPr txBox="1"/>
          <p:nvPr/>
        </p:nvSpPr>
        <p:spPr>
          <a:xfrm>
            <a:off x="624253" y="3149798"/>
            <a:ext cx="11436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계속하기 전에 오류 처리 및 불필요한 자원 정리</a:t>
            </a:r>
            <a:b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하여 요청을 다시 시도할 수 있음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호출 스택이 풀린 뒤에도 이벤트 루프를 계속하기 전에</a:t>
            </a:r>
            <a:b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실행해야 하는 경우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접 액세스 저장소 30">
            <a:extLst>
              <a:ext uri="{FF2B5EF4-FFF2-40B4-BE49-F238E27FC236}">
                <a16:creationId xmlns:a16="http://schemas.microsoft.com/office/drawing/2014/main" id="{DDA9D49D-C731-0843-8D24-C6A88D340FC9}"/>
              </a:ext>
            </a:extLst>
          </p:cNvPr>
          <p:cNvSpPr/>
          <p:nvPr/>
        </p:nvSpPr>
        <p:spPr>
          <a:xfrm>
            <a:off x="562949" y="2533957"/>
            <a:ext cx="3897505" cy="1338943"/>
          </a:xfrm>
          <a:prstGeom prst="flowChartMagneticDrum">
            <a:avLst/>
          </a:prstGeom>
          <a:solidFill>
            <a:srgbClr val="4F4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0CCE465-8CFD-EF43-B64F-3A504CCFCBCF}"/>
              </a:ext>
            </a:extLst>
          </p:cNvPr>
          <p:cNvSpPr/>
          <p:nvPr/>
        </p:nvSpPr>
        <p:spPr>
          <a:xfrm>
            <a:off x="7245081" y="2478796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223FBD1A-BD55-3441-BCE7-A1161699202D}"/>
              </a:ext>
            </a:extLst>
          </p:cNvPr>
          <p:cNvSpPr/>
          <p:nvPr/>
        </p:nvSpPr>
        <p:spPr>
          <a:xfrm>
            <a:off x="8325041" y="2347432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218F-4997-0345-AFEF-A39F5BC4A5DE}"/>
              </a:ext>
            </a:extLst>
          </p:cNvPr>
          <p:cNvSpPr/>
          <p:nvPr/>
        </p:nvSpPr>
        <p:spPr>
          <a:xfrm>
            <a:off x="6466114" y="2014639"/>
            <a:ext cx="4408715" cy="4179332"/>
          </a:xfrm>
          <a:prstGeom prst="rect">
            <a:avLst/>
          </a:prstGeom>
          <a:noFill/>
          <a:ln w="3810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183C8027-6689-4042-8BA4-8C353E2159B3}"/>
              </a:ext>
            </a:extLst>
          </p:cNvPr>
          <p:cNvSpPr/>
          <p:nvPr/>
        </p:nvSpPr>
        <p:spPr>
          <a:xfrm>
            <a:off x="9493434" y="2387938"/>
            <a:ext cx="310164" cy="3447865"/>
          </a:xfrm>
          <a:custGeom>
            <a:avLst/>
            <a:gdLst>
              <a:gd name="connsiteX0" fmla="*/ 261258 w 468086"/>
              <a:gd name="connsiteY0" fmla="*/ 0 h 5203372"/>
              <a:gd name="connsiteX1" fmla="*/ 185058 w 468086"/>
              <a:gd name="connsiteY1" fmla="*/ 54429 h 5203372"/>
              <a:gd name="connsiteX2" fmla="*/ 141515 w 468086"/>
              <a:gd name="connsiteY2" fmla="*/ 97972 h 5203372"/>
              <a:gd name="connsiteX3" fmla="*/ 119743 w 468086"/>
              <a:gd name="connsiteY3" fmla="*/ 163286 h 5203372"/>
              <a:gd name="connsiteX4" fmla="*/ 130629 w 468086"/>
              <a:gd name="connsiteY4" fmla="*/ 283029 h 5203372"/>
              <a:gd name="connsiteX5" fmla="*/ 163286 w 468086"/>
              <a:gd name="connsiteY5" fmla="*/ 381000 h 5203372"/>
              <a:gd name="connsiteX6" fmla="*/ 174172 w 468086"/>
              <a:gd name="connsiteY6" fmla="*/ 413657 h 5203372"/>
              <a:gd name="connsiteX7" fmla="*/ 185058 w 468086"/>
              <a:gd name="connsiteY7" fmla="*/ 446314 h 5203372"/>
              <a:gd name="connsiteX8" fmla="*/ 206829 w 468086"/>
              <a:gd name="connsiteY8" fmla="*/ 468086 h 5203372"/>
              <a:gd name="connsiteX9" fmla="*/ 174172 w 468086"/>
              <a:gd name="connsiteY9" fmla="*/ 653143 h 5203372"/>
              <a:gd name="connsiteX10" fmla="*/ 152400 w 468086"/>
              <a:gd name="connsiteY10" fmla="*/ 674914 h 5203372"/>
              <a:gd name="connsiteX11" fmla="*/ 97972 w 468086"/>
              <a:gd name="connsiteY11" fmla="*/ 772886 h 5203372"/>
              <a:gd name="connsiteX12" fmla="*/ 65315 w 468086"/>
              <a:gd name="connsiteY12" fmla="*/ 849086 h 5203372"/>
              <a:gd name="connsiteX13" fmla="*/ 43543 w 468086"/>
              <a:gd name="connsiteY13" fmla="*/ 892629 h 5203372"/>
              <a:gd name="connsiteX14" fmla="*/ 21772 w 468086"/>
              <a:gd name="connsiteY14" fmla="*/ 957943 h 5203372"/>
              <a:gd name="connsiteX15" fmla="*/ 10886 w 468086"/>
              <a:gd name="connsiteY15" fmla="*/ 990600 h 5203372"/>
              <a:gd name="connsiteX16" fmla="*/ 0 w 468086"/>
              <a:gd name="connsiteY16" fmla="*/ 1023257 h 5203372"/>
              <a:gd name="connsiteX17" fmla="*/ 10886 w 468086"/>
              <a:gd name="connsiteY17" fmla="*/ 1110343 h 5203372"/>
              <a:gd name="connsiteX18" fmla="*/ 21772 w 468086"/>
              <a:gd name="connsiteY18" fmla="*/ 1349829 h 5203372"/>
              <a:gd name="connsiteX19" fmla="*/ 43543 w 468086"/>
              <a:gd name="connsiteY19" fmla="*/ 1393372 h 5203372"/>
              <a:gd name="connsiteX20" fmla="*/ 54429 w 468086"/>
              <a:gd name="connsiteY20" fmla="*/ 1426029 h 5203372"/>
              <a:gd name="connsiteX21" fmla="*/ 76200 w 468086"/>
              <a:gd name="connsiteY21" fmla="*/ 1458686 h 5203372"/>
              <a:gd name="connsiteX22" fmla="*/ 97972 w 468086"/>
              <a:gd name="connsiteY22" fmla="*/ 1502229 h 5203372"/>
              <a:gd name="connsiteX23" fmla="*/ 141515 w 468086"/>
              <a:gd name="connsiteY23" fmla="*/ 1556657 h 5203372"/>
              <a:gd name="connsiteX24" fmla="*/ 185058 w 468086"/>
              <a:gd name="connsiteY24" fmla="*/ 1643743 h 5203372"/>
              <a:gd name="connsiteX25" fmla="*/ 250372 w 468086"/>
              <a:gd name="connsiteY25" fmla="*/ 1665514 h 5203372"/>
              <a:gd name="connsiteX26" fmla="*/ 272143 w 468086"/>
              <a:gd name="connsiteY26" fmla="*/ 1687286 h 5203372"/>
              <a:gd name="connsiteX27" fmla="*/ 326572 w 468086"/>
              <a:gd name="connsiteY27" fmla="*/ 1698172 h 5203372"/>
              <a:gd name="connsiteX28" fmla="*/ 359229 w 468086"/>
              <a:gd name="connsiteY28" fmla="*/ 1709057 h 5203372"/>
              <a:gd name="connsiteX29" fmla="*/ 402772 w 468086"/>
              <a:gd name="connsiteY29" fmla="*/ 1752600 h 5203372"/>
              <a:gd name="connsiteX30" fmla="*/ 424543 w 468086"/>
              <a:gd name="connsiteY30" fmla="*/ 1774372 h 5203372"/>
              <a:gd name="connsiteX31" fmla="*/ 457200 w 468086"/>
              <a:gd name="connsiteY31" fmla="*/ 1872343 h 5203372"/>
              <a:gd name="connsiteX32" fmla="*/ 468086 w 468086"/>
              <a:gd name="connsiteY32" fmla="*/ 1905000 h 5203372"/>
              <a:gd name="connsiteX33" fmla="*/ 457200 w 468086"/>
              <a:gd name="connsiteY33" fmla="*/ 2035629 h 5203372"/>
              <a:gd name="connsiteX34" fmla="*/ 435429 w 468086"/>
              <a:gd name="connsiteY34" fmla="*/ 2100943 h 5203372"/>
              <a:gd name="connsiteX35" fmla="*/ 424543 w 468086"/>
              <a:gd name="connsiteY35" fmla="*/ 2133600 h 5203372"/>
              <a:gd name="connsiteX36" fmla="*/ 413658 w 468086"/>
              <a:gd name="connsiteY36" fmla="*/ 2166257 h 5203372"/>
              <a:gd name="connsiteX37" fmla="*/ 391886 w 468086"/>
              <a:gd name="connsiteY37" fmla="*/ 2198914 h 5203372"/>
              <a:gd name="connsiteX38" fmla="*/ 381000 w 468086"/>
              <a:gd name="connsiteY38" fmla="*/ 2242457 h 5203372"/>
              <a:gd name="connsiteX39" fmla="*/ 359229 w 468086"/>
              <a:gd name="connsiteY39" fmla="*/ 2264229 h 5203372"/>
              <a:gd name="connsiteX40" fmla="*/ 337458 w 468086"/>
              <a:gd name="connsiteY40" fmla="*/ 2340429 h 5203372"/>
              <a:gd name="connsiteX41" fmla="*/ 293915 w 468086"/>
              <a:gd name="connsiteY41" fmla="*/ 2383972 h 5203372"/>
              <a:gd name="connsiteX42" fmla="*/ 272143 w 468086"/>
              <a:gd name="connsiteY42" fmla="*/ 2405743 h 5203372"/>
              <a:gd name="connsiteX43" fmla="*/ 239486 w 468086"/>
              <a:gd name="connsiteY43" fmla="*/ 2438400 h 5203372"/>
              <a:gd name="connsiteX44" fmla="*/ 206829 w 468086"/>
              <a:gd name="connsiteY44" fmla="*/ 2492829 h 5203372"/>
              <a:gd name="connsiteX45" fmla="*/ 163286 w 468086"/>
              <a:gd name="connsiteY45" fmla="*/ 2547257 h 5203372"/>
              <a:gd name="connsiteX46" fmla="*/ 130629 w 468086"/>
              <a:gd name="connsiteY46" fmla="*/ 2601686 h 5203372"/>
              <a:gd name="connsiteX47" fmla="*/ 108858 w 468086"/>
              <a:gd name="connsiteY47" fmla="*/ 2677886 h 5203372"/>
              <a:gd name="connsiteX48" fmla="*/ 87086 w 468086"/>
              <a:gd name="connsiteY48" fmla="*/ 2743200 h 5203372"/>
              <a:gd name="connsiteX49" fmla="*/ 119743 w 468086"/>
              <a:gd name="connsiteY49" fmla="*/ 2928257 h 5203372"/>
              <a:gd name="connsiteX50" fmla="*/ 141515 w 468086"/>
              <a:gd name="connsiteY50" fmla="*/ 2950029 h 5203372"/>
              <a:gd name="connsiteX51" fmla="*/ 152400 w 468086"/>
              <a:gd name="connsiteY51" fmla="*/ 3091543 h 5203372"/>
              <a:gd name="connsiteX52" fmla="*/ 130629 w 468086"/>
              <a:gd name="connsiteY52" fmla="*/ 3124200 h 5203372"/>
              <a:gd name="connsiteX53" fmla="*/ 97972 w 468086"/>
              <a:gd name="connsiteY53" fmla="*/ 3135086 h 5203372"/>
              <a:gd name="connsiteX54" fmla="*/ 32658 w 468086"/>
              <a:gd name="connsiteY54" fmla="*/ 3211286 h 5203372"/>
              <a:gd name="connsiteX55" fmla="*/ 21772 w 468086"/>
              <a:gd name="connsiteY55" fmla="*/ 3243943 h 5203372"/>
              <a:gd name="connsiteX56" fmla="*/ 32658 w 468086"/>
              <a:gd name="connsiteY56" fmla="*/ 3287486 h 5203372"/>
              <a:gd name="connsiteX57" fmla="*/ 43543 w 468086"/>
              <a:gd name="connsiteY57" fmla="*/ 3352800 h 5203372"/>
              <a:gd name="connsiteX58" fmla="*/ 54429 w 468086"/>
              <a:gd name="connsiteY58" fmla="*/ 3385457 h 5203372"/>
              <a:gd name="connsiteX59" fmla="*/ 141515 w 468086"/>
              <a:gd name="connsiteY59" fmla="*/ 3461657 h 5203372"/>
              <a:gd name="connsiteX60" fmla="*/ 239486 w 468086"/>
              <a:gd name="connsiteY60" fmla="*/ 3494314 h 5203372"/>
              <a:gd name="connsiteX61" fmla="*/ 272143 w 468086"/>
              <a:gd name="connsiteY61" fmla="*/ 3516086 h 5203372"/>
              <a:gd name="connsiteX62" fmla="*/ 337458 w 468086"/>
              <a:gd name="connsiteY62" fmla="*/ 3537857 h 5203372"/>
              <a:gd name="connsiteX63" fmla="*/ 348343 w 468086"/>
              <a:gd name="connsiteY63" fmla="*/ 3570514 h 5203372"/>
              <a:gd name="connsiteX64" fmla="*/ 370115 w 468086"/>
              <a:gd name="connsiteY64" fmla="*/ 3603172 h 5203372"/>
              <a:gd name="connsiteX65" fmla="*/ 391886 w 468086"/>
              <a:gd name="connsiteY65" fmla="*/ 3668486 h 5203372"/>
              <a:gd name="connsiteX66" fmla="*/ 381000 w 468086"/>
              <a:gd name="connsiteY66" fmla="*/ 3722914 h 5203372"/>
              <a:gd name="connsiteX67" fmla="*/ 337458 w 468086"/>
              <a:gd name="connsiteY67" fmla="*/ 3788229 h 5203372"/>
              <a:gd name="connsiteX68" fmla="*/ 315686 w 468086"/>
              <a:gd name="connsiteY68" fmla="*/ 3820886 h 5203372"/>
              <a:gd name="connsiteX69" fmla="*/ 272143 w 468086"/>
              <a:gd name="connsiteY69" fmla="*/ 3918857 h 5203372"/>
              <a:gd name="connsiteX70" fmla="*/ 228600 w 468086"/>
              <a:gd name="connsiteY70" fmla="*/ 4005943 h 5203372"/>
              <a:gd name="connsiteX71" fmla="*/ 195943 w 468086"/>
              <a:gd name="connsiteY71" fmla="*/ 4212772 h 5203372"/>
              <a:gd name="connsiteX72" fmla="*/ 185058 w 468086"/>
              <a:gd name="connsiteY72" fmla="*/ 4288972 h 5203372"/>
              <a:gd name="connsiteX73" fmla="*/ 206829 w 468086"/>
              <a:gd name="connsiteY73" fmla="*/ 4376057 h 5203372"/>
              <a:gd name="connsiteX74" fmla="*/ 228600 w 468086"/>
              <a:gd name="connsiteY74" fmla="*/ 4441372 h 5203372"/>
              <a:gd name="connsiteX75" fmla="*/ 250372 w 468086"/>
              <a:gd name="connsiteY75" fmla="*/ 4506686 h 5203372"/>
              <a:gd name="connsiteX76" fmla="*/ 261258 w 468086"/>
              <a:gd name="connsiteY76" fmla="*/ 4539343 h 5203372"/>
              <a:gd name="connsiteX77" fmla="*/ 272143 w 468086"/>
              <a:gd name="connsiteY77" fmla="*/ 4582886 h 5203372"/>
              <a:gd name="connsiteX78" fmla="*/ 283029 w 468086"/>
              <a:gd name="connsiteY78" fmla="*/ 4637314 h 5203372"/>
              <a:gd name="connsiteX79" fmla="*/ 304800 w 468086"/>
              <a:gd name="connsiteY79" fmla="*/ 4800600 h 5203372"/>
              <a:gd name="connsiteX80" fmla="*/ 315686 w 468086"/>
              <a:gd name="connsiteY80" fmla="*/ 4833257 h 5203372"/>
              <a:gd name="connsiteX81" fmla="*/ 304800 w 468086"/>
              <a:gd name="connsiteY81" fmla="*/ 4920343 h 5203372"/>
              <a:gd name="connsiteX82" fmla="*/ 304800 w 468086"/>
              <a:gd name="connsiteY82" fmla="*/ 5083629 h 5203372"/>
              <a:gd name="connsiteX83" fmla="*/ 239486 w 468086"/>
              <a:gd name="connsiteY83" fmla="*/ 5138057 h 5203372"/>
              <a:gd name="connsiteX84" fmla="*/ 228600 w 468086"/>
              <a:gd name="connsiteY84" fmla="*/ 5203372 h 52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68086" h="5203372">
                <a:moveTo>
                  <a:pt x="261258" y="0"/>
                </a:moveTo>
                <a:cubicBezTo>
                  <a:pt x="235858" y="18143"/>
                  <a:pt x="209216" y="34663"/>
                  <a:pt x="185058" y="54429"/>
                </a:cubicBezTo>
                <a:cubicBezTo>
                  <a:pt x="169171" y="67427"/>
                  <a:pt x="141515" y="97972"/>
                  <a:pt x="141515" y="97972"/>
                </a:cubicBezTo>
                <a:cubicBezTo>
                  <a:pt x="134258" y="119743"/>
                  <a:pt x="121091" y="140377"/>
                  <a:pt x="119743" y="163286"/>
                </a:cubicBezTo>
                <a:cubicBezTo>
                  <a:pt x="117389" y="203296"/>
                  <a:pt x="123664" y="243560"/>
                  <a:pt x="130629" y="283029"/>
                </a:cubicBezTo>
                <a:cubicBezTo>
                  <a:pt x="130630" y="283036"/>
                  <a:pt x="157842" y="364668"/>
                  <a:pt x="163286" y="381000"/>
                </a:cubicBezTo>
                <a:lnTo>
                  <a:pt x="174172" y="413657"/>
                </a:lnTo>
                <a:cubicBezTo>
                  <a:pt x="177801" y="424543"/>
                  <a:pt x="176944" y="438200"/>
                  <a:pt x="185058" y="446314"/>
                </a:cubicBezTo>
                <a:lnTo>
                  <a:pt x="206829" y="468086"/>
                </a:lnTo>
                <a:cubicBezTo>
                  <a:pt x="205897" y="478335"/>
                  <a:pt x="201727" y="625589"/>
                  <a:pt x="174172" y="653143"/>
                </a:cubicBezTo>
                <a:lnTo>
                  <a:pt x="152400" y="674914"/>
                </a:lnTo>
                <a:cubicBezTo>
                  <a:pt x="122302" y="765215"/>
                  <a:pt x="172824" y="623185"/>
                  <a:pt x="97972" y="772886"/>
                </a:cubicBezTo>
                <a:cubicBezTo>
                  <a:pt x="25762" y="917302"/>
                  <a:pt x="113367" y="736964"/>
                  <a:pt x="65315" y="849086"/>
                </a:cubicBezTo>
                <a:cubicBezTo>
                  <a:pt x="58923" y="864002"/>
                  <a:pt x="49570" y="877562"/>
                  <a:pt x="43543" y="892629"/>
                </a:cubicBezTo>
                <a:cubicBezTo>
                  <a:pt x="35020" y="913937"/>
                  <a:pt x="29029" y="936172"/>
                  <a:pt x="21772" y="957943"/>
                </a:cubicBezTo>
                <a:lnTo>
                  <a:pt x="10886" y="990600"/>
                </a:lnTo>
                <a:lnTo>
                  <a:pt x="0" y="1023257"/>
                </a:lnTo>
                <a:cubicBezTo>
                  <a:pt x="3629" y="1052286"/>
                  <a:pt x="8940" y="1081153"/>
                  <a:pt x="10886" y="1110343"/>
                </a:cubicBezTo>
                <a:cubicBezTo>
                  <a:pt x="16202" y="1190077"/>
                  <a:pt x="12612" y="1270445"/>
                  <a:pt x="21772" y="1349829"/>
                </a:cubicBezTo>
                <a:cubicBezTo>
                  <a:pt x="23632" y="1365949"/>
                  <a:pt x="37151" y="1378457"/>
                  <a:pt x="43543" y="1393372"/>
                </a:cubicBezTo>
                <a:cubicBezTo>
                  <a:pt x="48063" y="1403919"/>
                  <a:pt x="49297" y="1415766"/>
                  <a:pt x="54429" y="1426029"/>
                </a:cubicBezTo>
                <a:cubicBezTo>
                  <a:pt x="60280" y="1437731"/>
                  <a:pt x="69709" y="1447327"/>
                  <a:pt x="76200" y="1458686"/>
                </a:cubicBezTo>
                <a:cubicBezTo>
                  <a:pt x="84251" y="1472775"/>
                  <a:pt x="89921" y="1488140"/>
                  <a:pt x="97972" y="1502229"/>
                </a:cubicBezTo>
                <a:cubicBezTo>
                  <a:pt x="116283" y="1534273"/>
                  <a:pt x="117672" y="1532815"/>
                  <a:pt x="141515" y="1556657"/>
                </a:cubicBezTo>
                <a:cubicBezTo>
                  <a:pt x="149539" y="1580730"/>
                  <a:pt x="154657" y="1628543"/>
                  <a:pt x="185058" y="1643743"/>
                </a:cubicBezTo>
                <a:cubicBezTo>
                  <a:pt x="205584" y="1654006"/>
                  <a:pt x="250372" y="1665514"/>
                  <a:pt x="250372" y="1665514"/>
                </a:cubicBezTo>
                <a:cubicBezTo>
                  <a:pt x="257629" y="1672771"/>
                  <a:pt x="262710" y="1683243"/>
                  <a:pt x="272143" y="1687286"/>
                </a:cubicBezTo>
                <a:cubicBezTo>
                  <a:pt x="289149" y="1694575"/>
                  <a:pt x="308622" y="1693685"/>
                  <a:pt x="326572" y="1698172"/>
                </a:cubicBezTo>
                <a:cubicBezTo>
                  <a:pt x="337704" y="1700955"/>
                  <a:pt x="348343" y="1705429"/>
                  <a:pt x="359229" y="1709057"/>
                </a:cubicBezTo>
                <a:lnTo>
                  <a:pt x="402772" y="1752600"/>
                </a:lnTo>
                <a:lnTo>
                  <a:pt x="424543" y="1774372"/>
                </a:lnTo>
                <a:lnTo>
                  <a:pt x="457200" y="1872343"/>
                </a:lnTo>
                <a:lnTo>
                  <a:pt x="468086" y="1905000"/>
                </a:lnTo>
                <a:cubicBezTo>
                  <a:pt x="464457" y="1948543"/>
                  <a:pt x="464383" y="1992530"/>
                  <a:pt x="457200" y="2035629"/>
                </a:cubicBezTo>
                <a:cubicBezTo>
                  <a:pt x="453427" y="2058266"/>
                  <a:pt x="442686" y="2079172"/>
                  <a:pt x="435429" y="2100943"/>
                </a:cubicBezTo>
                <a:lnTo>
                  <a:pt x="424543" y="2133600"/>
                </a:lnTo>
                <a:cubicBezTo>
                  <a:pt x="420915" y="2144486"/>
                  <a:pt x="420023" y="2156710"/>
                  <a:pt x="413658" y="2166257"/>
                </a:cubicBezTo>
                <a:lnTo>
                  <a:pt x="391886" y="2198914"/>
                </a:lnTo>
                <a:cubicBezTo>
                  <a:pt x="388257" y="2213428"/>
                  <a:pt x="387691" y="2229075"/>
                  <a:pt x="381000" y="2242457"/>
                </a:cubicBezTo>
                <a:cubicBezTo>
                  <a:pt x="376410" y="2251637"/>
                  <a:pt x="363819" y="2255049"/>
                  <a:pt x="359229" y="2264229"/>
                </a:cubicBezTo>
                <a:cubicBezTo>
                  <a:pt x="354301" y="2274086"/>
                  <a:pt x="346370" y="2327952"/>
                  <a:pt x="337458" y="2340429"/>
                </a:cubicBezTo>
                <a:cubicBezTo>
                  <a:pt x="325527" y="2357132"/>
                  <a:pt x="308429" y="2369458"/>
                  <a:pt x="293915" y="2383972"/>
                </a:cubicBezTo>
                <a:lnTo>
                  <a:pt x="272143" y="2405743"/>
                </a:lnTo>
                <a:lnTo>
                  <a:pt x="239486" y="2438400"/>
                </a:lnTo>
                <a:cubicBezTo>
                  <a:pt x="208648" y="2530912"/>
                  <a:pt x="251656" y="2418116"/>
                  <a:pt x="206829" y="2492829"/>
                </a:cubicBezTo>
                <a:cubicBezTo>
                  <a:pt x="171777" y="2551250"/>
                  <a:pt x="228327" y="2503897"/>
                  <a:pt x="163286" y="2547257"/>
                </a:cubicBezTo>
                <a:cubicBezTo>
                  <a:pt x="132448" y="2639769"/>
                  <a:pt x="175456" y="2526973"/>
                  <a:pt x="130629" y="2601686"/>
                </a:cubicBezTo>
                <a:cubicBezTo>
                  <a:pt x="123310" y="2613885"/>
                  <a:pt x="111707" y="2668391"/>
                  <a:pt x="108858" y="2677886"/>
                </a:cubicBezTo>
                <a:cubicBezTo>
                  <a:pt x="102264" y="2699867"/>
                  <a:pt x="87086" y="2743200"/>
                  <a:pt x="87086" y="2743200"/>
                </a:cubicBezTo>
                <a:cubicBezTo>
                  <a:pt x="88018" y="2753451"/>
                  <a:pt x="92187" y="2900701"/>
                  <a:pt x="119743" y="2928257"/>
                </a:cubicBezTo>
                <a:lnTo>
                  <a:pt x="141515" y="2950029"/>
                </a:lnTo>
                <a:cubicBezTo>
                  <a:pt x="164082" y="3017732"/>
                  <a:pt x="174712" y="3017168"/>
                  <a:pt x="152400" y="3091543"/>
                </a:cubicBezTo>
                <a:cubicBezTo>
                  <a:pt x="148641" y="3104074"/>
                  <a:pt x="140845" y="3116027"/>
                  <a:pt x="130629" y="3124200"/>
                </a:cubicBezTo>
                <a:cubicBezTo>
                  <a:pt x="121669" y="3131368"/>
                  <a:pt x="108858" y="3131457"/>
                  <a:pt x="97972" y="3135086"/>
                </a:cubicBezTo>
                <a:cubicBezTo>
                  <a:pt x="71188" y="3161870"/>
                  <a:pt x="49237" y="3178128"/>
                  <a:pt x="32658" y="3211286"/>
                </a:cubicBezTo>
                <a:cubicBezTo>
                  <a:pt x="27526" y="3221549"/>
                  <a:pt x="25401" y="3233057"/>
                  <a:pt x="21772" y="3243943"/>
                </a:cubicBezTo>
                <a:cubicBezTo>
                  <a:pt x="25401" y="3258457"/>
                  <a:pt x="29724" y="3272815"/>
                  <a:pt x="32658" y="3287486"/>
                </a:cubicBezTo>
                <a:cubicBezTo>
                  <a:pt x="36987" y="3309129"/>
                  <a:pt x="38755" y="3331254"/>
                  <a:pt x="43543" y="3352800"/>
                </a:cubicBezTo>
                <a:cubicBezTo>
                  <a:pt x="46032" y="3364001"/>
                  <a:pt x="49297" y="3375194"/>
                  <a:pt x="54429" y="3385457"/>
                </a:cubicBezTo>
                <a:cubicBezTo>
                  <a:pt x="71276" y="3419152"/>
                  <a:pt x="104191" y="3452326"/>
                  <a:pt x="141515" y="3461657"/>
                </a:cubicBezTo>
                <a:cubicBezTo>
                  <a:pt x="183089" y="3472051"/>
                  <a:pt x="198497" y="3473819"/>
                  <a:pt x="239486" y="3494314"/>
                </a:cubicBezTo>
                <a:cubicBezTo>
                  <a:pt x="251188" y="3500165"/>
                  <a:pt x="260188" y="3510772"/>
                  <a:pt x="272143" y="3516086"/>
                </a:cubicBezTo>
                <a:cubicBezTo>
                  <a:pt x="293114" y="3525407"/>
                  <a:pt x="337458" y="3537857"/>
                  <a:pt x="337458" y="3537857"/>
                </a:cubicBezTo>
                <a:cubicBezTo>
                  <a:pt x="341086" y="3548743"/>
                  <a:pt x="343212" y="3560251"/>
                  <a:pt x="348343" y="3570514"/>
                </a:cubicBezTo>
                <a:cubicBezTo>
                  <a:pt x="354194" y="3582216"/>
                  <a:pt x="364801" y="3591216"/>
                  <a:pt x="370115" y="3603172"/>
                </a:cubicBezTo>
                <a:cubicBezTo>
                  <a:pt x="379435" y="3624143"/>
                  <a:pt x="391886" y="3668486"/>
                  <a:pt x="391886" y="3668486"/>
                </a:cubicBezTo>
                <a:cubicBezTo>
                  <a:pt x="388257" y="3686629"/>
                  <a:pt x="388656" y="3706070"/>
                  <a:pt x="381000" y="3722914"/>
                </a:cubicBezTo>
                <a:cubicBezTo>
                  <a:pt x="370173" y="3746735"/>
                  <a:pt x="351972" y="3766457"/>
                  <a:pt x="337458" y="3788229"/>
                </a:cubicBezTo>
                <a:cubicBezTo>
                  <a:pt x="330201" y="3799115"/>
                  <a:pt x="319823" y="3808474"/>
                  <a:pt x="315686" y="3820886"/>
                </a:cubicBezTo>
                <a:cubicBezTo>
                  <a:pt x="289778" y="3898612"/>
                  <a:pt x="306645" y="3867105"/>
                  <a:pt x="272143" y="3918857"/>
                </a:cubicBezTo>
                <a:cubicBezTo>
                  <a:pt x="247127" y="3993909"/>
                  <a:pt x="266600" y="3967945"/>
                  <a:pt x="228600" y="4005943"/>
                </a:cubicBezTo>
                <a:cubicBezTo>
                  <a:pt x="198077" y="4097516"/>
                  <a:pt x="224933" y="4009829"/>
                  <a:pt x="195943" y="4212772"/>
                </a:cubicBezTo>
                <a:lnTo>
                  <a:pt x="185058" y="4288972"/>
                </a:lnTo>
                <a:cubicBezTo>
                  <a:pt x="218089" y="4388070"/>
                  <a:pt x="167417" y="4231547"/>
                  <a:pt x="206829" y="4376057"/>
                </a:cubicBezTo>
                <a:cubicBezTo>
                  <a:pt x="212867" y="4398198"/>
                  <a:pt x="221343" y="4419600"/>
                  <a:pt x="228600" y="4441372"/>
                </a:cubicBezTo>
                <a:lnTo>
                  <a:pt x="250372" y="4506686"/>
                </a:lnTo>
                <a:cubicBezTo>
                  <a:pt x="254001" y="4517572"/>
                  <a:pt x="258475" y="4528211"/>
                  <a:pt x="261258" y="4539343"/>
                </a:cubicBezTo>
                <a:cubicBezTo>
                  <a:pt x="264886" y="4553857"/>
                  <a:pt x="268898" y="4568281"/>
                  <a:pt x="272143" y="4582886"/>
                </a:cubicBezTo>
                <a:cubicBezTo>
                  <a:pt x="276157" y="4600947"/>
                  <a:pt x="280412" y="4618998"/>
                  <a:pt x="283029" y="4637314"/>
                </a:cubicBezTo>
                <a:cubicBezTo>
                  <a:pt x="292460" y="4703331"/>
                  <a:pt x="291128" y="4739075"/>
                  <a:pt x="304800" y="4800600"/>
                </a:cubicBezTo>
                <a:cubicBezTo>
                  <a:pt x="307289" y="4811801"/>
                  <a:pt x="312057" y="4822371"/>
                  <a:pt x="315686" y="4833257"/>
                </a:cubicBezTo>
                <a:cubicBezTo>
                  <a:pt x="312057" y="4862286"/>
                  <a:pt x="304800" y="4891088"/>
                  <a:pt x="304800" y="4920343"/>
                </a:cubicBezTo>
                <a:cubicBezTo>
                  <a:pt x="304800" y="4966414"/>
                  <a:pt x="329295" y="5034638"/>
                  <a:pt x="304800" y="5083629"/>
                </a:cubicBezTo>
                <a:cubicBezTo>
                  <a:pt x="294323" y="5104583"/>
                  <a:pt x="258241" y="5125554"/>
                  <a:pt x="239486" y="5138057"/>
                </a:cubicBezTo>
                <a:cubicBezTo>
                  <a:pt x="225157" y="5181041"/>
                  <a:pt x="228600" y="5159239"/>
                  <a:pt x="228600" y="5203372"/>
                </a:cubicBezTo>
              </a:path>
            </a:pathLst>
          </a:custGeom>
          <a:noFill/>
          <a:ln w="57150">
            <a:solidFill>
              <a:srgbClr val="4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3810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</a:t>
            </a:r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루프란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8551" y="1022197"/>
            <a:ext cx="29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시스템 커널</a:t>
            </a:r>
            <a:endParaRPr lang="ko-KR" altLang="en-US" sz="4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50663-06A7-4343-94D8-782971F3B92F}"/>
              </a:ext>
            </a:extLst>
          </p:cNvPr>
          <p:cNvSpPr/>
          <p:nvPr/>
        </p:nvSpPr>
        <p:spPr>
          <a:xfrm>
            <a:off x="6842055" y="2248343"/>
            <a:ext cx="936172" cy="932400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#1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C3D0948-03F1-7240-92A9-44484256482C}"/>
              </a:ext>
            </a:extLst>
          </p:cNvPr>
          <p:cNvSpPr/>
          <p:nvPr/>
        </p:nvSpPr>
        <p:spPr>
          <a:xfrm>
            <a:off x="9265801" y="3575892"/>
            <a:ext cx="936172" cy="936172"/>
          </a:xfrm>
          <a:prstGeom prst="ellipse">
            <a:avLst/>
          </a:prstGeom>
          <a:solidFill>
            <a:srgbClr val="4F42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D6BFF54-BD38-B247-8AF2-76195163FEF2}"/>
              </a:ext>
            </a:extLst>
          </p:cNvPr>
          <p:cNvSpPr/>
          <p:nvPr/>
        </p:nvSpPr>
        <p:spPr>
          <a:xfrm>
            <a:off x="8024919" y="499048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B0803-0819-ED4B-9BAB-608D3EE34434}"/>
              </a:ext>
            </a:extLst>
          </p:cNvPr>
          <p:cNvSpPr txBox="1"/>
          <p:nvPr/>
        </p:nvSpPr>
        <p:spPr>
          <a:xfrm>
            <a:off x="1527780" y="1445410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B56D57-33B9-8C43-8D86-2D8B5882AE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4448034" y="3175365"/>
            <a:ext cx="3576885" cy="2283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BD6F165A-6158-4444-81D3-3DA15846CF4D}"/>
              </a:ext>
            </a:extLst>
          </p:cNvPr>
          <p:cNvSpPr/>
          <p:nvPr/>
        </p:nvSpPr>
        <p:spPr>
          <a:xfrm>
            <a:off x="3398046" y="2707279"/>
            <a:ext cx="936172" cy="9361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#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649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사용자의 기대 맞추기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07BF782-CC7A-C14B-BAE3-25933B3B9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156849"/>
            <a:ext cx="9944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49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사용자의 기대 맞추기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DAC95-25E4-9849-ADAB-F4ADB408E6C0}"/>
              </a:ext>
            </a:extLst>
          </p:cNvPr>
          <p:cNvSpPr txBox="1"/>
          <p:nvPr/>
        </p:nvSpPr>
        <p:spPr>
          <a:xfrm>
            <a:off x="624253" y="3149798"/>
            <a:ext cx="7351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‘listening’ </a:t>
            </a: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setImmediate</a:t>
            </a: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poll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단계를 반드시 거쳐야 함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전에 연결을 받을 가능성이 존재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1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EventEmiter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CE79F5-86DA-3F4B-B80C-3F7D7591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977167"/>
            <a:ext cx="7213600" cy="33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0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EventEmiter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DAC95-25E4-9849-ADAB-F4ADB408E6C0}"/>
              </a:ext>
            </a:extLst>
          </p:cNvPr>
          <p:cNvSpPr txBox="1"/>
          <p:nvPr/>
        </p:nvSpPr>
        <p:spPr>
          <a:xfrm>
            <a:off x="624253" y="3149798"/>
            <a:ext cx="11049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콜백을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이벤트에 할당한 시점에 스크립트가 실행되지 않음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생성자에서</a:t>
            </a:r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발생시킨 이벤트는 즉시 실행되지 않음</a:t>
            </a:r>
            <a:endParaRPr kumimoji="1"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7580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v.s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setImmedate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26498-35F3-B749-9E34-E739112F066E}"/>
              </a:ext>
            </a:extLst>
          </p:cNvPr>
          <p:cNvSpPr txBox="1"/>
          <p:nvPr/>
        </p:nvSpPr>
        <p:spPr>
          <a:xfrm>
            <a:off x="624253" y="1567551"/>
            <a:ext cx="9793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예제 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EventEmiter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2B7973-3EC8-D741-B9FB-2B1FF285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93" y="2675547"/>
            <a:ext cx="6858907" cy="40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19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AFA22-D386-A740-AF11-7396B54B561D}"/>
              </a:ext>
            </a:extLst>
          </p:cNvPr>
          <p:cNvSpPr/>
          <p:nvPr/>
        </p:nvSpPr>
        <p:spPr>
          <a:xfrm>
            <a:off x="293914" y="2659520"/>
            <a:ext cx="116041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영어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" altLang="ko-KR" sz="3200" dirty="0"/>
              <a:t>https://</a:t>
            </a:r>
            <a:r>
              <a:rPr lang="en" altLang="ko-KR" sz="3200" dirty="0" err="1"/>
              <a:t>nodejs.org</a:t>
            </a:r>
            <a:r>
              <a:rPr lang="en" altLang="ko-KR" sz="3200" dirty="0"/>
              <a:t>/</a:t>
            </a:r>
            <a:r>
              <a:rPr lang="en" altLang="ko-KR" sz="3200" dirty="0" err="1"/>
              <a:t>en</a:t>
            </a:r>
            <a:r>
              <a:rPr lang="en" altLang="ko-KR" sz="3200" dirty="0"/>
              <a:t>/docs/guides/event-loop-timers-and-</a:t>
            </a:r>
            <a:r>
              <a:rPr lang="en" altLang="ko-KR" sz="3200" dirty="0" err="1"/>
              <a:t>nexttick</a:t>
            </a:r>
            <a:r>
              <a:rPr lang="en" altLang="ko-KR" sz="3200" dirty="0"/>
              <a:t>/</a:t>
            </a:r>
            <a:endParaRPr lang="en-US" altLang="ko-KR" sz="3200" dirty="0"/>
          </a:p>
          <a:p>
            <a:endParaRPr lang="en" altLang="ko-Kore-KR" sz="3200" dirty="0"/>
          </a:p>
          <a:p>
            <a:r>
              <a:rPr lang="ko-KR" altLang="en-US" sz="3200" dirty="0"/>
              <a:t>한글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" altLang="ko-KR" sz="3200" dirty="0"/>
              <a:t>https://</a:t>
            </a:r>
            <a:r>
              <a:rPr lang="en" altLang="ko-KR" sz="3200" dirty="0" err="1"/>
              <a:t>nodejs.org</a:t>
            </a:r>
            <a:r>
              <a:rPr lang="en" altLang="ko-KR" sz="3200" dirty="0"/>
              <a:t>/ko/docs/guides/event-loop-timers-and-</a:t>
            </a:r>
            <a:r>
              <a:rPr lang="en" altLang="ko-KR" sz="3200" dirty="0" err="1"/>
              <a:t>nexttick</a:t>
            </a:r>
            <a:endParaRPr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23307-056E-644D-9976-84CAD8F15D71}"/>
              </a:ext>
            </a:extLst>
          </p:cNvPr>
          <p:cNvSpPr txBox="1"/>
          <p:nvPr/>
        </p:nvSpPr>
        <p:spPr>
          <a:xfrm>
            <a:off x="358390" y="1445410"/>
            <a:ext cx="749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 </a:t>
            </a:r>
            <a:r>
              <a:rPr lang="ko-KR" altLang="en-US" sz="4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실행 시작 시나리오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0890-9CF0-6248-8F77-78DED107C39D}"/>
              </a:ext>
            </a:extLst>
          </p:cNvPr>
          <p:cNvSpPr txBox="1"/>
          <p:nvPr/>
        </p:nvSpPr>
        <p:spPr>
          <a:xfrm>
            <a:off x="358389" y="2276407"/>
            <a:ext cx="10342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초기화</a:t>
            </a:r>
            <a:endParaRPr lang="en-US" altLang="ko-KR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비동기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API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호출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타이머 </a:t>
            </a:r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스케쥴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process.nextTick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호출하는 스크립트 실행</a:t>
            </a:r>
            <a:endParaRPr lang="en-US" altLang="ko-KR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처리 수행</a:t>
            </a:r>
          </a:p>
        </p:txBody>
      </p:sp>
    </p:spTree>
    <p:extLst>
      <p:ext uri="{BB962C8B-B14F-4D97-AF65-F5344CB8AC3E}">
        <p14:creationId xmlns:p14="http://schemas.microsoft.com/office/powerpoint/2010/main" val="404155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이벤트 루프 실행 순서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927A0-F4CF-2044-848B-03D0891A6FB5}"/>
              </a:ext>
            </a:extLst>
          </p:cNvPr>
          <p:cNvSpPr txBox="1"/>
          <p:nvPr/>
        </p:nvSpPr>
        <p:spPr>
          <a:xfrm>
            <a:off x="1937657" y="2890391"/>
            <a:ext cx="8316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각 단계는 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phase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174548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1706</Words>
  <Application>Microsoft Macintosh PowerPoint</Application>
  <PresentationFormat>와이드스크린</PresentationFormat>
  <Paragraphs>401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BM DoHyeon OTF</vt:lpstr>
      <vt:lpstr>BM HANNA Pro OTF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100</cp:revision>
  <dcterms:created xsi:type="dcterms:W3CDTF">2020-04-24T20:21:41Z</dcterms:created>
  <dcterms:modified xsi:type="dcterms:W3CDTF">2020-12-12T01:15:47Z</dcterms:modified>
</cp:coreProperties>
</file>