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0" r:id="rId3"/>
    <p:sldId id="411" r:id="rId4"/>
    <p:sldId id="413" r:id="rId5"/>
    <p:sldId id="414" r:id="rId6"/>
    <p:sldId id="412" r:id="rId7"/>
    <p:sldId id="415" r:id="rId8"/>
    <p:sldId id="416" r:id="rId9"/>
    <p:sldId id="417" r:id="rId10"/>
    <p:sldId id="418" r:id="rId11"/>
    <p:sldId id="419" r:id="rId12"/>
    <p:sldId id="423" r:id="rId13"/>
    <p:sldId id="424" r:id="rId14"/>
    <p:sldId id="420" r:id="rId15"/>
    <p:sldId id="421" r:id="rId16"/>
    <p:sldId id="422" r:id="rId17"/>
    <p:sldId id="425" r:id="rId18"/>
    <p:sldId id="426" r:id="rId19"/>
    <p:sldId id="303" r:id="rId20"/>
    <p:sldId id="3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4" autoAdjust="0"/>
    <p:restoredTop sz="95333" autoAdjust="0"/>
  </p:normalViewPr>
  <p:slideViewPr>
    <p:cSldViewPr snapToGrid="0">
      <p:cViewPr varScale="1">
        <p:scale>
          <a:sx n="157" d="100"/>
          <a:sy n="157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2021. 7. 31.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2021. 7. 31.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032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090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07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6950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서버리스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백엔드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환경을 만들어보자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312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2021.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와 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Lambda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함수 배포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push</a:t>
            </a:r>
          </a:p>
        </p:txBody>
      </p:sp>
    </p:spTree>
    <p:extLst>
      <p:ext uri="{BB962C8B-B14F-4D97-AF65-F5344CB8AC3E}">
        <p14:creationId xmlns:p14="http://schemas.microsoft.com/office/powerpoint/2010/main" val="63846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55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AppSync GraphQL 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init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add 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GraphQL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선택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amplify/backend/api/notesapi/schema.graphql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스키마 설정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push</a:t>
            </a:r>
            <a:endParaRPr lang="ko-KR" altLang="en-US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3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55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AppSync GraphQL 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AppSync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전용 디렉티브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@model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@auth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권한 규칙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@key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GSI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및 정렬 키 설정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@connection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타입 간의 관계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45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55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AppSync GraphQL 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FF751-16EE-6740-B9F7-EA30BF52B0D4}"/>
              </a:ext>
            </a:extLst>
          </p:cNvPr>
          <p:cNvSpPr txBox="1"/>
          <p:nvPr/>
        </p:nvSpPr>
        <p:spPr>
          <a:xfrm>
            <a:off x="5697959" y="1917812"/>
            <a:ext cx="62197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type Performance @model</a:t>
            </a:r>
          </a:p>
          <a:p>
            <a:r>
              <a:rPr kumimoji="1" lang="en-US" altLang="ko-Kore-KR"/>
              <a:t>  @key(name: “byStageId”, fields: [“performanceStageId”])</a:t>
            </a:r>
          </a:p>
          <a:p>
            <a:r>
              <a:rPr kumimoji="1" lang="en-US" altLang="ko-Kore-KR"/>
              <a:t>  @auth(rules: [</a:t>
            </a:r>
          </a:p>
          <a:p>
            <a:r>
              <a:rPr kumimoji="1" lang="en-US" altLang="ko-Kore-KR"/>
              <a:t>    { allow: public, operations: [read] },</a:t>
            </a:r>
          </a:p>
          <a:p>
            <a:r>
              <a:rPr kumimoji="1" lang="en-US" altLang="ko-Kore-KR"/>
              <a:t>    { allow: groups, groups: [“Admin”] }</a:t>
            </a:r>
          </a:p>
          <a:p>
            <a:r>
              <a:rPr kumimoji="1" lang="en-US" altLang="ko-Kore-KR"/>
              <a:t>]) {</a:t>
            </a:r>
          </a:p>
          <a:p>
            <a:r>
              <a:rPr kumimoji="1" lang="en-US" altLang="ko-Kore-KR"/>
              <a:t>  id: ID!</a:t>
            </a:r>
          </a:p>
          <a:p>
            <a:r>
              <a:rPr kumimoji="1" lang="en-US" altLang="ko-Kore-KR"/>
              <a:t>  perfomanceStageId: ID!</a:t>
            </a:r>
          </a:p>
          <a:p>
            <a:r>
              <a:rPr kumimoji="1" lang="en-US" altLang="ko-Kore-KR"/>
              <a:t>  productionID: ID</a:t>
            </a:r>
          </a:p>
          <a:p>
            <a:r>
              <a:rPr kumimoji="1" lang="en-US" altLang="ko-Kore-KR"/>
              <a:t>  performer: String!</a:t>
            </a:r>
          </a:p>
          <a:p>
            <a:r>
              <a:rPr kumimoji="1" lang="en-US" altLang="ko-Kore-KR"/>
              <a:t>  imageUrl: String</a:t>
            </a:r>
          </a:p>
          <a:p>
            <a:r>
              <a:rPr kumimoji="1" lang="en-US" altLang="ko-Kore-KR"/>
              <a:t>  stage: Stage @connection</a:t>
            </a:r>
          </a:p>
          <a:p>
            <a:r>
              <a:rPr kumimoji="1" lang="en-US" altLang="ko-Kore-KR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0FF7-6A32-C245-B09D-EC60CA5C2870}"/>
              </a:ext>
            </a:extLst>
          </p:cNvPr>
          <p:cNvSpPr txBox="1"/>
          <p:nvPr/>
        </p:nvSpPr>
        <p:spPr>
          <a:xfrm>
            <a:off x="274261" y="1795083"/>
            <a:ext cx="4826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type Stage @model</a:t>
            </a:r>
          </a:p>
          <a:p>
            <a:r>
              <a:rPr kumimoji="1" lang="en-US" altLang="ko-Kore-KR"/>
              <a:t>  @auth(rules: [</a:t>
            </a:r>
          </a:p>
          <a:p>
            <a:r>
              <a:rPr kumimoji="1" lang="en-US" altLang="ko-Kore-KR"/>
              <a:t>  { allow: public, operations: [read] },</a:t>
            </a:r>
          </a:p>
          <a:p>
            <a:r>
              <a:rPr kumimoji="1" lang="en-US" altLang="ko-Kore-KR"/>
              <a:t>  { allow: groups, groups: [“Admin”] }</a:t>
            </a:r>
          </a:p>
          <a:p>
            <a:r>
              <a:rPr kumimoji="1" lang="en-US" altLang="ko-Kore-KR"/>
              <a:t>]) {</a:t>
            </a:r>
          </a:p>
          <a:p>
            <a:r>
              <a:rPr kumimoji="1" lang="en-US" altLang="ko-Kore-KR"/>
              <a:t>  id: ID!</a:t>
            </a:r>
          </a:p>
          <a:p>
            <a:r>
              <a:rPr kumimoji="1" lang="en-US" altLang="ko-Kore-KR"/>
              <a:t>  name: String!</a:t>
            </a:r>
          </a:p>
          <a:p>
            <a:r>
              <a:rPr kumimoji="1" lang="en-US" altLang="ko-Kore-KR"/>
              <a:t>  performances: [Performance] @connection</a:t>
            </a:r>
          </a:p>
          <a:p>
            <a:r>
              <a:rPr kumimoji="1" lang="en-US" altLang="ko-Kore-KR"/>
              <a:t>  (keyName: “byStageId”, fields: [“id”])</a:t>
            </a:r>
          </a:p>
          <a:p>
            <a:r>
              <a:rPr kumimoji="1" lang="en-US" altLang="ko-Kore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37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90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인증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init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add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push</a:t>
            </a:r>
            <a:endParaRPr lang="ko-KR" altLang="en-US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11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75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AWS S3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add storage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Content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리소스 이름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버킷 이름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사용자 접근 범위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람다 트리거 생성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22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05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DynamoDB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add storage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NoSQL Database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리소스 이름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테이블 이름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칼럼 생성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Sort key, Global Secondary index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추가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람다 트리거 추가 여부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9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73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Amplify DataStore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구성 요소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AppSync GraphQL 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오프라인에서 데이터 유지하는 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Local Storage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정교한 충돌 감지 및 충돌 해결 가능케 해주는 그래프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QL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리졸버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CLI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생성할 때 충돌 탐지를 사용하도록 설정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스토리지 저장소와 상호작용하는 모델 생성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codegen models</a:t>
            </a:r>
          </a:p>
        </p:txBody>
      </p:sp>
    </p:spTree>
    <p:extLst>
      <p:ext uri="{BB962C8B-B14F-4D97-AF65-F5344CB8AC3E}">
        <p14:creationId xmlns:p14="http://schemas.microsoft.com/office/powerpoint/2010/main" val="294414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Amplify DataStore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0FF7-6A32-C245-B09D-EC60CA5C2870}"/>
              </a:ext>
            </a:extLst>
          </p:cNvPr>
          <p:cNvSpPr txBox="1"/>
          <p:nvPr/>
        </p:nvSpPr>
        <p:spPr>
          <a:xfrm>
            <a:off x="306630" y="1325745"/>
            <a:ext cx="580761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/>
              <a:t>import { Data Store } from ’@aws-amplify/datastore’</a:t>
            </a:r>
          </a:p>
          <a:p>
            <a:r>
              <a:rPr kumimoji="1" lang="en-US" altLang="ko-Kore-KR" sz="1400"/>
              <a:t>import { Message } from ’./models’</a:t>
            </a:r>
          </a:p>
          <a:p>
            <a:endParaRPr kumimoji="1" lang="en-US" altLang="ko-Kore-KR" sz="1400"/>
          </a:p>
          <a:p>
            <a:r>
              <a:rPr kumimoji="1" lang="en-US" altLang="ko-KR" sz="1400"/>
              <a:t>//</a:t>
            </a:r>
            <a:r>
              <a:rPr kumimoji="1" lang="ko-KR" altLang="en-US" sz="1400"/>
              <a:t> 데이터 저장</a:t>
            </a:r>
            <a:endParaRPr kumimoji="1" lang="en-US" altLang="ko-Kore-KR" sz="1400"/>
          </a:p>
          <a:p>
            <a:r>
              <a:rPr kumimoji="1" lang="en-US" altLang="ko-Kore-KR" sz="1400"/>
              <a:t>await DataStore.save(</a:t>
            </a:r>
          </a:p>
          <a:p>
            <a:r>
              <a:rPr kumimoji="1" lang="en-US" altLang="ko-Kore-KR" sz="1400"/>
              <a:t>  new Message({ title: ‘Hello World!’, sender: ‘Chipmunk’ })</a:t>
            </a:r>
          </a:p>
          <a:p>
            <a:r>
              <a:rPr kumimoji="1" lang="en-US" altLang="ko-Kore-KR" sz="1400"/>
              <a:t>)</a:t>
            </a:r>
          </a:p>
          <a:p>
            <a:endParaRPr kumimoji="1" lang="en-US" altLang="ko-Kore-KR" sz="1400"/>
          </a:p>
          <a:p>
            <a:r>
              <a:rPr kumimoji="1" lang="en-US" altLang="ko-KR" sz="1400"/>
              <a:t>//</a:t>
            </a:r>
            <a:r>
              <a:rPr kumimoji="1" lang="ko-KR" altLang="en-US" sz="1400"/>
              <a:t> 데이터 조회</a:t>
            </a:r>
            <a:endParaRPr kumimoji="1" lang="en-US" altLang="ko-Kore-KR" sz="1400"/>
          </a:p>
          <a:p>
            <a:r>
              <a:rPr kumimoji="1" lang="en-US" altLang="ko-Kore-KR" sz="1400"/>
              <a:t>const posts = await DataStore.query(Post)</a:t>
            </a:r>
          </a:p>
          <a:p>
            <a:r>
              <a:rPr kumimoji="1" lang="en-US" altLang="ko-KR" sz="1400"/>
              <a:t>//</a:t>
            </a:r>
            <a:r>
              <a:rPr kumimoji="1" lang="ko-KR" altLang="en-US" sz="1400"/>
              <a:t> 데이터 삭제</a:t>
            </a:r>
            <a:endParaRPr kumimoji="1" lang="en-US" altLang="ko-Kore-KR" sz="1400"/>
          </a:p>
          <a:p>
            <a:r>
              <a:rPr kumimoji="1" lang="en-US" altLang="ko-Kore-KR" sz="1400"/>
              <a:t>const message = await DataStore.query(Message, ‘123’)</a:t>
            </a:r>
          </a:p>
          <a:p>
            <a:r>
              <a:rPr kumimoji="1" lang="en-US" altLang="ko-Kore-KR" sz="1400"/>
              <a:t>DataStore.delete(message)</a:t>
            </a:r>
          </a:p>
          <a:p>
            <a:r>
              <a:rPr kumimoji="1" lang="en-US" altLang="ko-KR" sz="1400"/>
              <a:t>//</a:t>
            </a:r>
            <a:r>
              <a:rPr kumimoji="1" lang="ko-KR" altLang="en-US" sz="1400"/>
              <a:t> 데이터 수정</a:t>
            </a:r>
            <a:endParaRPr kumimoji="1" lang="en-US" altLang="ko-Kore-KR" sz="1400"/>
          </a:p>
          <a:p>
            <a:r>
              <a:rPr kumimoji="1" lang="en-US" altLang="ko-Kore-KR" sz="1400"/>
              <a:t>const message = await DataStore.query(Message, ‘123’)</a:t>
            </a:r>
          </a:p>
          <a:p>
            <a:r>
              <a:rPr kumimoji="1" lang="en-US" altLang="ko-Kore-KR" sz="1400"/>
              <a:t>await DataStore.save( Post.copyOf(message, updated =&gt; {</a:t>
            </a:r>
          </a:p>
          <a:p>
            <a:r>
              <a:rPr kumimoji="1" lang="en-US" altLang="ko-Kore-KR" sz="1400"/>
              <a:t>  updated.title = “My new title”</a:t>
            </a:r>
          </a:p>
          <a:p>
            <a:r>
              <a:rPr kumimoji="1" lang="en-US" altLang="ko-Kore-KR" sz="1400"/>
              <a:t>}))</a:t>
            </a:r>
          </a:p>
          <a:p>
            <a:r>
              <a:rPr kumimoji="1" lang="en-US" altLang="ko-Kore-KR" sz="1400"/>
              <a:t>// </a:t>
            </a:r>
            <a:r>
              <a:rPr kumimoji="1" lang="ko-KR" altLang="en-US" sz="1400"/>
              <a:t>실시간 기능을 위한 데이터 변경 사항 추적</a:t>
            </a:r>
            <a:endParaRPr kumimoji="1" lang="en-US" altLang="ko-Kore-KR" sz="1400"/>
          </a:p>
          <a:p>
            <a:r>
              <a:rPr kumimoji="1" lang="en-US" altLang="ko-Kore-KR" sz="1400"/>
              <a:t>const subscription = DataStore.observe(Message.subscribe(msg =&gt; {</a:t>
            </a:r>
          </a:p>
          <a:p>
            <a:r>
              <a:rPr kumimoji="1" lang="en-US" altLang="ko-Kore-KR" sz="1400"/>
              <a:t>  console.log(message.model, message.opType, message.element)</a:t>
            </a:r>
          </a:p>
          <a:p>
            <a:r>
              <a:rPr kumimoji="1" lang="en-US" altLang="ko-Kore-KR" sz="140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9170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서버리스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개발자가 서버를 관리할 필요가 없음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애플리케이션을 빌드하고 실행하는 </a:t>
            </a:r>
            <a:r>
              <a:rPr lang="ko-KR" altLang="en-US" sz="36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클라우드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네이티브</a:t>
            </a:r>
            <a:b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개발 모델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26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02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endParaRPr lang="ko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5AFA22-D386-A740-AF11-7396B54B561D}"/>
              </a:ext>
            </a:extLst>
          </p:cNvPr>
          <p:cNvSpPr/>
          <p:nvPr/>
        </p:nvSpPr>
        <p:spPr>
          <a:xfrm>
            <a:off x="293914" y="2659520"/>
            <a:ext cx="11604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풀스택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서버리스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한빛미디어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네이더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다빗</a:t>
            </a:r>
            <a:r>
              <a:rPr lang="ko-KR" altLang="en-US" sz="1600" dirty="0"/>
              <a:t> 저</a:t>
            </a:r>
            <a:r>
              <a:rPr lang="en-US" altLang="ko-KR" sz="1600" dirty="0"/>
              <a:t>,</a:t>
            </a:r>
            <a:r>
              <a:rPr lang="ko-KR" altLang="en-US" sz="1600" dirty="0"/>
              <a:t> 김범준 역 </a:t>
            </a:r>
            <a:r>
              <a:rPr lang="en-US" altLang="ko-KR" sz="1600" dirty="0"/>
              <a:t>(2021)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60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에서 아이디어부터 프로토타입까지 새로운 웹</a:t>
            </a:r>
            <a:b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애플리케이션을 만드는 가장 빠른 방법 중 하나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인증 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(AWS Cognito),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스토리지 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(AWS S3), REST API, </a:t>
            </a:r>
            <a:r>
              <a:rPr lang="en-US" altLang="ko-KR" sz="36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GraphQL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백엔드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요소들을 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CLI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쉽게 추가할 수 있음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배포도 가능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 SDK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클라이언트에서도 쉽게 사용 가능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30" name="Picture 6" descr="AWS Amplify란?">
            <a:extLst>
              <a:ext uri="{FF2B5EF4-FFF2-40B4-BE49-F238E27FC236}">
                <a16:creationId xmlns:a16="http://schemas.microsoft.com/office/drawing/2014/main" id="{6E93A792-78FE-3C4D-9147-0D622CD8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86" y="178768"/>
            <a:ext cx="4577395" cy="13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9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161" y="571501"/>
            <a:ext cx="597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소개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Amplify CLI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설치 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npm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install -g @</a:t>
            </a:r>
            <a:r>
              <a:rPr lang="en-US" altLang="ko-KR" sz="24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-amplify/cli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configure : CLI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용 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IAM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init : Amplify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프로젝트 생성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CLI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구성요소를 구축할 수 있음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 function, storage, auth, analytics, notifications, hosting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등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api add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31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161" y="571501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AppSync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GraphQL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사용하여 애플리케이션이 모든 데이터 소스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REST API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또는</a:t>
            </a:r>
            <a:b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마이크로서비스와 쉽게 상호작용할 수 있도록 하는 관리형 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GraphQL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추상화 제공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Query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조회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Mutation (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수정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Subscription (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실시간 데이터 구독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스키마로 제공하여 특정 데이터소스에 종속적이지 않음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오프라인 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(Amplify Client SDK)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동기화 제공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실시간 </a:t>
            </a:r>
            <a:r>
              <a:rPr lang="en-US" altLang="ko-KR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(GraphQL Subscription) </a:t>
            </a:r>
            <a:r>
              <a:rPr lang="ko-KR" altLang="en-US" sz="24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제공이 장점</a:t>
            </a: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7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API Gateway + Lambda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AppSync GraphQL + Lambda or DB</a:t>
            </a:r>
          </a:p>
        </p:txBody>
      </p:sp>
    </p:spTree>
    <p:extLst>
      <p:ext uri="{BB962C8B-B14F-4D97-AF65-F5344CB8AC3E}">
        <p14:creationId xmlns:p14="http://schemas.microsoft.com/office/powerpoint/2010/main" val="27806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서버리스 함수 생성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add function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amplify/backend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디렉터리 안에 생성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amplify/backend/function/{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이름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}/src/app.js</a:t>
            </a:r>
            <a:b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</a:b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작성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E7B3D-9629-7F43-ABE5-91BE8560AE19}"/>
              </a:ext>
            </a:extLst>
          </p:cNvPr>
          <p:cNvSpPr/>
          <p:nvPr/>
        </p:nvSpPr>
        <p:spPr>
          <a:xfrm>
            <a:off x="624253" y="1370047"/>
            <a:ext cx="74613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'express'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bodyParser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'body-parser'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awsServerlessExpressMiddleware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'aws-serverless-express/middleware'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axios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'axios'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declare a new express app</a:t>
            </a:r>
            <a:endParaRPr lang="en" altLang="ko-Kore-KR" sz="1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express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bodyParser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awsServerlessExpressMiddleware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eventContext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b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Enable CORS for all methods</a:t>
            </a:r>
            <a:endParaRPr lang="en" altLang="ko-Kore-KR" sz="1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"Access-Control-Allow-Origin"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"Access-Control-Allow-Headers"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0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coin methods */</a:t>
            </a:r>
            <a:endParaRPr lang="en" altLang="ko-Kore-KR" sz="1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'/coins'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`https://api.coinlore.com/api/tickers?start=0&amp;limit=10`</a:t>
            </a:r>
            <a:endParaRPr lang="en" altLang="ko-Kore-KR" sz="1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0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apiGateway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apiGateway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queryStringParameters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ko-Kore-KR" sz="10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0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=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apiGateway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queryStringParameters</a:t>
            </a:r>
            <a:endParaRPr lang="en" altLang="ko-Kore-KR" sz="1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`https://api.coinlore.com/api/tickers/?start=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altLang="ko-Kore-KR" sz="10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&amp;limit=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altLang="ko-Kore-KR" sz="10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altLang="ko-Kore-KR" sz="10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" altLang="ko-Kore-KR" sz="1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axios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coins: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ko-Kore-KR" sz="10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error: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sz="1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}))</a:t>
            </a:r>
          </a:p>
          <a:p>
            <a:r>
              <a:rPr lang="en" altLang="ko-Kore-KR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1155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AWS Amplify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명령어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만들기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7E490-EF36-434E-BC89-C5367BEBF437}"/>
              </a:ext>
            </a:extLst>
          </p:cNvPr>
          <p:cNvSpPr/>
          <p:nvPr/>
        </p:nvSpPr>
        <p:spPr>
          <a:xfrm>
            <a:off x="624253" y="1743568"/>
            <a:ext cx="10478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새 </a:t>
            </a: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API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amplify add 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REST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이름 설정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Path </a:t>
            </a: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Use a lambda function already added in the current Amplify project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151515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생성한 함수 이름</a:t>
            </a:r>
            <a:endParaRPr lang="en-US" altLang="ko-KR" sz="3600" dirty="0">
              <a:solidFill>
                <a:srgbClr val="151515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7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1049</Words>
  <Application>Microsoft Macintosh PowerPoint</Application>
  <PresentationFormat>와이드스크린</PresentationFormat>
  <Paragraphs>169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BM HANNA Pro OTF</vt:lpstr>
      <vt:lpstr>굴림</vt:lpstr>
      <vt:lpstr>맑은 고딕</vt:lpstr>
      <vt:lpstr>Arial</vt:lpstr>
      <vt:lpstr>Calibri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125</cp:revision>
  <dcterms:created xsi:type="dcterms:W3CDTF">2020-04-24T20:21:41Z</dcterms:created>
  <dcterms:modified xsi:type="dcterms:W3CDTF">2021-07-31T06:08:21Z</dcterms:modified>
</cp:coreProperties>
</file>