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20" r:id="rId12"/>
    <p:sldId id="419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30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4" autoAdjust="0"/>
    <p:restoredTop sz="95306" autoAdjust="0"/>
  </p:normalViewPr>
  <p:slideViewPr>
    <p:cSldViewPr snapToGrid="0">
      <p:cViewPr varScale="1">
        <p:scale>
          <a:sx n="122" d="100"/>
          <a:sy n="122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1295F-8928-3248-B4B2-B95492A9B999}" type="datetimeFigureOut">
              <a:rPr kumimoji="1" lang="ko-Kore-KR" altLang="en-US" smtClean="0"/>
              <a:t>2021. 2. 21.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888FE-7E48-D349-A635-FCA1E6B0F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992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6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9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0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2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6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6081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Migration </a:t>
            </a:r>
            <a:endParaRPr lang="ko-KR" altLang="en-US" sz="6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253" y="2812495"/>
            <a:ext cx="62055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발표자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다람쥐</a:t>
            </a:r>
            <a:endParaRPr lang="en-US" altLang="ko-KR" sz="32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발표날짜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 2021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년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02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월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20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일 토요일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253" y="1578816"/>
            <a:ext cx="6670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-cli 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로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DB 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이력을 관리해보자</a:t>
            </a:r>
          </a:p>
        </p:txBody>
      </p:sp>
      <p:pic>
        <p:nvPicPr>
          <p:cNvPr id="8" name="Picture 2" descr="@mash-up-k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55" b="89552" l="9701" r="91791">
                        <a14:foregroundMark x1="64925" y1="52239" x2="64925" y2="52239"/>
                        <a14:foregroundMark x1="39552" y1="55224" x2="39552" y2="55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0" t="23656" r="23656" b="23656"/>
          <a:stretch/>
        </p:blipFill>
        <p:spPr bwMode="auto">
          <a:xfrm>
            <a:off x="255503" y="6245468"/>
            <a:ext cx="439616" cy="43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5119" y="6399292"/>
            <a:ext cx="316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ⓒ </a:t>
            </a:r>
            <a:r>
              <a:rPr lang="en-US" altLang="ko-KR" sz="1200" b="1">
                <a:latin typeface="굴림" panose="020B0600000101010101" pitchFamily="50" charset="-127"/>
                <a:ea typeface="굴림" panose="020B0600000101010101" pitchFamily="50" charset="-127"/>
              </a:rPr>
              <a:t>2021.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Mash-up-</a:t>
            </a:r>
            <a:r>
              <a:rPr lang="en-US" altLang="ko-KR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kr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All Rights Reserved.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52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5938" y="2890391"/>
            <a:ext cx="63001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답은 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08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636" y="2890391"/>
            <a:ext cx="111107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코드로 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DB 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이력을 관리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할 수 있다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10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44ADE-A11D-DC4D-8B6B-F216B102E0B3}"/>
              </a:ext>
            </a:extLst>
          </p:cNvPr>
          <p:cNvSpPr txBox="1"/>
          <p:nvPr/>
        </p:nvSpPr>
        <p:spPr>
          <a:xfrm>
            <a:off x="649457" y="609647"/>
            <a:ext cx="76979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-cli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으로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 생성 가능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A58F80-9399-7445-A934-F83EF7BC6702}"/>
              </a:ext>
            </a:extLst>
          </p:cNvPr>
          <p:cNvSpPr/>
          <p:nvPr/>
        </p:nvSpPr>
        <p:spPr>
          <a:xfrm>
            <a:off x="649457" y="3287303"/>
            <a:ext cx="1039419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npx</a:t>
            </a:r>
            <a:r>
              <a:rPr lang="en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-cli </a:t>
            </a:r>
            <a:r>
              <a:rPr lang="en" altLang="ko-KR" sz="3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migration:generate</a:t>
            </a:r>
            <a:r>
              <a:rPr lang="en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--name name</a:t>
            </a:r>
          </a:p>
          <a:p>
            <a:endParaRPr lang="en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en-US" altLang="ko-KR" sz="3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migrations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폴더에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{{</a:t>
            </a:r>
            <a:r>
              <a:rPr lang="en-US" altLang="ko-KR" sz="3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TimeStamp</a:t>
            </a:r>
            <a:r>
              <a:rPr lang="en-US" altLang="ko-KR" sz="3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}}-</a:t>
            </a:r>
            <a:r>
              <a:rPr lang="en-US" altLang="ko-KR" sz="3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name.js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파일 생성</a:t>
            </a:r>
          </a:p>
        </p:txBody>
      </p:sp>
    </p:spTree>
    <p:extLst>
      <p:ext uri="{BB962C8B-B14F-4D97-AF65-F5344CB8AC3E}">
        <p14:creationId xmlns:p14="http://schemas.microsoft.com/office/powerpoint/2010/main" val="94002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5153F7B-58F9-4D4E-9EF6-1127BB078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48" y="0"/>
            <a:ext cx="522045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9D14D5-0B8B-154B-A643-1B5A1CAD9464}"/>
              </a:ext>
            </a:extLst>
          </p:cNvPr>
          <p:cNvSpPr txBox="1"/>
          <p:nvPr/>
        </p:nvSpPr>
        <p:spPr>
          <a:xfrm>
            <a:off x="976162" y="2890391"/>
            <a:ext cx="32319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칼럼 추가</a:t>
            </a:r>
          </a:p>
        </p:txBody>
      </p:sp>
    </p:spTree>
    <p:extLst>
      <p:ext uri="{BB962C8B-B14F-4D97-AF65-F5344CB8AC3E}">
        <p14:creationId xmlns:p14="http://schemas.microsoft.com/office/powerpoint/2010/main" val="189155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F16914F-6A96-1B4E-9E37-B303AA72A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77" y="0"/>
            <a:ext cx="596962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C5C8E-56DF-B742-8532-8F07BEC05CA9}"/>
              </a:ext>
            </a:extLst>
          </p:cNvPr>
          <p:cNvSpPr txBox="1"/>
          <p:nvPr/>
        </p:nvSpPr>
        <p:spPr>
          <a:xfrm>
            <a:off x="653158" y="2890391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 수정</a:t>
            </a:r>
          </a:p>
        </p:txBody>
      </p:sp>
    </p:spTree>
    <p:extLst>
      <p:ext uri="{BB962C8B-B14F-4D97-AF65-F5344CB8AC3E}">
        <p14:creationId xmlns:p14="http://schemas.microsoft.com/office/powerpoint/2010/main" val="3163902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7C5C8E-56DF-B742-8532-8F07BEC05CA9}"/>
              </a:ext>
            </a:extLst>
          </p:cNvPr>
          <p:cNvSpPr txBox="1"/>
          <p:nvPr/>
        </p:nvSpPr>
        <p:spPr>
          <a:xfrm>
            <a:off x="606997" y="2890391"/>
            <a:ext cx="54890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초기 데이터 추가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A6F5747-537F-AF4E-ACDF-641CE79F2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859" y="0"/>
            <a:ext cx="4526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44ADE-A11D-DC4D-8B6B-F216B102E0B3}"/>
              </a:ext>
            </a:extLst>
          </p:cNvPr>
          <p:cNvSpPr txBox="1"/>
          <p:nvPr/>
        </p:nvSpPr>
        <p:spPr>
          <a:xfrm>
            <a:off x="649457" y="609647"/>
            <a:ext cx="7350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-cli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으로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 적용하기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A58F80-9399-7445-A934-F83EF7BC6702}"/>
              </a:ext>
            </a:extLst>
          </p:cNvPr>
          <p:cNvSpPr/>
          <p:nvPr/>
        </p:nvSpPr>
        <p:spPr>
          <a:xfrm>
            <a:off x="649457" y="3287303"/>
            <a:ext cx="58689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npx</a:t>
            </a:r>
            <a:r>
              <a:rPr lang="en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-cli </a:t>
            </a:r>
            <a:r>
              <a:rPr lang="en" altLang="ko-KR" sz="3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db:migrat</a:t>
            </a:r>
            <a:r>
              <a:rPr lang="en-US" altLang="ko-KR" sz="3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62844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44ADE-A11D-DC4D-8B6B-F216B102E0B3}"/>
              </a:ext>
            </a:extLst>
          </p:cNvPr>
          <p:cNvSpPr txBox="1"/>
          <p:nvPr/>
        </p:nvSpPr>
        <p:spPr>
          <a:xfrm>
            <a:off x="649457" y="609647"/>
            <a:ext cx="6322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-cli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설정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A58F80-9399-7445-A934-F83EF7BC6702}"/>
              </a:ext>
            </a:extLst>
          </p:cNvPr>
          <p:cNvSpPr/>
          <p:nvPr/>
        </p:nvSpPr>
        <p:spPr>
          <a:xfrm>
            <a:off x="649457" y="1887381"/>
            <a:ext cx="10770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  <a:r>
              <a:rPr lang="en-US" altLang="ko-KR" sz="3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sequelizerc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파일로 </a:t>
            </a:r>
            <a:r>
              <a:rPr lang="en-US" altLang="ko-KR" sz="36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-cli Default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폴더 경로 수정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83D7BB5-B424-7E45-AA4D-0DCC1718F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7" y="3069756"/>
            <a:ext cx="6883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73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8016" y="2397949"/>
            <a:ext cx="66559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DB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마이그레이션은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실서버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운영에 필수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  <a:endParaRPr lang="ko-KR" altLang="en-US" sz="6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43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146" y="2397949"/>
            <a:ext cx="103637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유명한 웹 프레임워크마다</a:t>
            </a:r>
            <a:endParaRPr lang="en-US" altLang="ko-KR" sz="5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5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RDBMS </a:t>
            </a:r>
            <a:r>
              <a:rPr lang="ko-KR" altLang="en-US" sz="5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 기능</a:t>
            </a:r>
            <a:r>
              <a:rPr lang="en-US" altLang="ko-KR" sz="5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/</a:t>
            </a:r>
            <a:r>
              <a:rPr lang="ko-KR" altLang="en-US" sz="5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툴이 있음</a:t>
            </a:r>
          </a:p>
        </p:txBody>
      </p:sp>
    </p:spTree>
    <p:extLst>
      <p:ext uri="{BB962C8B-B14F-4D97-AF65-F5344CB8AC3E}">
        <p14:creationId xmlns:p14="http://schemas.microsoft.com/office/powerpoint/2010/main" val="349119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6329" y="2397949"/>
            <a:ext cx="88793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어느 날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사이드 프로젝트를 하던 중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...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8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147" y="2397949"/>
            <a:ext cx="103637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유명한 웹 프레임워크마다</a:t>
            </a:r>
            <a:endParaRPr lang="en-US" altLang="ko-KR" sz="5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5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RDBMS </a:t>
            </a:r>
            <a:r>
              <a:rPr lang="ko-KR" altLang="en-US" sz="5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 기능</a:t>
            </a:r>
            <a:r>
              <a:rPr lang="en-US" altLang="ko-KR" sz="5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/</a:t>
            </a:r>
            <a:r>
              <a:rPr lang="ko-KR" altLang="en-US" sz="5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툴이 있음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2E9362-189C-5F4B-AA60-77E5B032C468}"/>
              </a:ext>
            </a:extLst>
          </p:cNvPr>
          <p:cNvSpPr/>
          <p:nvPr/>
        </p:nvSpPr>
        <p:spPr>
          <a:xfrm>
            <a:off x="1926816" y="4660440"/>
            <a:ext cx="86437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Ruby on Rails, Django, Laravel</a:t>
            </a:r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gin, Flyway, vapor …</a:t>
            </a:r>
          </a:p>
          <a:p>
            <a:r>
              <a:rPr lang="en-US" altLang="ko-Kore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Node.js) </a:t>
            </a:r>
            <a:r>
              <a:rPr lang="en-US" altLang="ko-Kore-KR" sz="28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Sequelize</a:t>
            </a:r>
            <a:r>
              <a:rPr lang="en-US" altLang="ko-Kore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 </a:t>
            </a:r>
            <a:r>
              <a:rPr lang="en-US" altLang="ko-Kore-KR" sz="28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TypeORM</a:t>
            </a:r>
            <a:r>
              <a:rPr lang="en-US" altLang="ko-Kore-KR" sz="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 Prisma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047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8908" y="1413063"/>
            <a:ext cx="825418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이번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매쉬업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프로젝트에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RDBMS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사용하신다면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 기능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을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적극 활용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해봅시다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245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348821" y="2397949"/>
            <a:ext cx="74943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감사</a:t>
            </a:r>
            <a:r>
              <a:rPr lang="ko-KR" altLang="en-US" sz="1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합니다</a:t>
            </a:r>
            <a:r>
              <a:rPr lang="en-US" altLang="ko-KR" sz="1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553" y="2282332"/>
            <a:ext cx="159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🐿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: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50ECB-D4CB-1F4B-9292-D75D9CD9CC4F}"/>
              </a:ext>
            </a:extLst>
          </p:cNvPr>
          <p:cNvSpPr/>
          <p:nvPr/>
        </p:nvSpPr>
        <p:spPr>
          <a:xfrm>
            <a:off x="2322786" y="2177231"/>
            <a:ext cx="90178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추후에 로그인 들어가면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RDBMS 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테이블 구조도 바뀔 것이고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현재 초기 데이터도 많이 넣어줘야 하는데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3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으로 관리하는 건 어떨까요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~?</a:t>
            </a:r>
            <a:endParaRPr lang="ko-KR" altLang="en-US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20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553" y="2177231"/>
            <a:ext cx="159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🐧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450ECB-D4CB-1F4B-9292-D75D9CD9CC4F}"/>
              </a:ext>
            </a:extLst>
          </p:cNvPr>
          <p:cNvSpPr/>
          <p:nvPr/>
        </p:nvSpPr>
        <p:spPr>
          <a:xfrm>
            <a:off x="2322786" y="2177231"/>
            <a:ext cx="9017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마이그레이션이 뭔가요</a:t>
            </a:r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lang="ko-KR" altLang="en-US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AE952-9F51-8847-98F5-A220D0590702}"/>
              </a:ext>
            </a:extLst>
          </p:cNvPr>
          <p:cNvSpPr txBox="1"/>
          <p:nvPr/>
        </p:nvSpPr>
        <p:spPr>
          <a:xfrm>
            <a:off x="495553" y="3238776"/>
            <a:ext cx="1596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🐿 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A5B609-0346-9A48-9A8B-3F037A602B77}"/>
              </a:ext>
            </a:extLst>
          </p:cNvPr>
          <p:cNvSpPr/>
          <p:nvPr/>
        </p:nvSpPr>
        <p:spPr>
          <a:xfrm>
            <a:off x="2322786" y="3238776"/>
            <a:ext cx="9017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lang="ko-KR" altLang="en-US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20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8171" y="2397949"/>
            <a:ext cx="69156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코드도 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깃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으로 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이력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을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저장하는데</a:t>
            </a:r>
          </a:p>
        </p:txBody>
      </p:sp>
    </p:spTree>
    <p:extLst>
      <p:ext uri="{BB962C8B-B14F-4D97-AF65-F5344CB8AC3E}">
        <p14:creationId xmlns:p14="http://schemas.microsoft.com/office/powerpoint/2010/main" val="48336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6226" y="1905506"/>
            <a:ext cx="68595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데이터베이스도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이력 관리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 필요하지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않겠습니까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~?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99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7134" y="812430"/>
            <a:ext cx="19431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v 1.0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EB4D2-FB2F-7F40-A45D-BDF01FBC4CA3}"/>
              </a:ext>
            </a:extLst>
          </p:cNvPr>
          <p:cNvSpPr txBox="1"/>
          <p:nvPr/>
        </p:nvSpPr>
        <p:spPr>
          <a:xfrm>
            <a:off x="7805710" y="812430"/>
            <a:ext cx="17411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v 1.1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C47B9D6-9E10-FA4D-A120-458D588E3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941" y="2072728"/>
            <a:ext cx="2782968" cy="449317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A570DE4-38FE-C343-A09F-DECFAB33C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88" y="2070538"/>
            <a:ext cx="3257772" cy="44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4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251" y="1905506"/>
            <a:ext cx="106634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기존 데이터가 있는데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테이블을 </a:t>
            </a:r>
            <a:r>
              <a:rPr lang="ko-KR" altLang="en-US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드랍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하고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다시 만들기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..?</a:t>
            </a: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😱</a:t>
            </a:r>
          </a:p>
        </p:txBody>
      </p:sp>
    </p:spTree>
    <p:extLst>
      <p:ext uri="{BB962C8B-B14F-4D97-AF65-F5344CB8AC3E}">
        <p14:creationId xmlns:p14="http://schemas.microsoft.com/office/powerpoint/2010/main" val="215704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7664" y="1905506"/>
            <a:ext cx="112966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실서버에서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칼럼 추가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/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수정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인덱스 추가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</a:p>
          <a:p>
            <a:pPr algn="ctr"/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초기 데이터 삽입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을 과연 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수동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으로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5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221</Words>
  <Application>Microsoft Macintosh PowerPoint</Application>
  <PresentationFormat>와이드스크린</PresentationFormat>
  <Paragraphs>57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BM HANNA Pro OTF</vt:lpstr>
      <vt:lpstr>굴림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선재</dc:creator>
  <cp:lastModifiedBy>김 선재</cp:lastModifiedBy>
  <cp:revision>116</cp:revision>
  <dcterms:created xsi:type="dcterms:W3CDTF">2020-04-24T20:21:41Z</dcterms:created>
  <dcterms:modified xsi:type="dcterms:W3CDTF">2021-02-21T05:05:42Z</dcterms:modified>
</cp:coreProperties>
</file>