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77" r:id="rId6"/>
    <p:sldId id="278" r:id="rId7"/>
    <p:sldId id="279" r:id="rId8"/>
    <p:sldId id="280" r:id="rId9"/>
    <p:sldId id="281" r:id="rId10"/>
    <p:sldId id="259" r:id="rId11"/>
    <p:sldId id="260" r:id="rId12"/>
    <p:sldId id="282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계정" initials="M계" lastIdx="1" clrIdx="0">
    <p:extLst>
      <p:ext uri="{19B8F6BF-5375-455C-9EA6-DF929625EA0E}">
        <p15:presenceInfo xmlns:p15="http://schemas.microsoft.com/office/powerpoint/2012/main" userId="daaa26cf096aff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B43"/>
    <a:srgbClr val="1F4E79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0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63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398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083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7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37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53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043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15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3949-8252-472C-BA90-1A2542FE37B5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B3D2-7210-4AF7-91A1-26F93392F9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5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exper.com/" TargetMode="External"/><Relationship Id="rId2" Type="http://schemas.openxmlformats.org/officeDocument/2006/relationships/hyperlink" Target="http://www.regexr.com/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712" y="669898"/>
            <a:ext cx="6478575" cy="55182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5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2402321" y="918585"/>
            <a:ext cx="7387359" cy="3514502"/>
            <a:chOff x="2190308" y="909716"/>
            <a:chExt cx="7387359" cy="3514502"/>
          </a:xfrm>
        </p:grpSpPr>
        <p:pic>
          <p:nvPicPr>
            <p:cNvPr id="2052" name="Picture 4" descr="https://t1.daumcdn.net/cfile/tistory/99B44A375A9BD8FD10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707"/>
            <a:stretch/>
          </p:blipFill>
          <p:spPr bwMode="auto">
            <a:xfrm>
              <a:off x="2190308" y="909716"/>
              <a:ext cx="7387359" cy="191661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https://t1.daumcdn.net/cfile/tistory/995A24405A9BD92A3A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463" b="27034"/>
            <a:stretch/>
          </p:blipFill>
          <p:spPr bwMode="auto">
            <a:xfrm>
              <a:off x="2190308" y="2826327"/>
              <a:ext cx="7387359" cy="15978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/>
          <p:cNvSpPr txBox="1"/>
          <p:nvPr/>
        </p:nvSpPr>
        <p:spPr>
          <a:xfrm>
            <a:off x="156739" y="128657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방대한 양의 </a:t>
            </a:r>
            <a:r>
              <a:rPr lang="ko-KR" altLang="en-US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표현식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...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182" y="4751807"/>
            <a:ext cx="7387637" cy="173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8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012487"/>
              </p:ext>
            </p:extLst>
          </p:nvPr>
        </p:nvGraphicFramePr>
        <p:xfrm>
          <a:off x="1343890" y="1696720"/>
          <a:ext cx="9504220" cy="325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7"/>
                <a:gridCol w="5347853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특정 단어로 시작하는지 검사 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/^https?:\/\//</a:t>
                      </a:r>
                      <a:endParaRPr lang="ko-KR" altLang="en-US" sz="16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특정단어로 끝나는지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/html$/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숫자로만 이루어진 문자열인지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/^\d+$/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아이디로 사용 가능한지 검사</a:t>
                      </a:r>
                      <a:endParaRPr lang="en-US" altLang="ko-KR" sz="16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Ex) 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알파벳 대소문자 또는 숫자로 시작하고 끝나며</a:t>
                      </a:r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, 4 ~ 10</a:t>
                      </a:r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자리인지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/^[A-Za-z0-9]{4,10}$/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메일 주소 형식에 맞는지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황조롱이M" panose="02020600000000000000" pitchFamily="18" charset="-127"/>
                          <a:ea typeface="a황조롱이M" panose="02020600000000000000" pitchFamily="18" charset="-127"/>
                          <a:cs typeface="+mn-cs"/>
                        </a:rPr>
                        <a:t>/^([\w-]+(?:\.[\w-]+)*)@((?:[\w-]+\.)*\w[\w-]{0,66})\.([a-z]{2,6}(?:\.[a-z]{2})?)$/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핸드폰 번호 형식에 맞는지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황조롱이M" panose="02020600000000000000" pitchFamily="18" charset="-127"/>
                          <a:ea typeface="a황조롱이M" panose="02020600000000000000" pitchFamily="18" charset="-127"/>
                          <a:cs typeface="+mn-cs"/>
                        </a:rPr>
                        <a:t>/^\d{3}-\d{3,4}-\d{4}$/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황조롱이M" panose="02020600000000000000" pitchFamily="18" charset="-127"/>
                          <a:ea typeface="a황조롱이M" panose="02020600000000000000" pitchFamily="18" charset="-127"/>
                        </a:rPr>
                        <a:t>특수 문자 포함 여부 검사</a:t>
                      </a:r>
                      <a:endParaRPr lang="ko-KR" altLang="en-US" sz="16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황조롱이M" panose="02020600000000000000" pitchFamily="18" charset="-127"/>
                        <a:ea typeface="a황조롱이M" panose="02020600000000000000" pitchFamily="18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/#[</a:t>
                      </a:r>
                      <a:r>
                        <a:rPr lang="ko-KR" altLang="en-US" sz="16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ㄱ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ㅎ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ko-KR" altLang="en-US" sz="16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ㅏ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ㅣ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</a:t>
                      </a:r>
                      <a:r>
                        <a:rPr lang="ko-KR" altLang="en-US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6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힣</a:t>
                      </a:r>
                      <a:r>
                        <a:rPr lang="en-US" altLang="ko-KR" sz="16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|\w]+/</a:t>
                      </a:r>
                      <a:endParaRPr lang="ko-KR" altLang="en-US" sz="16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6739" y="128657"/>
            <a:ext cx="517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하지만 외울 필요 없어요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!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780682" y="6218320"/>
            <a:ext cx="3411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altLang="ko-KR" b="1" i="0" dirty="0" err="1" smtClean="0">
                <a:effectLst/>
                <a:latin typeface="NanumGothic"/>
              </a:rPr>
              <a:t>Regexr</a:t>
            </a:r>
            <a:r>
              <a:rPr lang="en-US" altLang="ko-KR" b="1" i="0" dirty="0" smtClean="0">
                <a:effectLst/>
                <a:latin typeface="NanumGothic"/>
              </a:rPr>
              <a:t> </a:t>
            </a:r>
            <a:r>
              <a:rPr lang="en-US" altLang="ko-KR" dirty="0">
                <a:hlinkClick r:id="rId2"/>
              </a:rPr>
              <a:t>http://www.regexr.com/</a:t>
            </a:r>
            <a:endParaRPr lang="en-US" altLang="ko-KR" b="1" i="0" dirty="0">
              <a:effectLst/>
              <a:latin typeface="NanumGothic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251754" y="5848988"/>
            <a:ext cx="3940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err="1" smtClean="0"/>
              <a:t>Regexper</a:t>
            </a:r>
            <a:r>
              <a:rPr lang="en-US" altLang="ko-KR" b="1" dirty="0" smtClean="0"/>
              <a:t> </a:t>
            </a:r>
            <a:r>
              <a:rPr lang="en-US" altLang="ko-KR" b="0" i="0" u="none" strike="noStrike" dirty="0" smtClean="0">
                <a:effectLst/>
                <a:latin typeface="NanumGothic"/>
                <a:hlinkClick r:id="rId3"/>
              </a:rPr>
              <a:t>http://www.regexper.com/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68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12" y="1187509"/>
            <a:ext cx="10076033" cy="4482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6739" y="128657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언제 사용할까요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?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11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739" y="128657"/>
            <a:ext cx="374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언제 사용할까요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?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690" t="5926" b="1536"/>
          <a:stretch/>
        </p:blipFill>
        <p:spPr>
          <a:xfrm>
            <a:off x="30739" y="1305479"/>
            <a:ext cx="7518518" cy="47680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b="22097"/>
          <a:stretch/>
        </p:blipFill>
        <p:spPr>
          <a:xfrm>
            <a:off x="7228940" y="1469286"/>
            <a:ext cx="4809173" cy="24323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r="9810" b="31204"/>
          <a:stretch/>
        </p:blipFill>
        <p:spPr>
          <a:xfrm>
            <a:off x="7228513" y="4184837"/>
            <a:ext cx="4809600" cy="14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0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87876" y="30750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끗</a:t>
            </a:r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!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0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9043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03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206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33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16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61758" y="3075057"/>
            <a:ext cx="5468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Regular Expression</a:t>
            </a:r>
            <a:endParaRPr lang="ko-KR" altLang="en-US" sz="40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989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6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7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73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736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24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9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8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01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9" b="64578"/>
          <a:stretch/>
        </p:blipFill>
        <p:spPr>
          <a:xfrm>
            <a:off x="4511215" y="2534069"/>
            <a:ext cx="2619258" cy="634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04497" y="3044280"/>
            <a:ext cx="2783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solidFill>
                  <a:schemeClr val="accent1">
                    <a:lumMod val="50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/</a:t>
            </a:r>
            <a:r>
              <a:rPr lang="en-US" altLang="ko-KR" sz="44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regexr</a:t>
            </a:r>
            <a:r>
              <a:rPr lang="en-US" altLang="ko-KR" sz="4400" dirty="0" smtClean="0">
                <a:solidFill>
                  <a:srgbClr val="1F4E79"/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/</a:t>
            </a:r>
            <a:r>
              <a:rPr lang="en-US" altLang="ko-KR" sz="4400" dirty="0" err="1" smtClean="0">
                <a:solidFill>
                  <a:srgbClr val="FF0000"/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i</a:t>
            </a:r>
            <a:endParaRPr lang="ko-KR" altLang="en-US" sz="4400" dirty="0">
              <a:solidFill>
                <a:srgbClr val="FF0000"/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94"/>
          <a:stretch/>
        </p:blipFill>
        <p:spPr>
          <a:xfrm>
            <a:off x="4004525" y="3678284"/>
            <a:ext cx="4644768" cy="57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B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614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RegExp.prototype.test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0009"/>
            <a:ext cx="10076033" cy="39065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739" y="940678"/>
            <a:ext cx="907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ko-KR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문자열이 정규 </a:t>
            </a:r>
            <a:r>
              <a:rPr lang="ko-KR" altLang="ko-KR" dirty="0" err="1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표현식을</a:t>
            </a:r>
            <a:r>
              <a:rPr lang="ko-KR" altLang="ko-KR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 만족하는지 판별하고, 그 여부를 true 또는 false로 </a:t>
            </a:r>
            <a:r>
              <a:rPr lang="ko-KR" altLang="ko-KR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반환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5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614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RegExp.prototype.exec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0010"/>
            <a:ext cx="10076033" cy="46751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6739" y="940678"/>
            <a:ext cx="6979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문자열에서 일치 탐색을 수행한 결과를 배열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또는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null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로 반환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9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612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String.prototype.match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0010"/>
            <a:ext cx="10076033" cy="39065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39" y="940678"/>
            <a:ext cx="759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문자열이 정규식과 매치되는 부분을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검색하여 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배열 또는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null</a:t>
            </a:r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로 반환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104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6143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String.prototype.seach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0010"/>
            <a:ext cx="10076033" cy="54436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6739" y="940678"/>
            <a:ext cx="622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문자열이 정규식과 매치되는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것의 인덱스 또는 </a:t>
            </a:r>
            <a:r>
              <a:rPr lang="en-US" altLang="ko-KR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-1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반환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1596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6464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String.prototype.replace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995382"/>
            <a:ext cx="10076033" cy="48672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6739" y="940678"/>
            <a:ext cx="897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문자열에서 정규식과 일치하는 일부 또는 모든 부분이 교체된 새로운 문자열 반환 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85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6739" y="128657"/>
            <a:ext cx="572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String.prototype.split</a:t>
            </a:r>
            <a:r>
              <a:rPr lang="en-US" altLang="ko-KR" sz="3600" dirty="0" smtClean="0">
                <a:solidFill>
                  <a:schemeClr val="bg1">
                    <a:lumMod val="85000"/>
                  </a:schemeClr>
                </a:solidFill>
                <a:latin typeface="a황조롱이B" panose="02020600000000000000" pitchFamily="18" charset="-127"/>
                <a:ea typeface="a황조롱이B" panose="02020600000000000000" pitchFamily="18" charset="-127"/>
              </a:rPr>
              <a:t>()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  <a:latin typeface="a황조롱이B" panose="02020600000000000000" pitchFamily="18" charset="-127"/>
              <a:ea typeface="a황조롱이B" panose="02020600000000000000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091445"/>
            <a:ext cx="10076033" cy="4675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739" y="940678"/>
            <a:ext cx="6165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주어진 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문자열을 </a:t>
            </a:r>
            <a:r>
              <a:rPr lang="ko-KR" altLang="en-US" dirty="0" err="1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구분자를</a:t>
            </a:r>
            <a:r>
              <a:rPr lang="ko-KR" altLang="en-US" dirty="0" smtClean="0">
                <a:solidFill>
                  <a:schemeClr val="bg1">
                    <a:lumMod val="75000"/>
                  </a:schemeClr>
                </a:solidFill>
                <a:latin typeface="a황조롱이M" panose="02020600000000000000" pitchFamily="18" charset="-127"/>
                <a:ea typeface="a황조롱이M" panose="02020600000000000000" pitchFamily="18" charset="-127"/>
                <a:cs typeface="Arial" panose="020B0604020202020204" pitchFamily="34" charset="0"/>
              </a:rPr>
              <a:t> 이용하여 여러 개의 문자열로 나눔</a:t>
            </a:r>
            <a:endParaRPr lang="ko-KR" altLang="ko-KR" dirty="0">
              <a:solidFill>
                <a:schemeClr val="bg1">
                  <a:lumMod val="75000"/>
                </a:schemeClr>
              </a:solidFill>
              <a:latin typeface="a황조롱이M" panose="02020600000000000000" pitchFamily="18" charset="-127"/>
              <a:ea typeface="a황조롱이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8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205</Words>
  <Application>Microsoft Office PowerPoint</Application>
  <PresentationFormat>와이드스크린</PresentationFormat>
  <Paragraphs>36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a황조롱이B</vt:lpstr>
      <vt:lpstr>a황조롱이M</vt:lpstr>
      <vt:lpstr>NanumGothic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27</cp:revision>
  <dcterms:created xsi:type="dcterms:W3CDTF">2021-08-19T14:48:49Z</dcterms:created>
  <dcterms:modified xsi:type="dcterms:W3CDTF">2021-08-21T03:59:18Z</dcterms:modified>
</cp:coreProperties>
</file>