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35" r:id="rId5"/>
    <p:sldId id="429" r:id="rId6"/>
    <p:sldId id="433" r:id="rId7"/>
    <p:sldId id="434" r:id="rId8"/>
    <p:sldId id="432" r:id="rId9"/>
    <p:sldId id="436" r:id="rId10"/>
    <p:sldId id="431" r:id="rId11"/>
    <p:sldId id="430" r:id="rId12"/>
    <p:sldId id="437" r:id="rId13"/>
    <p:sldId id="438" r:id="rId14"/>
    <p:sldId id="439" r:id="rId15"/>
    <p:sldId id="441" r:id="rId16"/>
    <p:sldId id="442" r:id="rId17"/>
    <p:sldId id="443" r:id="rId18"/>
    <p:sldId id="447" r:id="rId19"/>
    <p:sldId id="448" r:id="rId20"/>
    <p:sldId id="444" r:id="rId21"/>
    <p:sldId id="445" r:id="rId22"/>
    <p:sldId id="446" r:id="rId23"/>
    <p:sldId id="449" r:id="rId24"/>
    <p:sldId id="450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  <p:sldId id="30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6" autoAdjust="0"/>
    <p:restoredTop sz="95333" autoAdjust="0"/>
  </p:normalViewPr>
  <p:slideViewPr>
    <p:cSldViewPr snapToGrid="0">
      <p:cViewPr varScale="1">
        <p:scale>
          <a:sx n="157" d="100"/>
          <a:sy n="157" d="100"/>
        </p:scale>
        <p:origin x="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2021. 8. 7.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615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인앱결제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5942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08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7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782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인앱결제를 서버에서 어떻게 관리해야할까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312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2021.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2937123" y="2890391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인앱결제 과정</a:t>
            </a:r>
          </a:p>
        </p:txBody>
      </p:sp>
    </p:spTree>
    <p:extLst>
      <p:ext uri="{BB962C8B-B14F-4D97-AF65-F5344CB8AC3E}">
        <p14:creationId xmlns:p14="http://schemas.microsoft.com/office/powerpoint/2010/main" val="117864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77305-6850-8D4D-B9FA-E1B783EAA03C}"/>
              </a:ext>
            </a:extLst>
          </p:cNvPr>
          <p:cNvSpPr/>
          <p:nvPr/>
        </p:nvSpPr>
        <p:spPr>
          <a:xfrm>
            <a:off x="2629911" y="1586040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7410955" y="1586040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A43E51-1D9F-C94F-90DA-613A56660A4A}"/>
              </a:ext>
            </a:extLst>
          </p:cNvPr>
          <p:cNvCxnSpPr>
            <a:cxnSpLocks/>
          </p:cNvCxnSpPr>
          <p:nvPr/>
        </p:nvCxnSpPr>
        <p:spPr>
          <a:xfrm>
            <a:off x="4393974" y="1982550"/>
            <a:ext cx="301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2799843" y="3608630"/>
            <a:ext cx="6009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상품 정보를 가져옴</a:t>
            </a:r>
            <a:endParaRPr lang="ko-Kore-KR" altLang="en-US" sz="48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4B393D-D8D5-194C-BBF4-CD09C6E17AB7}"/>
              </a:ext>
            </a:extLst>
          </p:cNvPr>
          <p:cNvCxnSpPr>
            <a:cxnSpLocks/>
          </p:cNvCxnSpPr>
          <p:nvPr/>
        </p:nvCxnSpPr>
        <p:spPr>
          <a:xfrm flipH="1">
            <a:off x="4393974" y="2450539"/>
            <a:ext cx="301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1BB68-13A7-F940-87CF-B8B36DCD7BEE}"/>
              </a:ext>
            </a:extLst>
          </p:cNvPr>
          <p:cNvSpPr/>
          <p:nvPr/>
        </p:nvSpPr>
        <p:spPr>
          <a:xfrm>
            <a:off x="5463882" y="1925067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5400"/>
              <a:t>💎</a:t>
            </a:r>
          </a:p>
        </p:txBody>
      </p:sp>
    </p:spTree>
    <p:extLst>
      <p:ext uri="{BB962C8B-B14F-4D97-AF65-F5344CB8AC3E}">
        <p14:creationId xmlns:p14="http://schemas.microsoft.com/office/powerpoint/2010/main" val="170808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A43E51-1D9F-C94F-90DA-613A56660A4A}"/>
              </a:ext>
            </a:extLst>
          </p:cNvPr>
          <p:cNvCxnSpPr>
            <a:cxnSpLocks/>
          </p:cNvCxnSpPr>
          <p:nvPr/>
        </p:nvCxnSpPr>
        <p:spPr>
          <a:xfrm>
            <a:off x="4393972" y="2217218"/>
            <a:ext cx="301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2679466" y="3594105"/>
            <a:ext cx="64459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해당 구독 상품 결제 요청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0E1BD-B60D-9F46-B454-F0C46281C1A4}"/>
              </a:ext>
            </a:extLst>
          </p:cNvPr>
          <p:cNvSpPr/>
          <p:nvPr/>
        </p:nvSpPr>
        <p:spPr>
          <a:xfrm>
            <a:off x="5285201" y="1738239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💵</a:t>
            </a:r>
            <a:endParaRPr lang="ko-Kore-KR" altLang="en-US" sz="6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74CBE-D1CE-7249-87AF-8D0753B1E086}"/>
              </a:ext>
            </a:extLst>
          </p:cNvPr>
          <p:cNvSpPr/>
          <p:nvPr/>
        </p:nvSpPr>
        <p:spPr>
          <a:xfrm>
            <a:off x="2629911" y="1586040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5693D-49C2-C543-A1D5-1D3D1B77B396}"/>
              </a:ext>
            </a:extLst>
          </p:cNvPr>
          <p:cNvSpPr/>
          <p:nvPr/>
        </p:nvSpPr>
        <p:spPr>
          <a:xfrm>
            <a:off x="7410955" y="1586040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</p:spTree>
    <p:extLst>
      <p:ext uri="{BB962C8B-B14F-4D97-AF65-F5344CB8AC3E}">
        <p14:creationId xmlns:p14="http://schemas.microsoft.com/office/powerpoint/2010/main" val="89810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1A8A9F-6462-2D49-8BB4-3994357A2BF7}"/>
              </a:ext>
            </a:extLst>
          </p:cNvPr>
          <p:cNvCxnSpPr>
            <a:cxnSpLocks/>
          </p:cNvCxnSpPr>
          <p:nvPr/>
        </p:nvCxnSpPr>
        <p:spPr>
          <a:xfrm flipH="1">
            <a:off x="4393974" y="2223962"/>
            <a:ext cx="301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1328C7-A686-3646-A8FC-3D60E20B704D}"/>
              </a:ext>
            </a:extLst>
          </p:cNvPr>
          <p:cNvSpPr/>
          <p:nvPr/>
        </p:nvSpPr>
        <p:spPr>
          <a:xfrm>
            <a:off x="3788749" y="3594105"/>
            <a:ext cx="4227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결제 요청 성공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영수증 정보 전달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4C794-0EF2-4043-A84E-C9F1EFB49955}"/>
              </a:ext>
            </a:extLst>
          </p:cNvPr>
          <p:cNvSpPr/>
          <p:nvPr/>
        </p:nvSpPr>
        <p:spPr>
          <a:xfrm>
            <a:off x="2629911" y="1586040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FCFCC-1D0E-1F47-B6D8-0E4D4AF62555}"/>
              </a:ext>
            </a:extLst>
          </p:cNvPr>
          <p:cNvSpPr/>
          <p:nvPr/>
        </p:nvSpPr>
        <p:spPr>
          <a:xfrm>
            <a:off x="7410955" y="1586040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9660A-43AC-774E-A83C-75467A8D16DB}"/>
              </a:ext>
            </a:extLst>
          </p:cNvPr>
          <p:cNvSpPr/>
          <p:nvPr/>
        </p:nvSpPr>
        <p:spPr>
          <a:xfrm>
            <a:off x="5285201" y="1738239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</p:spTree>
    <p:extLst>
      <p:ext uri="{BB962C8B-B14F-4D97-AF65-F5344CB8AC3E}">
        <p14:creationId xmlns:p14="http://schemas.microsoft.com/office/powerpoint/2010/main" val="120672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77305-6850-8D4D-B9FA-E1B783EAA03C}"/>
              </a:ext>
            </a:extLst>
          </p:cNvPr>
          <p:cNvSpPr/>
          <p:nvPr/>
        </p:nvSpPr>
        <p:spPr>
          <a:xfrm>
            <a:off x="1440383" y="1626499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5145186" y="1569234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A43E51-1D9F-C94F-90DA-613A56660A4A}"/>
              </a:ext>
            </a:extLst>
          </p:cNvPr>
          <p:cNvCxnSpPr>
            <a:cxnSpLocks/>
          </p:cNvCxnSpPr>
          <p:nvPr/>
        </p:nvCxnSpPr>
        <p:spPr>
          <a:xfrm>
            <a:off x="3204447" y="2200412"/>
            <a:ext cx="19407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3801571" y="3594105"/>
            <a:ext cx="42017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영수증 검증 요청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0E1BD-B60D-9F46-B454-F0C46281C1A4}"/>
              </a:ext>
            </a:extLst>
          </p:cNvPr>
          <p:cNvSpPr/>
          <p:nvPr/>
        </p:nvSpPr>
        <p:spPr>
          <a:xfrm>
            <a:off x="3503957" y="1811638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8849986" y="1569233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</p:spTree>
    <p:extLst>
      <p:ext uri="{BB962C8B-B14F-4D97-AF65-F5344CB8AC3E}">
        <p14:creationId xmlns:p14="http://schemas.microsoft.com/office/powerpoint/2010/main" val="35086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77305-6850-8D4D-B9FA-E1B783EAA03C}"/>
              </a:ext>
            </a:extLst>
          </p:cNvPr>
          <p:cNvSpPr/>
          <p:nvPr/>
        </p:nvSpPr>
        <p:spPr>
          <a:xfrm>
            <a:off x="1440383" y="1626499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5145186" y="1569234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3801571" y="3594105"/>
            <a:ext cx="42017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영수증 검증 요청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8849986" y="1569233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AD1D23-980E-8949-9398-028346A78A55}"/>
              </a:ext>
            </a:extLst>
          </p:cNvPr>
          <p:cNvCxnSpPr>
            <a:cxnSpLocks/>
          </p:cNvCxnSpPr>
          <p:nvPr/>
        </p:nvCxnSpPr>
        <p:spPr>
          <a:xfrm>
            <a:off x="6909249" y="2200412"/>
            <a:ext cx="19407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2C030D-5ADD-D544-809D-0B7A3D61A141}"/>
              </a:ext>
            </a:extLst>
          </p:cNvPr>
          <p:cNvSpPr/>
          <p:nvPr/>
        </p:nvSpPr>
        <p:spPr>
          <a:xfrm>
            <a:off x="7208760" y="1820041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</p:spTree>
    <p:extLst>
      <p:ext uri="{BB962C8B-B14F-4D97-AF65-F5344CB8AC3E}">
        <p14:creationId xmlns:p14="http://schemas.microsoft.com/office/powerpoint/2010/main" val="327517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77305-6850-8D4D-B9FA-E1B783EAA03C}"/>
              </a:ext>
            </a:extLst>
          </p:cNvPr>
          <p:cNvSpPr/>
          <p:nvPr/>
        </p:nvSpPr>
        <p:spPr>
          <a:xfrm>
            <a:off x="1440383" y="1626499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5145186" y="1569234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3807182" y="3594105"/>
            <a:ext cx="4190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스토어 검증 성공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8849986" y="1569233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AD1D23-980E-8949-9398-028346A78A5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909249" y="2200412"/>
            <a:ext cx="194073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2C030D-5ADD-D544-809D-0B7A3D61A141}"/>
              </a:ext>
            </a:extLst>
          </p:cNvPr>
          <p:cNvSpPr/>
          <p:nvPr/>
        </p:nvSpPr>
        <p:spPr>
          <a:xfrm>
            <a:off x="7495051" y="1754372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6400"/>
              <a:t>👌</a:t>
            </a:r>
            <a:endParaRPr lang="ko-Kore-KR" altLang="en-US" sz="6400"/>
          </a:p>
        </p:txBody>
      </p:sp>
    </p:spTree>
    <p:extLst>
      <p:ext uri="{BB962C8B-B14F-4D97-AF65-F5344CB8AC3E}">
        <p14:creationId xmlns:p14="http://schemas.microsoft.com/office/powerpoint/2010/main" val="245002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77305-6850-8D4D-B9FA-E1B783EAA03C}"/>
              </a:ext>
            </a:extLst>
          </p:cNvPr>
          <p:cNvSpPr/>
          <p:nvPr/>
        </p:nvSpPr>
        <p:spPr>
          <a:xfrm>
            <a:off x="1440383" y="1626499"/>
            <a:ext cx="1764063" cy="12623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5145186" y="1569234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1662369" y="3594105"/>
            <a:ext cx="84802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클라이언트 정상 응답 전달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클라이언트 구독 정보 저장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8849986" y="1569233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AD1D23-980E-8949-9398-028346A78A55}"/>
              </a:ext>
            </a:extLst>
          </p:cNvPr>
          <p:cNvCxnSpPr>
            <a:cxnSpLocks/>
          </p:cNvCxnSpPr>
          <p:nvPr/>
        </p:nvCxnSpPr>
        <p:spPr>
          <a:xfrm flipH="1">
            <a:off x="3204446" y="2257678"/>
            <a:ext cx="194073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2C030D-5ADD-D544-809D-0B7A3D61A141}"/>
              </a:ext>
            </a:extLst>
          </p:cNvPr>
          <p:cNvSpPr/>
          <p:nvPr/>
        </p:nvSpPr>
        <p:spPr>
          <a:xfrm>
            <a:off x="3807182" y="1811638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6400"/>
              <a:t>👌</a:t>
            </a:r>
            <a:endParaRPr lang="ko-Kore-KR" altLang="en-US" sz="6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4BCED-3D62-2348-B8D9-B1B727ECB8A5}"/>
              </a:ext>
            </a:extLst>
          </p:cNvPr>
          <p:cNvSpPr/>
          <p:nvPr/>
        </p:nvSpPr>
        <p:spPr>
          <a:xfrm>
            <a:off x="5524515" y="2604658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💾</a:t>
            </a:r>
          </a:p>
        </p:txBody>
      </p:sp>
    </p:spTree>
    <p:extLst>
      <p:ext uri="{BB962C8B-B14F-4D97-AF65-F5344CB8AC3E}">
        <p14:creationId xmlns:p14="http://schemas.microsoft.com/office/powerpoint/2010/main" val="265880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2182910" y="2890391"/>
            <a:ext cx="78261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결제 이후 라이프사이클</a:t>
            </a:r>
          </a:p>
        </p:txBody>
      </p:sp>
    </p:spTree>
    <p:extLst>
      <p:ext uri="{BB962C8B-B14F-4D97-AF65-F5344CB8AC3E}">
        <p14:creationId xmlns:p14="http://schemas.microsoft.com/office/powerpoint/2010/main" val="349987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2992704" y="1683765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A43E51-1D9F-C94F-90DA-613A56660A4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756767" y="2314943"/>
            <a:ext cx="194073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2062584" y="3429000"/>
            <a:ext cx="74783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스토어의 알람을 받을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 콜백 핸들러 주소를 등록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0E1BD-B60D-9F46-B454-F0C46281C1A4}"/>
              </a:ext>
            </a:extLst>
          </p:cNvPr>
          <p:cNvSpPr/>
          <p:nvPr/>
        </p:nvSpPr>
        <p:spPr>
          <a:xfrm>
            <a:off x="5299036" y="2110343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6697504" y="1683764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774968-FBC3-2D46-A36D-55647A5C1639}"/>
              </a:ext>
            </a:extLst>
          </p:cNvPr>
          <p:cNvSpPr/>
          <p:nvPr/>
        </p:nvSpPr>
        <p:spPr>
          <a:xfrm>
            <a:off x="5307871" y="1168414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6400"/>
              <a:t>📢</a:t>
            </a:r>
            <a:endParaRPr lang="ko-Kore-KR" altLang="en-US" sz="6400"/>
          </a:p>
        </p:txBody>
      </p:sp>
    </p:spTree>
    <p:extLst>
      <p:ext uri="{BB962C8B-B14F-4D97-AF65-F5344CB8AC3E}">
        <p14:creationId xmlns:p14="http://schemas.microsoft.com/office/powerpoint/2010/main" val="36212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3801141" y="2890391"/>
            <a:ext cx="45897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정기 구독결제</a:t>
            </a:r>
          </a:p>
        </p:txBody>
      </p:sp>
    </p:spTree>
    <p:extLst>
      <p:ext uri="{BB962C8B-B14F-4D97-AF65-F5344CB8AC3E}">
        <p14:creationId xmlns:p14="http://schemas.microsoft.com/office/powerpoint/2010/main" val="235606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3691335" y="2397949"/>
            <a:ext cx="48093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무엇을</a:t>
            </a:r>
            <a:endParaRPr lang="en-US" altLang="ko-KR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저장해야할까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53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서버에서 저장해야 할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첫 결제 아이디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갱신이 되어도 첫 결제 아이디 유지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첫 결제 날짜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최근 결제 날짜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상태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취소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환불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첫 결제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갱신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업그레이드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다운그레이드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크로스그레이드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결제 아이디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 store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숫자 형태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갱신될 때 첫 결제 아이디와 동일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12 0000 123456789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play store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문자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+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숫자 형태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 될 때 첫 결제 아이디에 추가로 문자열 붙음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GPA.1234-1234-1234-1234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GPA.1234-1234-1234-1234..1</a:t>
            </a:r>
          </a:p>
        </p:txBody>
      </p:sp>
    </p:spTree>
    <p:extLst>
      <p:ext uri="{BB962C8B-B14F-4D97-AF65-F5344CB8AC3E}">
        <p14:creationId xmlns:p14="http://schemas.microsoft.com/office/powerpoint/2010/main" val="258486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4487226" y="2890391"/>
            <a:ext cx="3217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환불 정책</a:t>
            </a:r>
          </a:p>
        </p:txBody>
      </p:sp>
    </p:spTree>
    <p:extLst>
      <p:ext uri="{BB962C8B-B14F-4D97-AF65-F5344CB8AC3E}">
        <p14:creationId xmlns:p14="http://schemas.microsoft.com/office/powerpoint/2010/main" val="195713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 환불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서버측이 관리하지 않음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T.T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유저가 앱스토어측에 환불 요청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앱스토어측에서 환불이 성공했을 시 알람 콜백으로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전달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24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 환불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서버측이 관리함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유저가 앱게시자 측에 환불 요청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앱게시자 측에 환불 요청 승낙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 스토어 환불 목록을 조회하여 환불 처리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38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15EB8A-A142-A442-AF1D-4EEB97CFB42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745298" y="2288055"/>
            <a:ext cx="1952206" cy="26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2A446-B30A-784E-92E2-00513B24CC29}"/>
              </a:ext>
            </a:extLst>
          </p:cNvPr>
          <p:cNvSpPr/>
          <p:nvPr/>
        </p:nvSpPr>
        <p:spPr>
          <a:xfrm>
            <a:off x="2992704" y="1683765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A43E51-1D9F-C94F-90DA-613A56660A4A}"/>
              </a:ext>
            </a:extLst>
          </p:cNvPr>
          <p:cNvCxnSpPr>
            <a:cxnSpLocks/>
          </p:cNvCxnSpPr>
          <p:nvPr/>
        </p:nvCxnSpPr>
        <p:spPr>
          <a:xfrm flipH="1">
            <a:off x="4756767" y="2573212"/>
            <a:ext cx="194073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1CA88-7309-4944-9589-5D79D539F965}"/>
              </a:ext>
            </a:extLst>
          </p:cNvPr>
          <p:cNvSpPr/>
          <p:nvPr/>
        </p:nvSpPr>
        <p:spPr>
          <a:xfrm>
            <a:off x="530123" y="3429000"/>
            <a:ext cx="105432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플레이스토어에 환불 목록 조회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환불 목록 조회하여 서버에 환불 상태 저장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0E1BD-B60D-9F46-B454-F0C46281C1A4}"/>
              </a:ext>
            </a:extLst>
          </p:cNvPr>
          <p:cNvSpPr/>
          <p:nvPr/>
        </p:nvSpPr>
        <p:spPr>
          <a:xfrm>
            <a:off x="5299046" y="1200887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9EFD-4988-A047-9FB8-B5440632E582}"/>
              </a:ext>
            </a:extLst>
          </p:cNvPr>
          <p:cNvSpPr/>
          <p:nvPr/>
        </p:nvSpPr>
        <p:spPr>
          <a:xfrm>
            <a:off x="6697504" y="1683764"/>
            <a:ext cx="1764063" cy="1262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스토어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D29BA-1F05-B942-AAC5-FBFEA30DDFCE}"/>
              </a:ext>
            </a:extLst>
          </p:cNvPr>
          <p:cNvSpPr/>
          <p:nvPr/>
        </p:nvSpPr>
        <p:spPr>
          <a:xfrm>
            <a:off x="5299045" y="2049202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400"/>
              <a:t>🧾</a:t>
            </a:r>
          </a:p>
        </p:txBody>
      </p:sp>
    </p:spTree>
    <p:extLst>
      <p:ext uri="{BB962C8B-B14F-4D97-AF65-F5344CB8AC3E}">
        <p14:creationId xmlns:p14="http://schemas.microsoft.com/office/powerpoint/2010/main" val="152010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2376071" y="2890391"/>
            <a:ext cx="7439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 알림 순서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플레이스토어는 각 상황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업그레이드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에 맞게 알림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하나만 옴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앱스토어는 상황마다 알람 여러개 옴 ㅋㅋㅋ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알람 잘 구분해야 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꼭 문서 잘 읽기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안그러면 장애 대응해야 하고 삽질비용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7635AC6-229B-0B42-8899-5321945C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4" y="464952"/>
            <a:ext cx="5893346" cy="592809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99E42EE-2E8C-124C-872F-3F5FE5EB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62" y="1023641"/>
            <a:ext cx="5587601" cy="48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DF7B38-37FF-BF47-865B-C3F7F885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37" y="495300"/>
            <a:ext cx="8128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1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 영수증 정보 얻기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앱스토어는 영수증 정보 그대로 옴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플레이스토어는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purchaseToken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따로 검증한 다음에얻을 수 있음 ㅋㅋ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99898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플레이스토어에서 구독 알람 받기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앱스토어는 콜백 주소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URL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설정하면 바로 옴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플레이스토어는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바로 오지가 않음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Pub/Sub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등록한 다음에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Pub/Sub Trigger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로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구글 클라우드 함수를 등록하여 메시지를 서버 콜백 주소로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요청해야 함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7E5026-46A1-C34C-ABEF-CBC4BD770F7B}"/>
              </a:ext>
            </a:extLst>
          </p:cNvPr>
          <p:cNvSpPr/>
          <p:nvPr/>
        </p:nvSpPr>
        <p:spPr>
          <a:xfrm>
            <a:off x="1312076" y="5203801"/>
            <a:ext cx="1764063" cy="1262357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Play</a:t>
            </a:r>
            <a:b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Store</a:t>
            </a:r>
            <a:endParaRPr kumimoji="1" lang="ko-Kore-KR" altLang="en-US" sz="24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DBC79B-93D6-1B4E-A1F5-E9C365CCF6D4}"/>
              </a:ext>
            </a:extLst>
          </p:cNvPr>
          <p:cNvSpPr/>
          <p:nvPr/>
        </p:nvSpPr>
        <p:spPr>
          <a:xfrm>
            <a:off x="3964915" y="5200445"/>
            <a:ext cx="1764063" cy="1262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Pub/Sub</a:t>
            </a:r>
            <a:endParaRPr kumimoji="1" lang="ko-Kore-KR" altLang="en-US" sz="24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E65CF-B999-8144-9804-5447FE95C49D}"/>
              </a:ext>
            </a:extLst>
          </p:cNvPr>
          <p:cNvSpPr/>
          <p:nvPr/>
        </p:nvSpPr>
        <p:spPr>
          <a:xfrm>
            <a:off x="6617754" y="5200445"/>
            <a:ext cx="1764063" cy="1262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GC</a:t>
            </a:r>
            <a:b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Function</a:t>
            </a:r>
            <a:endParaRPr kumimoji="1" lang="ko-Kore-KR" altLang="en-US" sz="24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87D301-1F63-D84B-AE3D-D663B2479E50}"/>
              </a:ext>
            </a:extLst>
          </p:cNvPr>
          <p:cNvSpPr/>
          <p:nvPr/>
        </p:nvSpPr>
        <p:spPr>
          <a:xfrm>
            <a:off x="9181581" y="5200445"/>
            <a:ext cx="1764063" cy="12623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>
                <a:latin typeface="BM DoHyeon OTF" panose="020B0600000101010101" pitchFamily="34" charset="-127"/>
                <a:ea typeface="BM DoHyeon OTF" panose="020B0600000101010101" pitchFamily="34" charset="-127"/>
              </a:rPr>
              <a:t>Server</a:t>
            </a:r>
            <a:endParaRPr kumimoji="1" lang="ko-Kore-KR" altLang="en-US" sz="24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8F2CD9-D99C-C94A-BFF9-DDDEF9AFCC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6139" y="5831623"/>
            <a:ext cx="88877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FA23EE-4737-B64C-AB6B-D624EA0E7CD5}"/>
              </a:ext>
            </a:extLst>
          </p:cNvPr>
          <p:cNvCxnSpPr>
            <a:cxnSpLocks/>
          </p:cNvCxnSpPr>
          <p:nvPr/>
        </p:nvCxnSpPr>
        <p:spPr>
          <a:xfrm>
            <a:off x="5728978" y="5845072"/>
            <a:ext cx="88877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DC74EC-54A7-6945-A5C4-C8AC6721E29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381817" y="5831624"/>
            <a:ext cx="8442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4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 환경 제약사항이 너무 많음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환불 테스트 못함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iOS : Sandbox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환경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 계정당 갱신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3~4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번 제한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이후 갱신 테스트하려면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8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시간이 지나야함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....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제한되면 갱신이 안되고 자동 취소됨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PlayStore :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테스팅 환경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번까지 한 다음에 자동 취소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다행히 시간 제한은 없음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7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이외 말하지 않은 것들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경험한 것은 앱 안에서 결제한 것만 처리함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iOS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경우 설정창에서도 마음대로 바꿀 수 있음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크로스 그레이드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 수 변경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다운그레이드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21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1085577" y="2397948"/>
            <a:ext cx="87158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어떻게 처리하는지</a:t>
            </a:r>
            <a:endParaRPr lang="en-US" altLang="ko-KR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궁금하신 적은 없으셨나요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7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정기 구독 결제 구성 요소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상품 이름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레벨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등급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베이식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스탠다드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프리미엄 등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정기 구독 개월 수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1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12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ex) BASIC 1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9,500,</a:t>
            </a:r>
            <a:b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BASIC 6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54,000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보통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개월에서 곱한 것보다 쌈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7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3788317" y="2890391"/>
            <a:ext cx="4615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인앱결제</a:t>
            </a:r>
          </a:p>
        </p:txBody>
      </p:sp>
    </p:spTree>
    <p:extLst>
      <p:ext uri="{BB962C8B-B14F-4D97-AF65-F5344CB8AC3E}">
        <p14:creationId xmlns:p14="http://schemas.microsoft.com/office/powerpoint/2010/main" val="368977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플레이스토어 정기결제(구독) 해지 쉽게 하기">
            <a:extLst>
              <a:ext uri="{FF2B5EF4-FFF2-40B4-BE49-F238E27FC236}">
                <a16:creationId xmlns:a16="http://schemas.microsoft.com/office/drawing/2014/main" id="{076CB83B-5B9C-6543-AD74-48F5D90F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플레이스토어 정기결제(구독) 해지 쉽게 하기">
            <a:extLst>
              <a:ext uri="{FF2B5EF4-FFF2-40B4-BE49-F238E27FC236}">
                <a16:creationId xmlns:a16="http://schemas.microsoft.com/office/drawing/2014/main" id="{A0D6757F-EFF9-DF46-8075-30B8EE74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13" y="0"/>
            <a:ext cx="333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OS Tip: 앱스토어 앱과 게임, 애플뮤직등 정기구독 결제 취소 방법 ·">
            <a:extLst>
              <a:ext uri="{FF2B5EF4-FFF2-40B4-BE49-F238E27FC236}">
                <a16:creationId xmlns:a16="http://schemas.microsoft.com/office/drawing/2014/main" id="{F19C4915-9864-314E-91C8-03885124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96" y="2006826"/>
            <a:ext cx="4930373" cy="326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인앱 결제 특징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플레이스토어 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앱스토어 별로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정책이 다르게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존재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취소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취소 이유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구독 환불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갱신 시점에 결제 실패 시</a:t>
            </a:r>
            <a:r>
              <a:rPr lang="en-US" altLang="ko-KR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유예 기간 존재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 이후 몇 번의 결제 재시도를 거침</a:t>
            </a:r>
            <a:endParaRPr lang="en-US" altLang="ko-KR" sz="32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52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5A44-11F0-DB4A-AE69-A2BFE65C7ABA}"/>
              </a:ext>
            </a:extLst>
          </p:cNvPr>
          <p:cNvSpPr txBox="1"/>
          <p:nvPr/>
        </p:nvSpPr>
        <p:spPr>
          <a:xfrm>
            <a:off x="2511525" y="2397949"/>
            <a:ext cx="71689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모든 정보가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영수증🧾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정보에 저장</a:t>
            </a:r>
          </a:p>
        </p:txBody>
      </p:sp>
    </p:spTree>
    <p:extLst>
      <p:ext uri="{BB962C8B-B14F-4D97-AF65-F5344CB8AC3E}">
        <p14:creationId xmlns:p14="http://schemas.microsoft.com/office/powerpoint/2010/main" val="243564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567</Words>
  <Application>Microsoft Macintosh PowerPoint</Application>
  <PresentationFormat>와이드스크린</PresentationFormat>
  <Paragraphs>138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BM DoHyeon OTF</vt:lpstr>
      <vt:lpstr>BM HANNA Pro OTF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127</cp:revision>
  <dcterms:created xsi:type="dcterms:W3CDTF">2020-04-24T20:21:41Z</dcterms:created>
  <dcterms:modified xsi:type="dcterms:W3CDTF">2021-08-07T06:17:56Z</dcterms:modified>
</cp:coreProperties>
</file>