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7"/>
  </p:notesMasterIdLst>
  <p:sldIdLst>
    <p:sldId id="2147483501" r:id="rId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顧客ヒア資料の構成" id="{4D9EF48C-F9E1-4F35-A776-EF5CD8875197}">
          <p14:sldIdLst>
            <p14:sldId id="2147483501"/>
          </p14:sldIdLst>
        </p14:section>
        <p14:section name="没" id="{A5689215-637E-45E2-96D7-F62B724928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/>
    <p:restoredTop sz="94593"/>
  </p:normalViewPr>
  <p:slideViewPr>
    <p:cSldViewPr snapToGrid="0">
      <p:cViewPr>
        <p:scale>
          <a:sx n="110" d="100"/>
          <a:sy n="110" d="100"/>
        </p:scale>
        <p:origin x="11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65D70-7067-4ECB-B967-752E493175F4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89AEA-0D1F-4FC5-BF06-125F06600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1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1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1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ボトム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237153-48C3-D0EF-650B-43C62C268C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349" imgH="349" progId="TCLayout.ActiveDocument.1">
                  <p:embed/>
                </p:oleObj>
              </mc:Choice>
              <mc:Fallback>
                <p:oleObj name="think-cellスライド" r:id="rId3" imgW="349" imgH="349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237153-48C3-D0EF-650B-43C62C268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7200"/>
            <a:ext cx="11522075" cy="655200"/>
          </a:xfrm>
        </p:spPr>
        <p:txBody>
          <a:bodyPr vert="horz" tIns="0" bIns="0" anchor="ctr" anchorCtr="0"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タイトル</a:t>
            </a:r>
            <a:br>
              <a:rPr kumimoji="1" lang="en-US" altLang="ja-JP"/>
            </a:br>
            <a:r>
              <a:rPr kumimoji="1" lang="ja-JP" altLang="en-US"/>
              <a:t>　－サブタイトル－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29EFB75E-5FCD-30C1-BA3E-605D390A92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666000"/>
            <a:ext cx="11522075" cy="962775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690668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orient="horz" pos="2500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078C51E-82C4-44DB-AA5F-D5976F6F0A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1857497"/>
              </p:ext>
            </p:extLst>
          </p:nvPr>
        </p:nvGraphicFramePr>
        <p:xfrm>
          <a:off x="2162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4" imgW="353" imgH="353" progId="TCLayout.ActiveDocument.1">
                  <p:embed/>
                </p:oleObj>
              </mc:Choice>
              <mc:Fallback>
                <p:oleObj name="think-cellスライド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078C51E-82C4-44DB-AA5F-D5976F6F0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C057AC0-41DC-467C-8E06-70285166735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215979" cy="1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ja-JP" sz="1836" b="1" i="0" baseline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995479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473" eaLnBrk="1"/>
            <a:endParaRPr lang="ja-JP" alt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377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7442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4" y="1038386"/>
            <a:ext cx="1144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710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２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EF021ACE-2CF5-4B31-D043-4FF4199CE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0800" y="1038386"/>
            <a:ext cx="55080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132AB-F8CC-E986-3454-C51AAC0E95E8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31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３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396000"/>
          </a:xfrm>
        </p:spPr>
        <p:txBody>
          <a:bodyPr tIns="0" bIns="0">
            <a:no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5165EBE-CE9B-A551-474B-E2D5D257B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473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58228A74-29BB-7D83-4FBF-D4C78D0E82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6000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B772862-BD3C-7869-DB09-5C7C67173F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62929" y="1038386"/>
            <a:ext cx="3657600" cy="5196814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59282D-E203-D490-4B15-F802032603A3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215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00110"/>
          </a:xfrm>
        </p:spPr>
        <p:txBody>
          <a:bodyPr tIns="0" bIns="0">
            <a:sp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FFA65-3599-E725-9F45-9CF39BF99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4" y="727200"/>
            <a:ext cx="11448000" cy="288000"/>
          </a:xfrm>
        </p:spPr>
        <p:txBody>
          <a:bodyPr>
            <a:noAutofit/>
          </a:bodyPr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/>
              <a:t>［サブタイトル］</a:t>
            </a:r>
          </a:p>
        </p:txBody>
      </p: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FE40B33C-3077-F325-8EA7-EEDBA1AD5E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74" y="1411200"/>
            <a:ext cx="11448000" cy="4824000"/>
          </a:xfrm>
        </p:spPr>
        <p:txBody>
          <a:bodyPr tIns="0" bIns="0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1A7CDA-C0AA-A8AC-8808-09E8B9AA91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195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05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（フッター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1C562A-25AB-8415-C9E5-F862FADD5F0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89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F524A762-DD3D-0F30-6F39-0BAD647C7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1998" cy="685799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3F105C-816B-C4B5-FF44-9C78401DC345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265E79-47D9-4B17-A967-60D543C5CD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6A7D226-AA1D-4565-296E-260FC63988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F7EA9B-E085-E004-36B4-F14995B03396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>
                <a:solidFill>
                  <a:schemeClr val="bg1"/>
                </a:solidFill>
              </a:rPr>
              <a:t>© 2025 NTT DATA Japan Corporation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6F1922-EBFD-0984-2464-4DD07C5D3F5B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3FB7A8-16FC-BD93-A0B4-62A3FCF37C5A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768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BA8380C3-23D1-332E-5763-4E45DE28D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340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74808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853D6E-6D9F-5F51-58ED-3ED1FABFD06D}"/>
              </a:ext>
            </a:extLst>
          </p:cNvPr>
          <p:cNvSpPr/>
          <p:nvPr userDrawn="1"/>
        </p:nvSpPr>
        <p:spPr>
          <a:xfrm>
            <a:off x="8152800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31878D8-FF4D-F5B8-7D51-A27150395E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5398C-909F-71D0-49CD-60754A59BD48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85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ボトム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237153-48C3-D0EF-650B-43C62C268C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349" imgH="349" progId="TCLayout.ActiveDocument.1">
                  <p:embed/>
                </p:oleObj>
              </mc:Choice>
              <mc:Fallback>
                <p:oleObj name="think-cellスライド" r:id="rId3" imgW="349" imgH="349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237153-48C3-D0EF-650B-43C62C268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7200"/>
            <a:ext cx="11522075" cy="655200"/>
          </a:xfrm>
        </p:spPr>
        <p:txBody>
          <a:bodyPr vert="horz" tIns="0" bIns="0" anchor="ctr" anchorCtr="0"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タイトル</a:t>
            </a:r>
            <a:br>
              <a:rPr kumimoji="1" lang="en-US" altLang="ja-JP"/>
            </a:br>
            <a:r>
              <a:rPr kumimoji="1" lang="ja-JP" altLang="en-US"/>
              <a:t>　－サブタイトル－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A1EA45-BF6A-8E89-F9CE-BFA62AF363CC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29EFB75E-5FCD-30C1-BA3E-605D390A92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666000"/>
            <a:ext cx="11522075" cy="962775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メッセージ</a:t>
            </a:r>
          </a:p>
        </p:txBody>
      </p:sp>
      <p:sp>
        <p:nvSpPr>
          <p:cNvPr id="3" name="テキスト プレースホルダー 4">
            <a:extLst>
              <a:ext uri="{FF2B5EF4-FFF2-40B4-BE49-F238E27FC236}">
                <a16:creationId xmlns:a16="http://schemas.microsoft.com/office/drawing/2014/main" id="{225394EE-EE1E-F87A-FEA8-21F633A758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2" y="5678724"/>
            <a:ext cx="11522075" cy="630000"/>
          </a:xfrm>
        </p:spPr>
        <p:txBody>
          <a:bodyPr anchor="ctr" anchorCtr="0"/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ボトムメッセージ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1674749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orient="horz" pos="2341">
          <p15:clr>
            <a:srgbClr val="FBAE40"/>
          </p15:clr>
        </p15:guide>
        <p15:guide id="4" orient="horz" pos="3566">
          <p15:clr>
            <a:srgbClr val="FBAE40"/>
          </p15:clr>
        </p15:guide>
        <p15:guide id="5" orient="horz" pos="397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12BB1B84-3873-592B-346A-382DA695B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4037999" cy="6857999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6400" y="334800"/>
            <a:ext cx="72324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A10DC3-739F-B3F0-BA1B-B970F3916583}"/>
              </a:ext>
            </a:extLst>
          </p:cNvPr>
          <p:cNvSpPr txBox="1"/>
          <p:nvPr userDrawn="1"/>
        </p:nvSpPr>
        <p:spPr>
          <a:xfrm>
            <a:off x="77760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909204-40F4-08DA-5F77-8CD9CC767A5B}"/>
              </a:ext>
            </a:extLst>
          </p:cNvPr>
          <p:cNvSpPr/>
          <p:nvPr userDrawn="1"/>
        </p:nvSpPr>
        <p:spPr>
          <a:xfrm>
            <a:off x="-1201" y="5202000"/>
            <a:ext cx="40392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F4A7B-797E-8774-7A15-00748447B4EA}"/>
              </a:ext>
            </a:extLst>
          </p:cNvPr>
          <p:cNvSpPr txBox="1"/>
          <p:nvPr userDrawn="1"/>
        </p:nvSpPr>
        <p:spPr>
          <a:xfrm>
            <a:off x="4496400" y="6562800"/>
            <a:ext cx="32040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>
                <a:solidFill>
                  <a:srgbClr val="6B6B6B"/>
                </a:solidFill>
              </a:rPr>
              <a:t>© 2025 NTT DATA Japan Corporation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22009A-DED3-7073-83CB-04DBCF9C572B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187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に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11">
            <a:extLst>
              <a:ext uri="{FF2B5EF4-FFF2-40B4-BE49-F238E27FC236}">
                <a16:creationId xmlns:a16="http://schemas.microsoft.com/office/drawing/2014/main" id="{C2044BA7-36F7-9477-3C85-FA967B223B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51600"/>
            <a:ext cx="12193200" cy="351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900E81-5532-6F3F-3DCC-003C90BA5ECB}"/>
              </a:ext>
            </a:extLst>
          </p:cNvPr>
          <p:cNvSpPr/>
          <p:nvPr userDrawn="1"/>
        </p:nvSpPr>
        <p:spPr>
          <a:xfrm>
            <a:off x="0" y="5202000"/>
            <a:ext cx="12192000" cy="1655999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err="1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17DA24-7E4F-696A-F536-1C16C913B8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3026" y="6425921"/>
            <a:ext cx="1148891" cy="292658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90F45524-EB8E-A1DF-361B-8D78281B5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3999"/>
          </a:xfrm>
        </p:spPr>
        <p:txBody>
          <a:bodyPr tIns="0" bIns="0" anchor="t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05FF2A-BCBB-15AB-3787-FE03495E6FCB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>
                <a:solidFill>
                  <a:schemeClr val="bg1"/>
                </a:solidFill>
              </a:rPr>
              <a:t>© 2025 NTT DATA Japan Corporation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BC1440-FAD9-794A-1B15-7B7A16143951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chemeClr val="bg1"/>
                </a:solidFill>
              </a:rPr>
              <a:pPr algn="ctr"/>
              <a:t>‹#›</a:t>
            </a:fld>
            <a:endParaRPr kumimoji="0" lang="en-US" altLang="ja-JP" sz="800">
              <a:solidFill>
                <a:schemeClr val="bg1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655178-DE12-7246-7FDA-793D4F72C04F}"/>
              </a:ext>
            </a:extLst>
          </p:cNvPr>
          <p:cNvSpPr txBox="1"/>
          <p:nvPr userDrawn="1"/>
        </p:nvSpPr>
        <p:spPr>
          <a:xfrm>
            <a:off x="2919470" y="7039345"/>
            <a:ext cx="6797407" cy="29745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C00000"/>
                </a:solidFill>
                <a:latin typeface="+mn-ea"/>
              </a:rPr>
              <a:t>写真の差し替えはマスタより行ってください。</a:t>
            </a:r>
            <a:endParaRPr kumimoji="1" lang="ja-JP" altLang="en-US">
              <a:solidFill>
                <a:srgbClr val="C00000"/>
              </a:solidFill>
            </a:endParaRPr>
          </a:p>
          <a:p>
            <a:pPr algn="ctr" defTabSz="288000"/>
            <a:endParaRPr kumimoji="1" lang="ja-JP" altLang="en-US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379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3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F42E522-CE3A-6008-C8C6-04F66A8E5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4800"/>
            <a:ext cx="11448000" cy="412538"/>
          </a:xfrm>
        </p:spPr>
        <p:txBody>
          <a:bodyPr t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C35FC-0C2C-C5D6-0210-3A570FE264A2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D8BF745-92BD-988C-34D0-74B4D7534C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クリックして画像を追加してください</a:t>
            </a:r>
            <a:r>
              <a:rPr lang="en-US"/>
              <a:t>。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49F5F7A-6BC4-C06C-9C1E-4B267B2B2F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9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クリックして画像を追加してください</a:t>
            </a:r>
            <a:r>
              <a:rPr lang="en-US"/>
              <a:t>。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67C5164-A259-C81F-D67B-6539C0BBF7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600" y="1411200"/>
            <a:ext cx="4017600" cy="2772000"/>
          </a:xfr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クリックして画像を追加してください</a:t>
            </a:r>
            <a:r>
              <a:rPr 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38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写真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AF36B133-36B0-B253-B7D4-C28F41A61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0800" y="334800"/>
            <a:ext cx="4420800" cy="3546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00A5-A022-0540-F2CC-D4AA03AB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2422800"/>
            <a:ext cx="4420800" cy="1458000"/>
          </a:xfrm>
        </p:spPr>
        <p:txBody>
          <a:bodyPr>
            <a:noAutofit/>
          </a:bodyPr>
          <a:lstStyle>
            <a:lvl1pPr algn="ctr">
              <a:defRPr sz="213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86AAEE8-9706-2A45-5CC0-A6743ACE4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800" y="3988800"/>
            <a:ext cx="3420000" cy="2250000"/>
          </a:xfrm>
          <a:solidFill>
            <a:schemeClr val="accent6"/>
          </a:solidFill>
        </p:spPr>
        <p:txBody>
          <a:bodyPr anchor="ctr"/>
          <a:lstStyle>
            <a:lvl1pPr algn="l">
              <a:defRPr sz="2670"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7250683-2213-51C3-F47C-D3BB0C13B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200" y="334800"/>
            <a:ext cx="4348800" cy="3556800"/>
          </a:xfrm>
          <a:solidFill>
            <a:schemeClr val="accent1"/>
          </a:solidFill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D127BBDB-D025-FD8A-C85D-A801D42BD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7200" y="3988800"/>
            <a:ext cx="5371200" cy="2249487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7430A91-EF7E-38AA-26AE-08F2AE017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7200" y="5400000"/>
            <a:ext cx="5371200" cy="838800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8E3F89E9-9AFA-9CD7-A1FE-3F17B72269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000" y="334800"/>
            <a:ext cx="2473200" cy="1699200"/>
          </a:xfrm>
          <a:solidFill>
            <a:schemeClr val="accent6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36D62073-F3ED-902D-ABDD-53B579CEBC6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49200" y="2138400"/>
            <a:ext cx="2484000" cy="2682000"/>
          </a:xfr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画像を追加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4A8E1685-4EC8-2142-116E-6C7F07537E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60000" y="3744000"/>
            <a:ext cx="2473200" cy="1076400"/>
          </a:xfrm>
        </p:spPr>
        <p:txBody>
          <a:bodyPr/>
          <a:lstStyle>
            <a:lvl1pPr algn="ctr">
              <a:defRPr sz="2130">
                <a:solidFill>
                  <a:schemeClr val="bg1"/>
                </a:solidFill>
              </a:defRPr>
            </a:lvl1pPr>
            <a:lvl2pPr>
              <a:defRPr sz="2130">
                <a:solidFill>
                  <a:schemeClr val="bg1"/>
                </a:solidFill>
              </a:defRPr>
            </a:lvl2pPr>
            <a:lvl3pPr>
              <a:defRPr sz="2130">
                <a:solidFill>
                  <a:schemeClr val="bg1"/>
                </a:solidFill>
              </a:defRPr>
            </a:lvl3pPr>
            <a:lvl4pPr>
              <a:defRPr sz="2130">
                <a:solidFill>
                  <a:schemeClr val="bg1"/>
                </a:solidFill>
              </a:defRPr>
            </a:lvl4pPr>
            <a:lvl5pPr>
              <a:defRPr sz="213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9A8FCD4-EB65-F684-B13F-80CED75EC5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49200" y="4928400"/>
            <a:ext cx="2469600" cy="1310400"/>
          </a:xfrm>
          <a:solidFill>
            <a:schemeClr val="accent2"/>
          </a:solidFill>
        </p:spPr>
        <p:txBody>
          <a:bodyPr anchor="ctr"/>
          <a:lstStyle>
            <a:lvl1pPr algn="ctr">
              <a:defRPr sz="213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6A7A10-7575-DD29-07D8-321ECD75E9AA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8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586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42FF8924-1FF6-4ED8-8B0D-929111F5ED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9093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306" imgH="306" progId="TCLayout.ActiveDocument.1">
                  <p:embed/>
                </p:oleObj>
              </mc:Choice>
              <mc:Fallback>
                <p:oleObj name="think-cellスライド" r:id="rId3" imgW="306" imgH="306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42FF8924-1FF6-4ED8-8B0D-929111F5E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410" y="90344"/>
            <a:ext cx="10051909" cy="410119"/>
          </a:xfrm>
          <a:prstGeom prst="rect">
            <a:avLst/>
          </a:prstGeom>
        </p:spPr>
        <p:txBody>
          <a:bodyPr vert="horz" lIns="0" rIns="0">
            <a:noAutofit/>
          </a:bodyPr>
          <a:lstStyle>
            <a:lvl1pPr>
              <a:defRPr sz="1600" b="0" i="0">
                <a:solidFill>
                  <a:schemeClr val="tx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フッター プレースホルダー 1">
            <a:extLst>
              <a:ext uri="{FF2B5EF4-FFF2-40B4-BE49-F238E27FC236}">
                <a16:creationId xmlns:a16="http://schemas.microsoft.com/office/drawing/2014/main" id="{88A398D2-5895-DB4D-BBD7-2CBE922DC2A1}"/>
              </a:ext>
            </a:extLst>
          </p:cNvPr>
          <p:cNvSpPr txBox="1">
            <a:spLocks/>
          </p:cNvSpPr>
          <p:nvPr/>
        </p:nvSpPr>
        <p:spPr>
          <a:xfrm>
            <a:off x="382048" y="6450433"/>
            <a:ext cx="5399676" cy="252355"/>
          </a:xfrm>
          <a:prstGeom prst="rect">
            <a:avLst/>
          </a:prstGeom>
        </p:spPr>
        <p:txBody>
          <a:bodyPr l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altLang="ja" sz="1200" b="0">
                <a:solidFill>
                  <a:schemeClr val="bg1">
                    <a:lumMod val="50000"/>
                    <a:alpha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t>Copyright © by Quest Inc. All rights reserved.</a:t>
            </a:r>
            <a:endParaRPr lang="en-US" altLang="ja-JP" sz="1200" b="0">
              <a:solidFill>
                <a:schemeClr val="bg1">
                  <a:lumMod val="50000"/>
                  <a:alpha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84835F5-A684-48A2-80DC-04B8A5529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63" y="751847"/>
            <a:ext cx="11159575" cy="419837"/>
          </a:xfrm>
          <a:noFill/>
          <a:ln>
            <a:noFill/>
          </a:ln>
        </p:spPr>
        <p:txBody>
          <a:bodyPr wrap="none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defRPr>
            </a:lvl1pPr>
            <a:lvl2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スライド番号プレースホルダー 10">
            <a:extLst>
              <a:ext uri="{FF2B5EF4-FFF2-40B4-BE49-F238E27FC236}">
                <a16:creationId xmlns:a16="http://schemas.microsoft.com/office/drawing/2014/main" id="{8CAAAE02-C565-45F3-B442-E73B2DA11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4987" y="6476599"/>
            <a:ext cx="11600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3BCBF16C-69A9-1243-8D46-92F9AEF730A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96155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背景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42FF8924-1FF6-4ED8-8B0D-929111F5ED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3952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306" imgH="306" progId="TCLayout.ActiveDocument.1">
                  <p:embed/>
                </p:oleObj>
              </mc:Choice>
              <mc:Fallback>
                <p:oleObj name="think-cellスライド" r:id="rId3" imgW="306" imgH="306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42FF8924-1FF6-4ED8-8B0D-929111F5E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410" y="90344"/>
            <a:ext cx="10051909" cy="410119"/>
          </a:xfrm>
          <a:prstGeom prst="rect">
            <a:avLst/>
          </a:prstGeom>
        </p:spPr>
        <p:txBody>
          <a:bodyPr vert="horz" lIns="0" rIns="0">
            <a:noAutofit/>
          </a:bodyPr>
          <a:lstStyle>
            <a:lvl1pPr>
              <a:defRPr sz="1600" b="0" i="0">
                <a:solidFill>
                  <a:schemeClr val="tx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84835F5-A684-48A2-80DC-04B8A5529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63" y="751847"/>
            <a:ext cx="11159575" cy="419837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defRPr>
            </a:lvl1pPr>
            <a:lvl2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>
              <a:defRPr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81734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スライド_1-1_キーメッセージ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29FF03D4-9712-7D4B-B1A6-24242A364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471313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54" imgH="551" progId="TCLayout.ActiveDocument.1">
                  <p:embed/>
                </p:oleObj>
              </mc:Choice>
              <mc:Fallback>
                <p:oleObj name="think-cellスライド" r:id="rId3" imgW="554" imgH="551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FF03D4-9712-7D4B-B1A6-24242A364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BB6FD-8126-0BC5-CD78-240E479EB679}"/>
              </a:ext>
            </a:extLst>
          </p:cNvPr>
          <p:cNvSpPr txBox="1"/>
          <p:nvPr userDrawn="1"/>
        </p:nvSpPr>
        <p:spPr>
          <a:xfrm>
            <a:off x="5943600" y="6562800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800" baseline="0" smtClean="0">
                <a:solidFill>
                  <a:srgbClr val="6B6B6B"/>
                </a:solidFill>
                <a:ea typeface="Meiryo UI" panose="020B0604030504040204" pitchFamily="50" charset="-128"/>
              </a:rPr>
              <a:pPr algn="ctr"/>
              <a:t>‹#›</a:t>
            </a:fld>
            <a:endParaRPr kumimoji="0" lang="en-US" altLang="ja-JP" sz="800" baseline="0">
              <a:solidFill>
                <a:srgbClr val="6B6B6B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8769A3DE-4F5C-3802-22FD-78CC53049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00" y="333375"/>
            <a:ext cx="11449725" cy="412538"/>
          </a:xfrm>
          <a:prstGeom prst="rect">
            <a:avLst/>
          </a:prstGeom>
        </p:spPr>
        <p:txBody>
          <a:bodyPr vert="horz" lIns="72000" rIns="72000" anchor="ctr"/>
          <a:lstStyle>
            <a:lvl1pPr>
              <a:defRPr baseline="0">
                <a:solidFill>
                  <a:schemeClr val="accent2"/>
                </a:solidFill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[</a:t>
            </a:r>
            <a:r>
              <a:rPr kumimoji="1" lang="ja-JP" altLang="en-US"/>
              <a:t>スライド</a:t>
            </a:r>
            <a:r>
              <a:rPr kumimoji="1" lang="en-US" altLang="ja-JP"/>
              <a:t>1-1]</a:t>
            </a:r>
            <a:r>
              <a:rPr kumimoji="1" lang="ja-JP" altLang="en-US"/>
              <a:t> </a:t>
            </a:r>
            <a:r>
              <a:rPr kumimoji="1" lang="en-US" altLang="ja-JP"/>
              <a:t>24pt, Future Blue/ </a:t>
            </a:r>
            <a:r>
              <a:rPr kumimoji="1" lang="ja-JP" altLang="en-US"/>
              <a:t>位置、サイズ変更禁止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F119A47E-8D28-75D7-0FDC-773D6DAD9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793496"/>
            <a:ext cx="11449051" cy="708688"/>
          </a:xfrm>
          <a:prstGeom prst="rect">
            <a:avLst/>
          </a:prstGeom>
        </p:spPr>
        <p:txBody>
          <a:bodyPr tIns="36000" bIns="36000"/>
          <a:lstStyle>
            <a:lvl1pPr marL="180970" indent="-180970">
              <a:buClr>
                <a:schemeClr val="tx2"/>
              </a:buClr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[</a:t>
            </a:r>
            <a:r>
              <a:rPr kumimoji="1" lang="ja-JP" altLang="en-US"/>
              <a:t>キーメッセージ</a:t>
            </a:r>
            <a:r>
              <a:rPr kumimoji="1" lang="en-US" altLang="ja-JP"/>
              <a:t>]</a:t>
            </a:r>
            <a:r>
              <a:rPr kumimoji="1" lang="ja-JP" altLang="en-US"/>
              <a:t> </a:t>
            </a:r>
            <a:r>
              <a:rPr kumimoji="1" lang="en-US" altLang="ja-JP"/>
              <a:t>18pt, Text Grey/ </a:t>
            </a:r>
            <a:r>
              <a:rPr kumimoji="1" lang="ja-JP" altLang="en-US"/>
              <a:t>箇条書きで</a:t>
            </a:r>
            <a:r>
              <a:rPr kumimoji="1" lang="en-US" altLang="ja-JP"/>
              <a:t>1</a:t>
            </a:r>
            <a:r>
              <a:rPr kumimoji="1" lang="ja-JP" altLang="en-US"/>
              <a:t>文✕</a:t>
            </a:r>
            <a:r>
              <a:rPr kumimoji="1" lang="en-US" altLang="ja-JP"/>
              <a:t>2</a:t>
            </a:r>
            <a:r>
              <a:rPr kumimoji="1" lang="ja-JP" altLang="en-US"/>
              <a:t>行で書く場合に使用。位置、サイズともに変更禁止。</a:t>
            </a:r>
          </a:p>
        </p:txBody>
      </p:sp>
    </p:spTree>
    <p:extLst>
      <p:ext uri="{BB962C8B-B14F-4D97-AF65-F5344CB8AC3E}">
        <p14:creationId xmlns:p14="http://schemas.microsoft.com/office/powerpoint/2010/main" val="849788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407A4A-3DB7-4C09-9159-4E2F57E6F3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7768" y="2865911"/>
            <a:ext cx="4436464" cy="11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イノベーションカーブ一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2">
            <a:extLst>
              <a:ext uri="{FF2B5EF4-FFF2-40B4-BE49-F238E27FC236}">
                <a16:creationId xmlns:a16="http://schemas.microsoft.com/office/drawing/2014/main" id="{27DE0808-0ED8-A79F-3641-F6EE9429D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600" y="1450800"/>
            <a:ext cx="7185600" cy="795600"/>
          </a:xfrm>
          <a:prstGeom prst="rect">
            <a:avLst/>
          </a:prstGeom>
        </p:spPr>
        <p:txBody>
          <a:bodyPr lIns="0" rIns="0" anchor="b" anchorCtr="0"/>
          <a:lstStyle/>
          <a:p>
            <a:pPr lvl="0"/>
            <a:r>
              <a:rPr kumimoji="1" lang="ja-JP" altLang="en-US"/>
              <a:t>○○○○御中</a:t>
            </a:r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C2C070B2-9499-0BB6-29F4-690002F8C3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2246399"/>
            <a:ext cx="7185600" cy="2346865"/>
          </a:xfrm>
          <a:prstGeom prst="rect">
            <a:avLst/>
          </a:prstGeom>
        </p:spPr>
        <p:txBody>
          <a:bodyPr lIns="0" tIns="46800" rIns="0" anchor="b"/>
          <a:lstStyle>
            <a:lvl1pPr>
              <a:lnSpc>
                <a:spcPct val="800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009BF352-2699-13FB-9385-B1041D550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600" y="5191200"/>
            <a:ext cx="7185600" cy="1119600"/>
          </a:xfrm>
          <a:prstGeom prst="rect">
            <a:avLst/>
          </a:prstGeom>
        </p:spPr>
        <p:txBody>
          <a:bodyPr lIns="0" tIns="46800" r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2438216" indent="0">
              <a:buNone/>
              <a:defRPr/>
            </a:lvl5pPr>
          </a:lstStyle>
          <a:p>
            <a:pPr lvl="0"/>
            <a:r>
              <a:rPr kumimoji="1" lang="en-US" altLang="ja-JP"/>
              <a:t>2023</a:t>
            </a:r>
            <a:r>
              <a:rPr kumimoji="1" lang="ja-JP" altLang="en-US"/>
              <a:t>年〇月〇日</a:t>
            </a:r>
            <a:endParaRPr kumimoji="1" lang="en-US" altLang="ja-JP"/>
          </a:p>
          <a:p>
            <a:pPr lvl="0"/>
            <a:r>
              <a:rPr kumimoji="1" lang="ja-JP" altLang="en-US"/>
              <a:t>株式会社</a:t>
            </a:r>
            <a:r>
              <a:rPr kumimoji="1" lang="en-US" altLang="ja-JP"/>
              <a:t>NTT</a:t>
            </a:r>
            <a:r>
              <a:rPr kumimoji="1" lang="ja-JP" altLang="en-US"/>
              <a:t>データ ○○○○○○</a:t>
            </a:r>
          </a:p>
          <a:p>
            <a:pPr lvl="0"/>
            <a:r>
              <a:rPr kumimoji="1" lang="ja-JP" altLang="en-US"/>
              <a:t>○○○○○○○○○○○○○○</a:t>
            </a:r>
          </a:p>
        </p:txBody>
      </p:sp>
      <p:pic>
        <p:nvPicPr>
          <p:cNvPr id="3" name="Innovation Curve">
            <a:extLst>
              <a:ext uri="{FF2B5EF4-FFF2-40B4-BE49-F238E27FC236}">
                <a16:creationId xmlns:a16="http://schemas.microsoft.com/office/drawing/2014/main" id="{EAAB32FC-8847-D6EB-B4CF-97DB854F7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7B3A0-9214-80C4-A735-F4CA56F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671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4" imgW="347" imgH="346" progId="TCLayout.ActiveDocument.1">
                  <p:embed/>
                </p:oleObj>
              </mc:Choice>
              <mc:Fallback>
                <p:oleObj name="think-cellスライド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2A09FAF-36FC-448E-890E-061F32680BA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8C4FC25D-78D7-48FD-B04E-F28796D6A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403846"/>
            <a:ext cx="101552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1162531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60">
          <p15:clr>
            <a:srgbClr val="F26B43"/>
          </p15:clr>
        </p15:guide>
        <p15:guide id="2" pos="109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554496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8" imgW="413" imgH="416" progId="TCLayout.ActiveDocument.1">
                  <p:embed/>
                </p:oleObj>
              </mc:Choice>
              <mc:Fallback>
                <p:oleObj name="think-cellスライド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 vert="horz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70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2"/>
            <a:ext cx="11082528" cy="276999"/>
          </a:xfrm>
        </p:spPr>
        <p:txBody>
          <a:bodyPr anchor="ctr" anchorCtr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3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移行用スライドマスタ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46735" y="188641"/>
            <a:ext cx="11699081" cy="369332"/>
          </a:xfrm>
        </p:spPr>
        <p:txBody>
          <a:bodyPr wrap="square">
            <a:spAutoFit/>
          </a:bodyPr>
          <a:lstStyle>
            <a:lvl1pPr algn="l">
              <a:def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0" lvl="0" algn="l"/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777EF0-86A5-696C-E5FF-5A943C226B9F}"/>
              </a:ext>
            </a:extLst>
          </p:cNvPr>
          <p:cNvSpPr txBox="1"/>
          <p:nvPr userDrawn="1"/>
        </p:nvSpPr>
        <p:spPr>
          <a:xfrm>
            <a:off x="5943601" y="6764525"/>
            <a:ext cx="306000" cy="9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fld id="{8DD8EB0B-AB08-A54E-B33C-ED72A04D9CE9}" type="slidenum">
              <a:rPr lang="ja-JP" altLang="en-US" sz="600" smtClean="0">
                <a:solidFill>
                  <a:srgbClr val="6B6B6B"/>
                </a:solidFill>
              </a:rPr>
              <a:pPr algn="ctr"/>
              <a:t>‹#›</a:t>
            </a:fld>
            <a:endParaRPr kumimoji="0" lang="en-US" altLang="ja-JP" sz="600">
              <a:solidFill>
                <a:srgbClr val="6B6B6B"/>
              </a:solidFill>
              <a:latin typeface="+mn-ea"/>
              <a:cs typeface="Meiryo UI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736035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defTabSz="216000">
              <a:defRPr/>
            </a:pPr>
            <a:r>
              <a:rPr lang="en-US" altLang="ja-JP" sz="750">
                <a:solidFill>
                  <a:srgbClr val="6B6B6B"/>
                </a:solidFill>
                <a:latin typeface="Arial"/>
              </a:rPr>
              <a:t>© 2024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10408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 16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AC2841D-8524-B030-AE17-D491069041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5857281"/>
              </p:ext>
            </p:extLst>
          </p:nvPr>
        </p:nvGraphicFramePr>
        <p:xfrm>
          <a:off x="2118" y="2118"/>
          <a:ext cx="1636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7772400" imgH="10058400" progId="TCLayout.ActiveDocument.1">
                  <p:embed/>
                </p:oleObj>
              </mc:Choice>
              <mc:Fallback>
                <p:oleObj name="think-cellスライド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AC2841D-8524-B030-AE17-D491069041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1636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6" y="401319"/>
            <a:ext cx="11408833" cy="503376"/>
          </a:xfrm>
        </p:spPr>
        <p:txBody>
          <a:bodyPr vert="horz"/>
          <a:lstStyle>
            <a:lvl1pPr>
              <a:defRPr sz="2667" b="1" i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ja-JP" noProof="0"/>
              <a:t>Header 16pt – CONTENT, BULLET/DASH 16pt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89468" y="1102327"/>
            <a:ext cx="11408833" cy="4890199"/>
          </a:xfrm>
        </p:spPr>
        <p:txBody>
          <a:bodyPr/>
          <a:lstStyle>
            <a:lvl1pPr>
              <a:spcBef>
                <a:spcPts val="1333"/>
              </a:spcBef>
              <a:defRPr sz="1867" b="1" i="0" baseline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  <a:lvl2pPr marL="230712" indent="-158747">
              <a:buFont typeface=".Lucida Grande UI Regular"/>
              <a:buChar char="▪"/>
              <a:defRPr sz="1867" b="1" i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2pPr>
            <a:lvl3pPr marL="491054" indent="-205312">
              <a:defRPr sz="1867" b="1" i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3pPr>
            <a:lvl4pPr marL="711182" indent="-165096">
              <a:buFont typeface="System Font Regular"/>
              <a:buChar char="▸"/>
              <a:tabLst/>
              <a:defRPr sz="1867" b="1" i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4pPr>
            <a:lvl5pPr marL="973642" indent="-213779">
              <a:defRPr sz="1867" b="1" i="0">
                <a:solidFill>
                  <a:schemeClr val="tx1"/>
                </a:solidFill>
                <a:latin typeface="+mn-lt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ja-JP" noProof="0"/>
              <a:t>16pt Paragraph, indent for bullet, indent again for dash</a:t>
            </a:r>
          </a:p>
          <a:p>
            <a:pPr lvl="1"/>
            <a:r>
              <a:rPr lang="en-US" altLang="ja-JP" noProof="0"/>
              <a:t>Second level</a:t>
            </a:r>
            <a:endParaRPr lang="ja-JP" altLang="en-US" noProof="0"/>
          </a:p>
          <a:p>
            <a:pPr lvl="2"/>
            <a:r>
              <a:rPr lang="en-US" altLang="ja-JP" noProof="0"/>
              <a:t>Third level</a:t>
            </a:r>
            <a:endParaRPr lang="ja-JP" altLang="en-US" noProof="0"/>
          </a:p>
          <a:p>
            <a:pPr lvl="3"/>
            <a:r>
              <a:rPr lang="en-US" altLang="ja-JP" noProof="0"/>
              <a:t>Fourth level</a:t>
            </a:r>
            <a:endParaRPr lang="ja-JP" altLang="en-US" noProof="0"/>
          </a:p>
          <a:p>
            <a:pPr lvl="4"/>
            <a:r>
              <a:rPr lang="en-US" altLang="ja-JP" noProof="0"/>
              <a:t>Fifth level</a:t>
            </a:r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484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331A0C4-B200-E0EC-72FB-6204CFE115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13" imgW="349" imgH="349" progId="TCLayout.ActiveDocument.1">
                  <p:embed/>
                </p:oleObj>
              </mc:Choice>
              <mc:Fallback>
                <p:oleObj name="think-cellスライド" r:id="rId13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331A0C4-B200-E0EC-72FB-6204CFE11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64693"/>
            <a:ext cx="11522075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692150"/>
            <a:ext cx="11522075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>
                <a:solidFill>
                  <a:srgbClr val="6B6B6B"/>
                </a:solidFill>
              </a:rPr>
              <a:t>© 2023 NTT DATA Corporation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E316FE2-00C8-A951-369E-231F92BBA44D}"/>
              </a:ext>
            </a:extLst>
          </p:cNvPr>
          <p:cNvGrpSpPr/>
          <p:nvPr userDrawn="1"/>
        </p:nvGrpSpPr>
        <p:grpSpPr>
          <a:xfrm>
            <a:off x="3216985" y="6926580"/>
            <a:ext cx="5758030" cy="2397222"/>
            <a:chOff x="371475" y="3792757"/>
            <a:chExt cx="5758030" cy="2397222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6C4A8A6-B1B0-93EB-A955-5C4107518CFF}"/>
                </a:ext>
              </a:extLst>
            </p:cNvPr>
            <p:cNvSpPr/>
            <p:nvPr userDrawn="1"/>
          </p:nvSpPr>
          <p:spPr>
            <a:xfrm>
              <a:off x="371475" y="3915868"/>
              <a:ext cx="775093" cy="205629"/>
            </a:xfrm>
            <a:prstGeom prst="rect">
              <a:avLst/>
            </a:prstGeom>
            <a:noFill/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bIns="3600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ja-JP" sz="800" b="1" i="0">
                  <a:solidFill>
                    <a:srgbClr val="0072BC"/>
                  </a:solidFill>
                  <a:effectLst/>
                  <a:ea typeface="Meiryo UI" panose="020B0604030504040204" pitchFamily="34" charset="-128"/>
                </a:rPr>
                <a:t>背景色</a:t>
              </a:r>
              <a:endParaRPr lang="en-US" sz="100" b="1">
                <a:solidFill>
                  <a:schemeClr val="accent2"/>
                </a:solidFill>
              </a:endParaRPr>
            </a:p>
          </p:txBody>
        </p:sp>
        <p:cxnSp>
          <p:nvCxnSpPr>
            <p:cNvPr id="12" name="Straight Connector 167">
              <a:extLst>
                <a:ext uri="{FF2B5EF4-FFF2-40B4-BE49-F238E27FC236}">
                  <a16:creationId xmlns:a16="http://schemas.microsoft.com/office/drawing/2014/main" id="{FA90925A-3B82-B982-7DE2-D34908EF3C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1475" y="4132972"/>
              <a:ext cx="777508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0ED409C-5122-229F-C528-3DEF303E1C04}"/>
                </a:ext>
              </a:extLst>
            </p:cNvPr>
            <p:cNvSpPr/>
            <p:nvPr userDrawn="1"/>
          </p:nvSpPr>
          <p:spPr>
            <a:xfrm>
              <a:off x="371475" y="4208163"/>
              <a:ext cx="777508" cy="392989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Smart Navy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7 / 15 / 38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E711AE3E-5CF6-827F-7A74-EC6FC5AF56A4}"/>
                </a:ext>
              </a:extLst>
            </p:cNvPr>
            <p:cNvSpPr/>
            <p:nvPr userDrawn="1"/>
          </p:nvSpPr>
          <p:spPr>
            <a:xfrm>
              <a:off x="371475" y="4639794"/>
              <a:ext cx="777508" cy="3929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rgbClr val="2E404D"/>
                  </a:solidFill>
                </a:rPr>
                <a:t>White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rgbClr val="2E404D"/>
                  </a:solidFill>
                </a:rPr>
                <a:t>RGB: 255 / 255 / 255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1B0FD563-B373-8C3D-E8AF-DE419E427E7B}"/>
                </a:ext>
              </a:extLst>
            </p:cNvPr>
            <p:cNvSpPr/>
            <p:nvPr userDrawn="1"/>
          </p:nvSpPr>
          <p:spPr>
            <a:xfrm>
              <a:off x="1194378" y="3792757"/>
              <a:ext cx="775092" cy="328739"/>
            </a:xfrm>
            <a:prstGeom prst="rect">
              <a:avLst/>
            </a:prstGeom>
            <a:noFill/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bIns="36000" rtlCol="0" anchor="b" anchorCtr="0">
              <a:spAutoFit/>
            </a:bodyPr>
            <a:lstStyle/>
            <a:p>
              <a:pPr algn="ctr" rtl="0" fontAlgn="base"/>
              <a:r>
                <a:rPr lang="ja-JP" altLang="ja-JP" sz="800" b="1" i="0" u="none" strike="noStrike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プライマリー</a:t>
              </a:r>
              <a:r>
                <a:rPr lang="en-US" altLang="ja-JP" sz="800" b="0" i="0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​</a:t>
              </a:r>
              <a:endPara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pPr algn="ctr" rtl="0" fontAlgn="base"/>
              <a:r>
                <a:rPr lang="ja-JP" altLang="ja-JP" sz="800" b="1" i="0" u="none" strike="noStrike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アクセントカラー</a:t>
              </a:r>
              <a:r>
                <a:rPr lang="en-US" altLang="ja-JP" sz="800" b="0" i="0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​</a:t>
              </a:r>
              <a:endPara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16" name="Straight Connector 169">
              <a:extLst>
                <a:ext uri="{FF2B5EF4-FFF2-40B4-BE49-F238E27FC236}">
                  <a16:creationId xmlns:a16="http://schemas.microsoft.com/office/drawing/2014/main" id="{C85E4693-9D02-D193-3BA6-66242B9A40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6587" y="4132971"/>
              <a:ext cx="775092" cy="0"/>
            </a:xfrm>
            <a:prstGeom prst="line">
              <a:avLst/>
            </a:prstGeom>
            <a:ln w="9525" cap="rnd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9FE1EDB-F06A-CA07-4911-2424DEF33878}"/>
                </a:ext>
              </a:extLst>
            </p:cNvPr>
            <p:cNvSpPr/>
            <p:nvPr userDrawn="1"/>
          </p:nvSpPr>
          <p:spPr>
            <a:xfrm>
              <a:off x="1194378" y="4208163"/>
              <a:ext cx="777508" cy="392989"/>
            </a:xfrm>
            <a:prstGeom prst="rect">
              <a:avLst/>
            </a:prstGeom>
            <a:solidFill>
              <a:srgbClr val="0072B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Future Blue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0 / 114 / 188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1B7AB591-AEB9-7C24-CD53-056DF6DA7094}"/>
                </a:ext>
              </a:extLst>
            </p:cNvPr>
            <p:cNvSpPr/>
            <p:nvPr userDrawn="1"/>
          </p:nvSpPr>
          <p:spPr>
            <a:xfrm>
              <a:off x="1191964" y="4639794"/>
              <a:ext cx="777508" cy="392989"/>
            </a:xfrm>
            <a:prstGeom prst="rect">
              <a:avLst/>
            </a:prstGeom>
            <a:solidFill>
              <a:srgbClr val="005B9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Future Blue 150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0 / 91 / 150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806B3A69-552F-5A18-6748-323463BEAB20}"/>
                </a:ext>
              </a:extLst>
            </p:cNvPr>
            <p:cNvSpPr/>
            <p:nvPr userDrawn="1"/>
          </p:nvSpPr>
          <p:spPr>
            <a:xfrm>
              <a:off x="1191963" y="5074020"/>
              <a:ext cx="777508" cy="392989"/>
            </a:xfrm>
            <a:prstGeom prst="rect">
              <a:avLst/>
            </a:prstGeom>
            <a:solidFill>
              <a:srgbClr val="19A3F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Future Blue 50</a:t>
              </a:r>
              <a:endParaRPr lang="en-US" sz="600" b="1">
                <a:solidFill>
                  <a:schemeClr val="bg1"/>
                </a:solidFill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25 / 163 / 252</a:t>
              </a:r>
              <a:endParaRPr lang="en-US" sz="60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E3738092-C263-5B77-F889-5EF0EC309A23}"/>
                </a:ext>
              </a:extLst>
            </p:cNvPr>
            <p:cNvSpPr/>
            <p:nvPr userDrawn="1"/>
          </p:nvSpPr>
          <p:spPr>
            <a:xfrm>
              <a:off x="2017281" y="3915867"/>
              <a:ext cx="1602409" cy="205629"/>
            </a:xfrm>
            <a:prstGeom prst="rect">
              <a:avLst/>
            </a:prstGeom>
            <a:noFill/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bIns="3600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800" b="1" i="0" u="none" strike="noStrike">
                  <a:solidFill>
                    <a:srgbClr val="0072BC"/>
                  </a:solidFill>
                  <a:effectLst/>
                  <a:ea typeface="Meiryo UI" panose="020B0604030504040204" pitchFamily="34" charset="-128"/>
                </a:rPr>
                <a:t>セカンダリーアクセントカラー</a:t>
              </a:r>
              <a:r>
                <a:rPr lang="ja-JP" altLang="en-US" sz="800" b="0" i="0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​</a:t>
              </a:r>
              <a:endParaRPr lang="en-US" sz="800" b="1">
                <a:solidFill>
                  <a:schemeClr val="accent2"/>
                </a:solidFill>
              </a:endParaRPr>
            </a:p>
          </p:txBody>
        </p:sp>
        <p:cxnSp>
          <p:nvCxnSpPr>
            <p:cNvPr id="21" name="Straight Connector 169">
              <a:extLst>
                <a:ext uri="{FF2B5EF4-FFF2-40B4-BE49-F238E27FC236}">
                  <a16:creationId xmlns:a16="http://schemas.microsoft.com/office/drawing/2014/main" id="{478D02D7-4380-2B3F-52F7-4B19290DAF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19283" y="4132971"/>
              <a:ext cx="1600407" cy="3848"/>
            </a:xfrm>
            <a:prstGeom prst="line">
              <a:avLst/>
            </a:prstGeom>
            <a:ln w="9525" cap="rnd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FB56E820-F393-FC14-4982-00F14687101A}"/>
                </a:ext>
              </a:extLst>
            </p:cNvPr>
            <p:cNvSpPr/>
            <p:nvPr userDrawn="1"/>
          </p:nvSpPr>
          <p:spPr>
            <a:xfrm>
              <a:off x="2017281" y="4208163"/>
              <a:ext cx="777504" cy="392992"/>
            </a:xfrm>
            <a:prstGeom prst="rect">
              <a:avLst/>
            </a:prstGeom>
            <a:solidFill>
              <a:schemeClr val="accent5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Green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0 / 203 / 93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D5DDBB-FE19-5BC7-D5F5-885018217520}"/>
                </a:ext>
              </a:extLst>
            </p:cNvPr>
            <p:cNvSpPr/>
            <p:nvPr userDrawn="1"/>
          </p:nvSpPr>
          <p:spPr>
            <a:xfrm>
              <a:off x="2017281" y="4639794"/>
              <a:ext cx="777504" cy="392992"/>
            </a:xfrm>
            <a:prstGeom prst="rect">
              <a:avLst/>
            </a:prstGeom>
            <a:solidFill>
              <a:schemeClr val="accent4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accent1"/>
                  </a:solidFill>
                </a:rPr>
                <a:t>Turquoise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accent1"/>
                  </a:solidFill>
                </a:rPr>
                <a:t>RGB: 0 / 223 / 237</a:t>
              </a: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3AC56EF1-B487-992D-0A76-B94333B732CE}"/>
                </a:ext>
              </a:extLst>
            </p:cNvPr>
            <p:cNvSpPr/>
            <p:nvPr userDrawn="1"/>
          </p:nvSpPr>
          <p:spPr>
            <a:xfrm>
              <a:off x="2840180" y="4208163"/>
              <a:ext cx="777508" cy="392992"/>
            </a:xfrm>
            <a:prstGeom prst="rect">
              <a:avLst/>
            </a:prstGeom>
            <a:solidFill>
              <a:srgbClr val="949494"/>
            </a:solidFill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rgbClr val="FFFFFF"/>
                  </a:solidFill>
                </a:rPr>
                <a:t>Grey 100 </a:t>
              </a:r>
              <a:br>
                <a:rPr lang="en-US" sz="600" b="1">
                  <a:solidFill>
                    <a:srgbClr val="FFFFFF"/>
                  </a:solidFill>
                </a:rPr>
              </a:br>
              <a:r>
                <a:rPr lang="en-US" sz="600">
                  <a:solidFill>
                    <a:srgbClr val="FFFFFF"/>
                  </a:solidFill>
                </a:rPr>
                <a:t>RGB: 148 / 148 / 148</a:t>
              </a: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EB102335-D44C-6D7D-4D3B-86ACE08E2A11}"/>
                </a:ext>
              </a:extLst>
            </p:cNvPr>
            <p:cNvSpPr/>
            <p:nvPr userDrawn="1"/>
          </p:nvSpPr>
          <p:spPr>
            <a:xfrm>
              <a:off x="3663083" y="3915867"/>
              <a:ext cx="1597924" cy="205629"/>
            </a:xfrm>
            <a:prstGeom prst="rect">
              <a:avLst/>
            </a:prstGeom>
            <a:noFill/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bIns="3600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800" b="1" i="0" u="none" strike="noStrike">
                  <a:solidFill>
                    <a:srgbClr val="0072BC"/>
                  </a:solidFill>
                  <a:effectLst/>
                  <a:ea typeface="Meiryo UI" panose="020B0604030504040204" pitchFamily="34" charset="-128"/>
                </a:rPr>
                <a:t>アテンションアクセントカラー</a:t>
              </a:r>
              <a:r>
                <a:rPr lang="ja-JP" altLang="en-US" sz="800" b="0" i="0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​</a:t>
              </a:r>
              <a:endParaRPr lang="en-US" sz="800" b="1">
                <a:solidFill>
                  <a:schemeClr val="accent2"/>
                </a:solidFill>
              </a:endParaRPr>
            </a:p>
          </p:txBody>
        </p:sp>
        <p:cxnSp>
          <p:nvCxnSpPr>
            <p:cNvPr id="26" name="Straight Connector 16">
              <a:extLst>
                <a:ext uri="{FF2B5EF4-FFF2-40B4-BE49-F238E27FC236}">
                  <a16:creationId xmlns:a16="http://schemas.microsoft.com/office/drawing/2014/main" id="{1BCCEF68-0C74-7110-E83D-B96B1D7790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7294" y="4132971"/>
              <a:ext cx="1597924" cy="328"/>
            </a:xfrm>
            <a:prstGeom prst="line">
              <a:avLst/>
            </a:prstGeom>
            <a:ln w="9525" cap="rnd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92D9E328-B758-B5C7-54FE-3BA5D03DBDF5}"/>
                </a:ext>
              </a:extLst>
            </p:cNvPr>
            <p:cNvSpPr/>
            <p:nvPr userDrawn="1"/>
          </p:nvSpPr>
          <p:spPr>
            <a:xfrm>
              <a:off x="3663083" y="4208163"/>
              <a:ext cx="777504" cy="392992"/>
            </a:xfrm>
            <a:prstGeom prst="rect">
              <a:avLst/>
            </a:prstGeom>
            <a:solidFill>
              <a:srgbClr val="FFC400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Yellow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255 / 196 / 0</a:t>
              </a:r>
            </a:p>
          </p:txBody>
        </p:sp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0A31FA25-A0CE-99EB-0A4C-ACC8062E7E64}"/>
                </a:ext>
              </a:extLst>
            </p:cNvPr>
            <p:cNvSpPr/>
            <p:nvPr userDrawn="1"/>
          </p:nvSpPr>
          <p:spPr>
            <a:xfrm>
              <a:off x="3663083" y="4639794"/>
              <a:ext cx="777504" cy="392992"/>
            </a:xfrm>
            <a:prstGeom prst="rect">
              <a:avLst/>
            </a:prstGeom>
            <a:solidFill>
              <a:srgbClr val="E42600"/>
            </a:solidFill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Orange 100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228 / 38 / 0</a:t>
              </a: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13DC1DE9-44F7-48B0-37C9-6EBE27F6BED9}"/>
                </a:ext>
              </a:extLst>
            </p:cNvPr>
            <p:cNvSpPr/>
            <p:nvPr userDrawn="1"/>
          </p:nvSpPr>
          <p:spPr>
            <a:xfrm>
              <a:off x="4485982" y="4208163"/>
              <a:ext cx="777504" cy="392992"/>
            </a:xfrm>
            <a:prstGeom prst="rect">
              <a:avLst/>
            </a:prstGeom>
            <a:solidFill>
              <a:srgbClr val="FF7A00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Orange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255 / 122 / 0 </a:t>
              </a: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FC0E39C8-568D-D1EE-D88B-F383399CE704}"/>
                </a:ext>
              </a:extLst>
            </p:cNvPr>
            <p:cNvSpPr/>
            <p:nvPr userDrawn="1"/>
          </p:nvSpPr>
          <p:spPr>
            <a:xfrm>
              <a:off x="4485982" y="4639794"/>
              <a:ext cx="777504" cy="392992"/>
            </a:xfrm>
            <a:prstGeom prst="rect">
              <a:avLst/>
            </a:prstGeom>
            <a:solidFill>
              <a:srgbClr val="B22000"/>
            </a:solidFill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Orange 150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178 / 32 / 0 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1EDFD957-2FD6-9724-11A6-8DEBECFCC34D}"/>
                </a:ext>
              </a:extLst>
            </p:cNvPr>
            <p:cNvSpPr/>
            <p:nvPr userDrawn="1"/>
          </p:nvSpPr>
          <p:spPr>
            <a:xfrm>
              <a:off x="5312823" y="3915867"/>
              <a:ext cx="773560" cy="205629"/>
            </a:xfrm>
            <a:prstGeom prst="rect">
              <a:avLst/>
            </a:prstGeom>
            <a:noFill/>
            <a:ln w="952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bIns="36000" rtlCol="0" anchor="b" anchorCtr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ja-JP" altLang="en-US" sz="800" b="1" i="0" u="none" strike="noStrike">
                  <a:solidFill>
                    <a:srgbClr val="0072BC"/>
                  </a:solidFill>
                  <a:effectLst/>
                  <a:ea typeface="Meiryo UI" panose="020B0604030504040204" pitchFamily="34" charset="-128"/>
                </a:rPr>
                <a:t>文字色</a:t>
              </a:r>
              <a:r>
                <a:rPr lang="ja-JP" altLang="en-US" sz="800" b="0" i="0">
                  <a:solidFill>
                    <a:srgbClr val="0072BC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rPr>
                <a:t>​</a:t>
              </a:r>
              <a:endParaRPr lang="en-US" sz="800" b="1">
                <a:solidFill>
                  <a:schemeClr val="accent2"/>
                </a:solidFill>
              </a:endParaRPr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4EB40848-78D6-20A5-9F06-EB988D7B14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12823" y="4132971"/>
              <a:ext cx="781124" cy="4231"/>
            </a:xfrm>
            <a:prstGeom prst="line">
              <a:avLst/>
            </a:prstGeom>
            <a:ln w="9525" cap="rnd">
              <a:solidFill>
                <a:schemeClr val="tx1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DD227D5B-F1BB-980B-7DA6-CE0DBD08E7AB}"/>
                </a:ext>
              </a:extLst>
            </p:cNvPr>
            <p:cNvSpPr/>
            <p:nvPr userDrawn="1"/>
          </p:nvSpPr>
          <p:spPr>
            <a:xfrm>
              <a:off x="5308878" y="4208163"/>
              <a:ext cx="777504" cy="392992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tx1"/>
                  </a:solidFill>
                </a:rPr>
                <a:t>Black*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tx1"/>
                  </a:solidFill>
                </a:rPr>
                <a:t>RGB: 0 / 0 / 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D3C58155-DFB3-39AD-F685-AA1335696CD7}"/>
                </a:ext>
              </a:extLst>
            </p:cNvPr>
            <p:cNvSpPr/>
            <p:nvPr userDrawn="1"/>
          </p:nvSpPr>
          <p:spPr>
            <a:xfrm>
              <a:off x="5308878" y="4639794"/>
              <a:ext cx="777504" cy="392992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accent1"/>
                  </a:solidFill>
                </a:rPr>
                <a:t>Smart Navy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accent1"/>
                  </a:solidFill>
                </a:rPr>
                <a:t>RGB: 7 / 15 / 38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EDFEB546-ECEA-8559-AA07-ED15CD1BEA64}"/>
                </a:ext>
              </a:extLst>
            </p:cNvPr>
            <p:cNvSpPr/>
            <p:nvPr userDrawn="1"/>
          </p:nvSpPr>
          <p:spPr>
            <a:xfrm>
              <a:off x="5308878" y="5074020"/>
              <a:ext cx="777504" cy="392992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tx2"/>
                  </a:solidFill>
                </a:rPr>
                <a:t>Text Grey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tx2"/>
                  </a:solidFill>
                </a:rPr>
                <a:t>RGB: 46 / 64 / 77</a:t>
              </a:r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3E2D32B7-80A1-1365-D9D4-E36A01FF6616}"/>
                </a:ext>
              </a:extLst>
            </p:cNvPr>
            <p:cNvSpPr/>
            <p:nvPr userDrawn="1"/>
          </p:nvSpPr>
          <p:spPr>
            <a:xfrm>
              <a:off x="5308878" y="5495827"/>
              <a:ext cx="777508" cy="3929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 b="1">
                  <a:solidFill>
                    <a:schemeClr val="bg1"/>
                  </a:solidFill>
                </a:rPr>
                <a:t>White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600">
                  <a:solidFill>
                    <a:schemeClr val="bg1"/>
                  </a:solidFill>
                </a:rPr>
                <a:t>RGB: 255 / 255 / 255</a:t>
              </a:r>
            </a:p>
          </p:txBody>
        </p:sp>
        <p:sp>
          <p:nvSpPr>
            <p:cNvPr id="37" name="footnote on black">
              <a:extLst>
                <a:ext uri="{FF2B5EF4-FFF2-40B4-BE49-F238E27FC236}">
                  <a16:creationId xmlns:a16="http://schemas.microsoft.com/office/drawing/2014/main" id="{F67FD857-B6EC-8AFD-12C3-0D90200359D8}"/>
                </a:ext>
              </a:extLst>
            </p:cNvPr>
            <p:cNvSpPr/>
            <p:nvPr userDrawn="1"/>
          </p:nvSpPr>
          <p:spPr>
            <a:xfrm>
              <a:off x="5308887" y="5934687"/>
              <a:ext cx="820618" cy="255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marL="90488" indent="-90488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ja-JP" sz="600" b="0" i="0" u="none" strike="noStrike">
                  <a:solidFill>
                    <a:srgbClr val="2E404D"/>
                  </a:solidFill>
                  <a:effectLst/>
                  <a:latin typeface="Meiryo UI" panose="020B0604030504040204" pitchFamily="34" charset="-128"/>
                </a:rPr>
                <a:t>* </a:t>
              </a:r>
              <a:r>
                <a:rPr lang="ja-JP" altLang="ja-JP" sz="600" b="0" i="0" u="none" strike="noStrike">
                  <a:solidFill>
                    <a:srgbClr val="2E404D"/>
                  </a:solidFill>
                  <a:effectLst/>
                  <a:ea typeface="Meiryo UI" panose="020B0604030504040204" pitchFamily="34" charset="-128"/>
                </a:rPr>
                <a:t>特定の場合のみ使用可能です。</a:t>
              </a:r>
              <a:endParaRPr lang="en-US" sz="600">
                <a:solidFill>
                  <a:srgbClr val="2E40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6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7" pos="3840">
          <p15:clr>
            <a:srgbClr val="F26B43"/>
          </p15:clr>
        </p15:guide>
        <p15:guide id="8" pos="7469">
          <p15:clr>
            <a:srgbClr val="F26B43"/>
          </p15:clr>
        </p15:guide>
        <p15:guide id="13" pos="3749">
          <p15:clr>
            <a:srgbClr val="F26B43"/>
          </p15:clr>
        </p15:guide>
        <p15:guide id="14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FF17374-619F-B03A-AF33-23643D9990F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1025" y="6425921"/>
            <a:ext cx="1152894" cy="292657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64693"/>
            <a:ext cx="11376026" cy="412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692150"/>
            <a:ext cx="11387161" cy="57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D4E16-E062-D856-6161-F5C259925C14}"/>
              </a:ext>
            </a:extLst>
          </p:cNvPr>
          <p:cNvSpPr txBox="1"/>
          <p:nvPr userDrawn="1"/>
        </p:nvSpPr>
        <p:spPr>
          <a:xfrm>
            <a:off x="370800" y="6562800"/>
            <a:ext cx="4852800" cy="9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28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>
                <a:solidFill>
                  <a:srgbClr val="6B6B6B"/>
                </a:solidFill>
              </a:rPr>
              <a:t>© 2025 NTT DATA Japan Corporation</a:t>
            </a:r>
          </a:p>
        </p:txBody>
      </p:sp>
    </p:spTree>
    <p:extLst>
      <p:ext uri="{BB962C8B-B14F-4D97-AF65-F5344CB8AC3E}">
        <p14:creationId xmlns:p14="http://schemas.microsoft.com/office/powerpoint/2010/main" val="1759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accent1"/>
          </a:solidFill>
          <a:latin typeface="+mj-ea"/>
          <a:ea typeface="+mj-ea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1pPr>
      <a:lvl2pPr marL="36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2pPr>
      <a:lvl3pPr marL="54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3pPr>
      <a:lvl4pPr marL="72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4pPr>
      <a:lvl5pPr marL="900000" indent="-180000" algn="l" defTabSz="2880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accent1"/>
          </a:solidFill>
          <a:latin typeface="+mn-ea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pos="3840">
          <p15:clr>
            <a:srgbClr val="F26B43"/>
          </p15:clr>
        </p15:guide>
        <p15:guide id="8" pos="7446">
          <p15:clr>
            <a:srgbClr val="F26B43"/>
          </p15:clr>
        </p15:guide>
        <p15:guide id="9" orient="horz" pos="3929">
          <p15:clr>
            <a:srgbClr val="F26B43"/>
          </p15:clr>
        </p15:guide>
        <p15:guide id="10" orient="horz" pos="210">
          <p15:clr>
            <a:srgbClr val="F26B43"/>
          </p15:clr>
        </p15:guide>
        <p15:guide id="12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710E1-9F66-3C2D-2407-654FA899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05D4B-51CA-DF49-73F2-0CE051FB0B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61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sBgFTBR..JK_Se3BFNg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8_1HuTZa4QjqyCV2G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10_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40000"/>
            <a:lumOff val="60000"/>
          </a:schemeClr>
        </a:solidFill>
      </a:spPr>
      <a:bodyPr wrap="square" lIns="0" rIns="0" rtlCol="0">
        <a:noAutofit/>
      </a:bodyPr>
      <a:lstStyle>
        <a:defPPr algn="l" defTabSz="288000">
          <a:defRPr sz="1600" dirty="0">
            <a:solidFill>
              <a:srgbClr val="000000"/>
            </a:solidFill>
            <a:latin typeface="Meiryo UI"/>
            <a:ea typeface="Meiryo UI"/>
          </a:defRPr>
        </a:defPPr>
      </a:lst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rIns="0" rtlCol="0">
        <a:noAutofit/>
      </a:bodyPr>
      <a:lstStyle>
        <a:defPPr marL="0" marR="0" indent="0" algn="l" defTabSz="2880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Meiryo UI"/>
            <a:ea typeface="Meiryo UI"/>
            <a:cs typeface="+mn-cs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0621_NTT_DATA_Corporate_Template_1609_JP" id="{149AAAD1-19BC-0F47-9D39-56A6B7ADEE94}" vid="{45249AD1-C3EC-964C-8F23-B609B5A87F1C}"/>
    </a:ext>
  </a:extLst>
</a:theme>
</file>

<file path=ppt/theme/theme2.xml><?xml version="1.0" encoding="utf-8"?>
<a:theme xmlns:a="http://schemas.openxmlformats.org/drawingml/2006/main" name="コンテンツ_Light">
  <a:themeElements>
    <a:clrScheme name="NTT DATA Group Corp.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DATA Group Corp.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プレゼンテーション2" id="{EE5DAF40-D8EA-49E8-9FB7-32A838DEB3FC}" vid="{F8813157-6221-4CE6-B70D-FF95B6D6A119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075e88-fc0a-43a8-831b-17acaa6d558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10CEE6BF31FE46BBB9075030DAE922" ma:contentTypeVersion="12" ma:contentTypeDescription="新しいドキュメントを作成します。" ma:contentTypeScope="" ma:versionID="69a02d702a937d8882a8b9afc564a8d8">
  <xsd:schema xmlns:xsd="http://www.w3.org/2001/XMLSchema" xmlns:xs="http://www.w3.org/2001/XMLSchema" xmlns:p="http://schemas.microsoft.com/office/2006/metadata/properties" xmlns:ns2="83075e88-fc0a-43a8-831b-17acaa6d5582" targetNamespace="http://schemas.microsoft.com/office/2006/metadata/properties" ma:root="true" ma:fieldsID="4da275803d27bb7319e13ebf09cb41e0" ns2:_="">
    <xsd:import namespace="83075e88-fc0a-43a8-831b-17acaa6d5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75e88-fc0a-43a8-831b-17acaa6d5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4f27f6d2-b90d-46ae-b7ea-1d0a9165af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7665A7-7F0D-4A27-83B2-F2DFC58E6951}">
  <ds:schemaRefs>
    <ds:schemaRef ds:uri="83075e88-fc0a-43a8-831b-17acaa6d55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731012-20FB-4980-B1DB-A590032C8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0F3E3-6C88-46B5-85FA-E2D64AF881DD}">
  <ds:schemaRefs>
    <ds:schemaRef ds:uri="83075e88-fc0a-43a8-831b-17acaa6d55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.Lucida Grande UI Regular</vt:lpstr>
      <vt:lpstr>Meiryo UI</vt:lpstr>
      <vt:lpstr>System Font Regular</vt:lpstr>
      <vt:lpstr>游ゴシック</vt:lpstr>
      <vt:lpstr>Arial</vt:lpstr>
      <vt:lpstr>10_コンテンツ_Light</vt:lpstr>
      <vt:lpstr>コンテンツ_Light</vt:lpstr>
      <vt:lpstr>think-cellスライド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 翔平/Shohei Takahashi</dc:creator>
  <cp:lastModifiedBy>下沢 将啓</cp:lastModifiedBy>
  <cp:revision>8</cp:revision>
  <cp:lastPrinted>2025-02-19T06:41:29Z</cp:lastPrinted>
  <dcterms:created xsi:type="dcterms:W3CDTF">2025-02-17T06:38:24Z</dcterms:created>
  <dcterms:modified xsi:type="dcterms:W3CDTF">2025-04-13T04:02:47Z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0x0101009710CEE6BF31FE46BBB9075030DAE922</vt:lpwstr>
  </property>
  <property fmtid="{D5CDD505-2E9C-101B-9397-08002B2CF9AE}" pid="4" name="MediaServiceImageTags">
    <vt:lpwstr/>
  </property>
</Properties>
</file>