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BBA-2379-414A-AEF1-7C7596410C18}" v="177" dt="2020-03-20T18:34:59.187"/>
    <p1510:client id="{0E4DA96C-D3C6-47FD-9902-B186098EF75C}" v="81" dt="2020-03-21T11:18:20.896"/>
    <p1510:client id="{1948FC8D-EA1A-4198-8488-49BC9312EBF9}" v="78" dt="2020-03-20T21:43:58.804"/>
    <p1510:client id="{1EBC0825-5D3C-488D-A51B-9BB919D16837}" v="40" dt="2020-03-20T17:12:02.074"/>
    <p1510:client id="{63F1D4AC-3A2D-46AE-A653-517D4E3BCBBA}" v="82" dt="2020-03-20T14:15:44.071"/>
    <p1510:client id="{74B9CE3F-7D3B-44FF-AA0F-67ABDF4D3FAC}" v="722" dt="2020-03-20T17:07:17.147"/>
    <p1510:client id="{86AA6FC0-948F-4FC1-B8A9-482FCA34F855}" v="2164" dt="2020-03-20T17:42:54.769"/>
    <p1510:client id="{939623C6-BE62-4DF8-9A91-FF645AE14D0C}" v="216" dt="2020-03-20T12:19:10.242"/>
    <p1510:client id="{95A0764C-963E-4081-9F99-E9D8154ABF7A}" v="752" dt="2020-03-20T17:59:06.654"/>
    <p1510:client id="{9D7FA7B6-B6E4-4D42-AD60-7A008AAE697F}" v="1133" dt="2020-03-21T11:22:48.439"/>
    <p1510:client id="{B46F7AA7-83A1-4647-8098-AB41583843FD}" v="21" dt="2020-03-20T22:45:37.849"/>
    <p1510:client id="{CEB45105-103E-45F5-8C38-7FEF7C251D1A}" v="736" dt="2020-03-21T01:37:54.111"/>
    <p1510:client id="{F4CD1A23-694B-46D2-A165-D1E557553888}" v="643" dt="2020-03-20T19:22:13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йтаева Мария" userId="a120cc108cda1617" providerId="Windows Live" clId="Web-{0065BBBA-2379-414A-AEF1-7C7596410C18}"/>
    <pc:docChg chg="modSld sldOrd">
      <pc:chgData name="Кайтаева Мария" userId="a120cc108cda1617" providerId="Windows Live" clId="Web-{0065BBBA-2379-414A-AEF1-7C7596410C18}" dt="2020-03-20T18:34:59.187" v="173" actId="20577"/>
      <pc:docMkLst>
        <pc:docMk/>
      </pc:docMkLst>
      <pc:sldChg chg="modSp">
        <pc:chgData name="Кайтаева Мария" userId="a120cc108cda1617" providerId="Windows Live" clId="Web-{0065BBBA-2379-414A-AEF1-7C7596410C18}" dt="2020-03-20T18:18:48.935" v="160" actId="1076"/>
        <pc:sldMkLst>
          <pc:docMk/>
          <pc:sldMk cId="2774652198" sldId="259"/>
        </pc:sldMkLst>
        <pc:spChg chg="mod">
          <ac:chgData name="Кайтаева Мария" userId="a120cc108cda1617" providerId="Windows Live" clId="Web-{0065BBBA-2379-414A-AEF1-7C7596410C18}" dt="2020-03-20T18:18:25.858" v="149" actId="20577"/>
          <ac:spMkLst>
            <pc:docMk/>
            <pc:sldMk cId="2774652198" sldId="259"/>
            <ac:spMk id="8" creationId="{F36B6234-209D-45C8-9C69-0A9F428A9542}"/>
          </ac:spMkLst>
        </pc:spChg>
        <pc:spChg chg="mod">
          <ac:chgData name="Кайтаева Мария" userId="a120cc108cda1617" providerId="Windows Live" clId="Web-{0065BBBA-2379-414A-AEF1-7C7596410C18}" dt="2020-03-20T18:18:46.389" v="159" actId="14100"/>
          <ac:spMkLst>
            <pc:docMk/>
            <pc:sldMk cId="2774652198" sldId="259"/>
            <ac:spMk id="9" creationId="{77F467C5-786F-4227-BA84-44165BACA9B4}"/>
          </ac:spMkLst>
        </pc:spChg>
        <pc:picChg chg="mod">
          <ac:chgData name="Кайтаева Мария" userId="a120cc108cda1617" providerId="Windows Live" clId="Web-{0065BBBA-2379-414A-AEF1-7C7596410C18}" dt="2020-03-20T18:18:48.935" v="160" actId="1076"/>
          <ac:picMkLst>
            <pc:docMk/>
            <pc:sldMk cId="2774652198" sldId="259"/>
            <ac:picMk id="5" creationId="{15E9E100-B48D-47E0-9365-7F64A779C1F4}"/>
          </ac:picMkLst>
        </pc:picChg>
        <pc:picChg chg="mod">
          <ac:chgData name="Кайтаева Мария" userId="a120cc108cda1617" providerId="Windows Live" clId="Web-{0065BBBA-2379-414A-AEF1-7C7596410C18}" dt="2020-03-20T18:18:15.514" v="146" actId="1076"/>
          <ac:picMkLst>
            <pc:docMk/>
            <pc:sldMk cId="2774652198" sldId="259"/>
            <ac:picMk id="7" creationId="{3FDE8FDF-E177-41D7-809B-A1C01F688A3E}"/>
          </ac:picMkLst>
        </pc:picChg>
      </pc:sldChg>
      <pc:sldChg chg="modSp ord">
        <pc:chgData name="Кайтаева Мария" userId="a120cc108cda1617" providerId="Windows Live" clId="Web-{0065BBBA-2379-414A-AEF1-7C7596410C18}" dt="2020-03-20T18:21:59.292" v="162"/>
        <pc:sldMkLst>
          <pc:docMk/>
          <pc:sldMk cId="2848076460" sldId="260"/>
        </pc:sldMkLst>
        <pc:spChg chg="mod">
          <ac:chgData name="Кайтаева Мария" userId="a120cc108cda1617" providerId="Windows Live" clId="Web-{0065BBBA-2379-414A-AEF1-7C7596410C18}" dt="2020-03-20T18:17:10.671" v="102" actId="1076"/>
          <ac:spMkLst>
            <pc:docMk/>
            <pc:sldMk cId="2848076460" sldId="260"/>
            <ac:spMk id="3" creationId="{D4C4B0C3-8E2D-4C57-990A-2A440DB6EC5F}"/>
          </ac:spMkLst>
        </pc:spChg>
        <pc:picChg chg="mod">
          <ac:chgData name="Кайтаева Мария" userId="a120cc108cda1617" providerId="Windows Live" clId="Web-{0065BBBA-2379-414A-AEF1-7C7596410C18}" dt="2020-03-20T18:17:13.656" v="103" actId="1076"/>
          <ac:picMkLst>
            <pc:docMk/>
            <pc:sldMk cId="2848076460" sldId="260"/>
            <ac:picMk id="4" creationId="{208377F0-CDA1-499E-AB68-826DB4F52258}"/>
          </ac:picMkLst>
        </pc:picChg>
      </pc:sldChg>
      <pc:sldChg chg="modSp">
        <pc:chgData name="Кайтаева Мария" userId="a120cc108cda1617" providerId="Windows Live" clId="Web-{0065BBBA-2379-414A-AEF1-7C7596410C18}" dt="2020-03-20T18:34:59.172" v="172" actId="20577"/>
        <pc:sldMkLst>
          <pc:docMk/>
          <pc:sldMk cId="4192847628" sldId="261"/>
        </pc:sldMkLst>
        <pc:spChg chg="mod">
          <ac:chgData name="Кайтаева Мария" userId="a120cc108cda1617" providerId="Windows Live" clId="Web-{0065BBBA-2379-414A-AEF1-7C7596410C18}" dt="2020-03-20T18:34:59.172" v="172" actId="20577"/>
          <ac:spMkLst>
            <pc:docMk/>
            <pc:sldMk cId="4192847628" sldId="261"/>
            <ac:spMk id="3" creationId="{47CBA30F-86EA-4603-8CCE-32204F002BD8}"/>
          </ac:spMkLst>
        </pc:spChg>
        <pc:picChg chg="mod">
          <ac:chgData name="Кайтаева Мария" userId="a120cc108cda1617" providerId="Windows Live" clId="Web-{0065BBBA-2379-414A-AEF1-7C7596410C18}" dt="2020-03-20T18:19:09.591" v="161" actId="1076"/>
          <ac:picMkLst>
            <pc:docMk/>
            <pc:sldMk cId="4192847628" sldId="261"/>
            <ac:picMk id="4" creationId="{74388EB3-8092-4B3E-81E3-370C6880CBAC}"/>
          </ac:picMkLst>
        </pc:picChg>
      </pc:sldChg>
    </pc:docChg>
  </pc:docChgLst>
  <pc:docChgLst>
    <pc:chgData name="Gastbenutzer" providerId="Windows Live" clId="Web-{B46F7AA7-83A1-4647-8098-AB41583843FD}"/>
    <pc:docChg chg="modSld">
      <pc:chgData name="Gastbenutzer" userId="" providerId="Windows Live" clId="Web-{B46F7AA7-83A1-4647-8098-AB41583843FD}" dt="2020-03-20T22:45:37.849" v="20" actId="20577"/>
      <pc:docMkLst>
        <pc:docMk/>
      </pc:docMkLst>
      <pc:sldChg chg="modSp">
        <pc:chgData name="Gastbenutzer" userId="" providerId="Windows Live" clId="Web-{B46F7AA7-83A1-4647-8098-AB41583843FD}" dt="2020-03-20T22:45:37.849" v="19" actId="20577"/>
        <pc:sldMkLst>
          <pc:docMk/>
          <pc:sldMk cId="964498504" sldId="262"/>
        </pc:sldMkLst>
        <pc:spChg chg="mod">
          <ac:chgData name="Gastbenutzer" userId="" providerId="Windows Live" clId="Web-{B46F7AA7-83A1-4647-8098-AB41583843FD}" dt="2020-03-20T22:45:37.849" v="19" actId="20577"/>
          <ac:spMkLst>
            <pc:docMk/>
            <pc:sldMk cId="964498504" sldId="262"/>
            <ac:spMk id="3" creationId="{A7B51DE3-8D70-44BF-BDE6-5572E7A1DE55}"/>
          </ac:spMkLst>
        </pc:spChg>
      </pc:sldChg>
    </pc:docChg>
  </pc:docChgLst>
  <pc:docChgLst>
    <pc:chgData name="Гость" providerId="Windows Live" clId="Web-{F4CD1A23-694B-46D2-A165-D1E557553888}"/>
    <pc:docChg chg="modSld">
      <pc:chgData name="Гость" userId="" providerId="Windows Live" clId="Web-{F4CD1A23-694B-46D2-A165-D1E557553888}" dt="2020-03-20T19:22:13.254" v="641" actId="1076"/>
      <pc:docMkLst>
        <pc:docMk/>
      </pc:docMkLst>
      <pc:sldChg chg="modSp">
        <pc:chgData name="Гость" userId="" providerId="Windows Live" clId="Web-{F4CD1A23-694B-46D2-A165-D1E557553888}" dt="2020-03-20T19:22:13.254" v="641" actId="1076"/>
        <pc:sldMkLst>
          <pc:docMk/>
          <pc:sldMk cId="1892170308" sldId="258"/>
        </pc:sldMkLst>
        <pc:spChg chg="mod">
          <ac:chgData name="Гость" userId="" providerId="Windows Live" clId="Web-{F4CD1A23-694B-46D2-A165-D1E557553888}" dt="2020-03-20T19:20:35.424" v="631" actId="20577"/>
          <ac:spMkLst>
            <pc:docMk/>
            <pc:sldMk cId="1892170308" sldId="258"/>
            <ac:spMk id="3" creationId="{5826746A-0AB3-4F6F-830A-020C91E055CB}"/>
          </ac:spMkLst>
        </pc:spChg>
        <pc:picChg chg="mod">
          <ac:chgData name="Гость" userId="" providerId="Windows Live" clId="Web-{F4CD1A23-694B-46D2-A165-D1E557553888}" dt="2020-03-20T19:22:13.254" v="641" actId="1076"/>
          <ac:picMkLst>
            <pc:docMk/>
            <pc:sldMk cId="1892170308" sldId="258"/>
            <ac:picMk id="6" creationId="{98A5FA74-F6C1-4F72-834B-32B27AE5DCD8}"/>
          </ac:picMkLst>
        </pc:picChg>
      </pc:sldChg>
      <pc:sldChg chg="modSp">
        <pc:chgData name="Гость" userId="" providerId="Windows Live" clId="Web-{F4CD1A23-694B-46D2-A165-D1E557553888}" dt="2020-03-20T18:42:37.702" v="475" actId="20577"/>
        <pc:sldMkLst>
          <pc:docMk/>
          <pc:sldMk cId="2774652198" sldId="259"/>
        </pc:sldMkLst>
        <pc:spChg chg="mod">
          <ac:chgData name="Гость" userId="" providerId="Windows Live" clId="Web-{F4CD1A23-694B-46D2-A165-D1E557553888}" dt="2020-03-20T18:42:37.702" v="475" actId="20577"/>
          <ac:spMkLst>
            <pc:docMk/>
            <pc:sldMk cId="2774652198" sldId="259"/>
            <ac:spMk id="9" creationId="{77F467C5-786F-4227-BA84-44165BACA9B4}"/>
          </ac:spMkLst>
        </pc:spChg>
      </pc:sldChg>
    </pc:docChg>
  </pc:docChgLst>
  <pc:docChgLst>
    <pc:chgData name="Гость" providerId="Windows Live" clId="Web-{1948FC8D-EA1A-4198-8488-49BC9312EBF9}"/>
    <pc:docChg chg="modSld">
      <pc:chgData name="Гость" userId="" providerId="Windows Live" clId="Web-{1948FC8D-EA1A-4198-8488-49BC9312EBF9}" dt="2020-03-20T21:43:58.693" v="75" actId="20577"/>
      <pc:docMkLst>
        <pc:docMk/>
      </pc:docMkLst>
      <pc:sldChg chg="modSp">
        <pc:chgData name="Гость" userId="" providerId="Windows Live" clId="Web-{1948FC8D-EA1A-4198-8488-49BC9312EBF9}" dt="2020-03-20T21:42:41.084" v="23" actId="1076"/>
        <pc:sldMkLst>
          <pc:docMk/>
          <pc:sldMk cId="2774652198" sldId="259"/>
        </pc:sldMkLst>
        <pc:spChg chg="mod">
          <ac:chgData name="Гость" userId="" providerId="Windows Live" clId="Web-{1948FC8D-EA1A-4198-8488-49BC9312EBF9}" dt="2020-03-20T21:42:34.771" v="22" actId="1076"/>
          <ac:spMkLst>
            <pc:docMk/>
            <pc:sldMk cId="2774652198" sldId="259"/>
            <ac:spMk id="2" creationId="{982F43E6-C4D6-46CA-BD35-30BF9B2CEFAD}"/>
          </ac:spMkLst>
        </pc:spChg>
        <pc:spChg chg="mod">
          <ac:chgData name="Гость" userId="" providerId="Windows Live" clId="Web-{1948FC8D-EA1A-4198-8488-49BC9312EBF9}" dt="2020-03-20T21:42:41.084" v="23" actId="1076"/>
          <ac:spMkLst>
            <pc:docMk/>
            <pc:sldMk cId="2774652198" sldId="259"/>
            <ac:spMk id="8" creationId="{F36B6234-209D-45C8-9C69-0A9F428A9542}"/>
          </ac:spMkLst>
        </pc:spChg>
        <pc:picChg chg="mod">
          <ac:chgData name="Гость" userId="" providerId="Windows Live" clId="Web-{1948FC8D-EA1A-4198-8488-49BC9312EBF9}" dt="2020-03-20T21:42:13.614" v="21" actId="1076"/>
          <ac:picMkLst>
            <pc:docMk/>
            <pc:sldMk cId="2774652198" sldId="259"/>
            <ac:picMk id="5" creationId="{15E9E100-B48D-47E0-9365-7F64A779C1F4}"/>
          </ac:picMkLst>
        </pc:picChg>
      </pc:sldChg>
      <pc:sldChg chg="modSp">
        <pc:chgData name="Гость" userId="" providerId="Windows Live" clId="Web-{1948FC8D-EA1A-4198-8488-49BC9312EBF9}" dt="2020-03-20T21:43:56.755" v="73" actId="20577"/>
        <pc:sldMkLst>
          <pc:docMk/>
          <pc:sldMk cId="2848076460" sldId="260"/>
        </pc:sldMkLst>
        <pc:spChg chg="mod">
          <ac:chgData name="Гость" userId="" providerId="Windows Live" clId="Web-{1948FC8D-EA1A-4198-8488-49BC9312EBF9}" dt="2020-03-20T21:41:35.677" v="13" actId="20577"/>
          <ac:spMkLst>
            <pc:docMk/>
            <pc:sldMk cId="2848076460" sldId="260"/>
            <ac:spMk id="2" creationId="{FF346069-930E-4AAB-9E69-C4D6DADAB3D3}"/>
          </ac:spMkLst>
        </pc:spChg>
        <pc:spChg chg="mod">
          <ac:chgData name="Гость" userId="" providerId="Windows Live" clId="Web-{1948FC8D-EA1A-4198-8488-49BC9312EBF9}" dt="2020-03-20T21:43:56.755" v="73" actId="20577"/>
          <ac:spMkLst>
            <pc:docMk/>
            <pc:sldMk cId="2848076460" sldId="260"/>
            <ac:spMk id="3" creationId="{D4C4B0C3-8E2D-4C57-990A-2A440DB6EC5F}"/>
          </ac:spMkLst>
        </pc:spChg>
      </pc:sldChg>
      <pc:sldChg chg="modSp">
        <pc:chgData name="Гость" userId="" providerId="Windows Live" clId="Web-{1948FC8D-EA1A-4198-8488-49BC9312EBF9}" dt="2020-03-20T21:43:37.693" v="41" actId="20577"/>
        <pc:sldMkLst>
          <pc:docMk/>
          <pc:sldMk cId="4192847628" sldId="261"/>
        </pc:sldMkLst>
        <pc:spChg chg="mod">
          <ac:chgData name="Гость" userId="" providerId="Windows Live" clId="Web-{1948FC8D-EA1A-4198-8488-49BC9312EBF9}" dt="2020-03-20T21:43:37.693" v="41" actId="20577"/>
          <ac:spMkLst>
            <pc:docMk/>
            <pc:sldMk cId="4192847628" sldId="261"/>
            <ac:spMk id="3" creationId="{47CBA30F-86EA-4603-8CCE-32204F002BD8}"/>
          </ac:spMkLst>
        </pc:spChg>
      </pc:sldChg>
      <pc:sldChg chg="modSp">
        <pc:chgData name="Гость" userId="" providerId="Windows Live" clId="Web-{1948FC8D-EA1A-4198-8488-49BC9312EBF9}" dt="2020-03-20T21:42:59.615" v="32" actId="20577"/>
        <pc:sldMkLst>
          <pc:docMk/>
          <pc:sldMk cId="986581817" sldId="263"/>
        </pc:sldMkLst>
        <pc:spChg chg="mod">
          <ac:chgData name="Гость" userId="" providerId="Windows Live" clId="Web-{1948FC8D-EA1A-4198-8488-49BC9312EBF9}" dt="2020-03-20T21:42:59.615" v="32" actId="20577"/>
          <ac:spMkLst>
            <pc:docMk/>
            <pc:sldMk cId="986581817" sldId="263"/>
            <ac:spMk id="2" creationId="{E0274642-EE8E-4138-97AB-46FD4C8A564E}"/>
          </ac:spMkLst>
        </pc:spChg>
      </pc:sldChg>
    </pc:docChg>
  </pc:docChgLst>
  <pc:docChgLst>
    <pc:chgData name="Кайтаева Мария" userId="a120cc108cda1617" providerId="Windows Live" clId="Web-{0E4DA96C-D3C6-47FD-9902-B186098EF75C}"/>
    <pc:docChg chg="modSld">
      <pc:chgData name="Кайтаева Мария" userId="a120cc108cda1617" providerId="Windows Live" clId="Web-{0E4DA96C-D3C6-47FD-9902-B186098EF75C}" dt="2020-03-21T11:18:20.896" v="79" actId="1076"/>
      <pc:docMkLst>
        <pc:docMk/>
      </pc:docMkLst>
      <pc:sldChg chg="modSp">
        <pc:chgData name="Кайтаева Мария" userId="a120cc108cda1617" providerId="Windows Live" clId="Web-{0E4DA96C-D3C6-47FD-9902-B186098EF75C}" dt="2020-03-21T11:18:20.896" v="79" actId="1076"/>
        <pc:sldMkLst>
          <pc:docMk/>
          <pc:sldMk cId="1892170308" sldId="258"/>
        </pc:sldMkLst>
        <pc:spChg chg="mod">
          <ac:chgData name="Кайтаева Мария" userId="a120cc108cda1617" providerId="Windows Live" clId="Web-{0E4DA96C-D3C6-47FD-9902-B186098EF75C}" dt="2020-03-21T11:18:11.880" v="78" actId="1076"/>
          <ac:spMkLst>
            <pc:docMk/>
            <pc:sldMk cId="1892170308" sldId="258"/>
            <ac:spMk id="3" creationId="{5826746A-0AB3-4F6F-830A-020C91E055CB}"/>
          </ac:spMkLst>
        </pc:spChg>
        <pc:picChg chg="mod">
          <ac:chgData name="Кайтаева Мария" userId="a120cc108cda1617" providerId="Windows Live" clId="Web-{0E4DA96C-D3C6-47FD-9902-B186098EF75C}" dt="2020-03-21T11:18:20.896" v="79" actId="1076"/>
          <ac:picMkLst>
            <pc:docMk/>
            <pc:sldMk cId="1892170308" sldId="258"/>
            <ac:picMk id="6" creationId="{98A5FA74-F6C1-4F72-834B-32B27AE5DCD8}"/>
          </ac:picMkLst>
        </pc:picChg>
      </pc:sldChg>
      <pc:sldChg chg="modSp">
        <pc:chgData name="Кайтаева Мария" userId="a120cc108cda1617" providerId="Windows Live" clId="Web-{0E4DA96C-D3C6-47FD-9902-B186098EF75C}" dt="2020-03-21T11:09:49.023" v="75" actId="20577"/>
        <pc:sldMkLst>
          <pc:docMk/>
          <pc:sldMk cId="2774652198" sldId="259"/>
        </pc:sldMkLst>
        <pc:spChg chg="mod">
          <ac:chgData name="Кайтаева Мария" userId="a120cc108cda1617" providerId="Windows Live" clId="Web-{0E4DA96C-D3C6-47FD-9902-B186098EF75C}" dt="2020-03-21T11:09:49.023" v="75" actId="20577"/>
          <ac:spMkLst>
            <pc:docMk/>
            <pc:sldMk cId="2774652198" sldId="259"/>
            <ac:spMk id="8" creationId="{F36B6234-209D-45C8-9C69-0A9F428A9542}"/>
          </ac:spMkLst>
        </pc:spChg>
        <pc:spChg chg="mod">
          <ac:chgData name="Кайтаева Мария" userId="a120cc108cda1617" providerId="Windows Live" clId="Web-{0E4DA96C-D3C6-47FD-9902-B186098EF75C}" dt="2020-03-21T11:09:35.195" v="58" actId="20577"/>
          <ac:spMkLst>
            <pc:docMk/>
            <pc:sldMk cId="2774652198" sldId="259"/>
            <ac:spMk id="9" creationId="{77F467C5-786F-4227-BA84-44165BACA9B4}"/>
          </ac:spMkLst>
        </pc:spChg>
      </pc:sldChg>
    </pc:docChg>
  </pc:docChgLst>
  <pc:docChgLst>
    <pc:chgData name="Gastbenutzer" providerId="Windows Live" clId="Web-{CEB45105-103E-45F5-8C38-7FEF7C251D1A}"/>
    <pc:docChg chg="modSld">
      <pc:chgData name="Gastbenutzer" userId="" providerId="Windows Live" clId="Web-{CEB45105-103E-45F5-8C38-7FEF7C251D1A}" dt="2020-03-21T01:37:54.111" v="735" actId="1076"/>
      <pc:docMkLst>
        <pc:docMk/>
      </pc:docMkLst>
      <pc:sldChg chg="addSp modSp">
        <pc:chgData name="Gastbenutzer" userId="" providerId="Windows Live" clId="Web-{CEB45105-103E-45F5-8C38-7FEF7C251D1A}" dt="2020-03-21T01:37:54.111" v="735" actId="1076"/>
        <pc:sldMkLst>
          <pc:docMk/>
          <pc:sldMk cId="964498504" sldId="262"/>
        </pc:sldMkLst>
        <pc:spChg chg="mod">
          <ac:chgData name="Gastbenutzer" userId="" providerId="Windows Live" clId="Web-{CEB45105-103E-45F5-8C38-7FEF7C251D1A}" dt="2020-03-21T00:46:02.116" v="515" actId="20577"/>
          <ac:spMkLst>
            <pc:docMk/>
            <pc:sldMk cId="964498504" sldId="262"/>
            <ac:spMk id="3" creationId="{A7B51DE3-8D70-44BF-BDE6-5572E7A1DE55}"/>
          </ac:spMkLst>
        </pc:spChg>
        <pc:spChg chg="add mod">
          <ac:chgData name="Gastbenutzer" userId="" providerId="Windows Live" clId="Web-{CEB45105-103E-45F5-8C38-7FEF7C251D1A}" dt="2020-03-21T01:37:54.111" v="735" actId="1076"/>
          <ac:spMkLst>
            <pc:docMk/>
            <pc:sldMk cId="964498504" sldId="262"/>
            <ac:spMk id="4" creationId="{E36B81E8-09D1-42D9-9B3F-E2957057B48B}"/>
          </ac:spMkLst>
        </pc:spChg>
      </pc:sldChg>
    </pc:docChg>
  </pc:docChgLst>
  <pc:docChgLst>
    <pc:chgData name="Гость" providerId="Windows Live" clId="Web-{63F1D4AC-3A2D-46AE-A653-517D4E3BCBBA}"/>
    <pc:docChg chg="modSld">
      <pc:chgData name="Гость" userId="" providerId="Windows Live" clId="Web-{63F1D4AC-3A2D-46AE-A653-517D4E3BCBBA}" dt="2020-03-20T14:15:44.071" v="78" actId="20577"/>
      <pc:docMkLst>
        <pc:docMk/>
      </pc:docMkLst>
      <pc:sldChg chg="modSp">
        <pc:chgData name="Гость" userId="" providerId="Windows Live" clId="Web-{63F1D4AC-3A2D-46AE-A653-517D4E3BCBBA}" dt="2020-03-20T14:13:57.117" v="0" actId="20577"/>
        <pc:sldMkLst>
          <pc:docMk/>
          <pc:sldMk cId="1892170308" sldId="258"/>
        </pc:sldMkLst>
        <pc:spChg chg="mod">
          <ac:chgData name="Гость" userId="" providerId="Windows Live" clId="Web-{63F1D4AC-3A2D-46AE-A653-517D4E3BCBBA}" dt="2020-03-20T14:13:57.117" v="0" actId="20577"/>
          <ac:spMkLst>
            <pc:docMk/>
            <pc:sldMk cId="1892170308" sldId="258"/>
            <ac:spMk id="2" creationId="{6E4046B3-6777-43B3-B245-66389AFCD641}"/>
          </ac:spMkLst>
        </pc:spChg>
      </pc:sldChg>
      <pc:sldChg chg="modSp">
        <pc:chgData name="Гость" userId="" providerId="Windows Live" clId="Web-{63F1D4AC-3A2D-46AE-A653-517D4E3BCBBA}" dt="2020-03-20T14:14:23.571" v="26" actId="20577"/>
        <pc:sldMkLst>
          <pc:docMk/>
          <pc:sldMk cId="2848076460" sldId="260"/>
        </pc:sldMkLst>
        <pc:spChg chg="mod">
          <ac:chgData name="Гость" userId="" providerId="Windows Live" clId="Web-{63F1D4AC-3A2D-46AE-A653-517D4E3BCBBA}" dt="2020-03-20T14:14:09.555" v="13" actId="20577"/>
          <ac:spMkLst>
            <pc:docMk/>
            <pc:sldMk cId="2848076460" sldId="260"/>
            <ac:spMk id="2" creationId="{FF346069-930E-4AAB-9E69-C4D6DADAB3D3}"/>
          </ac:spMkLst>
        </pc:spChg>
        <pc:spChg chg="mod">
          <ac:chgData name="Гость" userId="" providerId="Windows Live" clId="Web-{63F1D4AC-3A2D-46AE-A653-517D4E3BCBBA}" dt="2020-03-20T14:14:23.571" v="26" actId="20577"/>
          <ac:spMkLst>
            <pc:docMk/>
            <pc:sldMk cId="2848076460" sldId="260"/>
            <ac:spMk id="3" creationId="{D4C4B0C3-8E2D-4C57-990A-2A440DB6EC5F}"/>
          </ac:spMkLst>
        </pc:spChg>
      </pc:sldChg>
      <pc:sldChg chg="modSp">
        <pc:chgData name="Гость" userId="" providerId="Windows Live" clId="Web-{63F1D4AC-3A2D-46AE-A653-517D4E3BCBBA}" dt="2020-03-20T14:15:44.071" v="77" actId="20577"/>
        <pc:sldMkLst>
          <pc:docMk/>
          <pc:sldMk cId="4192847628" sldId="261"/>
        </pc:sldMkLst>
        <pc:spChg chg="mod">
          <ac:chgData name="Гость" userId="" providerId="Windows Live" clId="Web-{63F1D4AC-3A2D-46AE-A653-517D4E3BCBBA}" dt="2020-03-20T14:14:44.165" v="47" actId="20577"/>
          <ac:spMkLst>
            <pc:docMk/>
            <pc:sldMk cId="4192847628" sldId="261"/>
            <ac:spMk id="2" creationId="{FB9E48B7-DD68-4E86-9E7F-ED51737AE634}"/>
          </ac:spMkLst>
        </pc:spChg>
        <pc:spChg chg="mod">
          <ac:chgData name="Гость" userId="" providerId="Windows Live" clId="Web-{63F1D4AC-3A2D-46AE-A653-517D4E3BCBBA}" dt="2020-03-20T14:15:44.071" v="77" actId="20577"/>
          <ac:spMkLst>
            <pc:docMk/>
            <pc:sldMk cId="4192847628" sldId="261"/>
            <ac:spMk id="3" creationId="{47CBA30F-86EA-4603-8CCE-32204F002BD8}"/>
          </ac:spMkLst>
        </pc:spChg>
      </pc:sldChg>
      <pc:sldChg chg="modSp">
        <pc:chgData name="Гость" userId="" providerId="Windows Live" clId="Web-{63F1D4AC-3A2D-46AE-A653-517D4E3BCBBA}" dt="2020-03-20T14:15:17.665" v="68" actId="20577"/>
        <pc:sldMkLst>
          <pc:docMk/>
          <pc:sldMk cId="964498504" sldId="262"/>
        </pc:sldMkLst>
        <pc:spChg chg="mod">
          <ac:chgData name="Гость" userId="" providerId="Windows Live" clId="Web-{63F1D4AC-3A2D-46AE-A653-517D4E3BCBBA}" dt="2020-03-20T14:15:17.665" v="68" actId="20577"/>
          <ac:spMkLst>
            <pc:docMk/>
            <pc:sldMk cId="964498504" sldId="262"/>
            <ac:spMk id="2" creationId="{EC72579F-BB12-4902-88E5-E258373CEDC4}"/>
          </ac:spMkLst>
        </pc:spChg>
      </pc:sldChg>
    </pc:docChg>
  </pc:docChgLst>
  <pc:docChgLst>
    <pc:chgData name="Гость" providerId="Windows Live" clId="Web-{86AA6FC0-948F-4FC1-B8A9-482FCA34F855}"/>
    <pc:docChg chg="modSld">
      <pc:chgData name="Гость" userId="" providerId="Windows Live" clId="Web-{86AA6FC0-948F-4FC1-B8A9-482FCA34F855}" dt="2020-03-20T17:42:54.769" v="2158" actId="20577"/>
      <pc:docMkLst>
        <pc:docMk/>
      </pc:docMkLst>
      <pc:sldChg chg="modSp">
        <pc:chgData name="Гость" userId="" providerId="Windows Live" clId="Web-{86AA6FC0-948F-4FC1-B8A9-482FCA34F855}" dt="2020-03-20T17:42:54.753" v="2157" actId="20577"/>
        <pc:sldMkLst>
          <pc:docMk/>
          <pc:sldMk cId="1892170308" sldId="258"/>
        </pc:sldMkLst>
        <pc:spChg chg="mod">
          <ac:chgData name="Гость" userId="" providerId="Windows Live" clId="Web-{86AA6FC0-948F-4FC1-B8A9-482FCA34F855}" dt="2020-03-20T16:55:20.314" v="801" actId="14100"/>
          <ac:spMkLst>
            <pc:docMk/>
            <pc:sldMk cId="1892170308" sldId="258"/>
            <ac:spMk id="2" creationId="{6E4046B3-6777-43B3-B245-66389AFCD641}"/>
          </ac:spMkLst>
        </pc:spChg>
        <pc:spChg chg="mod">
          <ac:chgData name="Гость" userId="" providerId="Windows Live" clId="Web-{86AA6FC0-948F-4FC1-B8A9-482FCA34F855}" dt="2020-03-20T17:42:54.753" v="2157" actId="20577"/>
          <ac:spMkLst>
            <pc:docMk/>
            <pc:sldMk cId="1892170308" sldId="258"/>
            <ac:spMk id="3" creationId="{5826746A-0AB3-4F6F-830A-020C91E055CB}"/>
          </ac:spMkLst>
        </pc:spChg>
      </pc:sldChg>
    </pc:docChg>
  </pc:docChgLst>
  <pc:docChgLst>
    <pc:chgData name="Кайтаева Мария" userId="a120cc108cda1617" providerId="Windows Live" clId="Web-{939623C6-BE62-4DF8-9A91-FF645AE14D0C}"/>
    <pc:docChg chg="addSld modSld addMainMaster delMainMaster">
      <pc:chgData name="Кайтаева Мария" userId="a120cc108cda1617" providerId="Windows Live" clId="Web-{939623C6-BE62-4DF8-9A91-FF645AE14D0C}" dt="2020-03-20T12:19:08.727" v="209" actId="20577"/>
      <pc:docMkLst>
        <pc:docMk/>
      </pc:docMkLst>
      <pc:sldChg chg="addSp delSp modSp mod setBg modClrScheme setClrOvrMap chgLayout">
        <pc:chgData name="Кайтаева Мария" userId="a120cc108cda1617" providerId="Windows Live" clId="Web-{939623C6-BE62-4DF8-9A91-FF645AE14D0C}" dt="2020-03-20T12:12:27.619" v="47"/>
        <pc:sldMkLst>
          <pc:docMk/>
          <pc:sldMk cId="1351651579" sldId="256"/>
        </pc:sldMkLst>
        <pc:spChg chg="mod">
          <ac:chgData name="Кайтаева Мария" userId="a120cc108cda1617" providerId="Windows Live" clId="Web-{939623C6-BE62-4DF8-9A91-FF645AE14D0C}" dt="2020-03-20T12:12:27.619" v="4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Кайтаева Мария" userId="a120cc108cda1617" providerId="Windows Live" clId="Web-{939623C6-BE62-4DF8-9A91-FF645AE14D0C}" dt="2020-03-20T12:12:27.619" v="4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Кайтаева Мария" userId="a120cc108cda1617" providerId="Windows Live" clId="Web-{939623C6-BE62-4DF8-9A91-FF645AE14D0C}" dt="2020-03-20T12:08:18.402" v="27"/>
          <ac:spMkLst>
            <pc:docMk/>
            <pc:sldMk cId="1351651579" sldId="256"/>
            <ac:spMk id="9" creationId="{DCE1AED4-C7FF-4468-BF54-4470A0A3E283}"/>
          </ac:spMkLst>
        </pc:spChg>
        <pc:spChg chg="add del">
          <ac:chgData name="Кайтаева Мария" userId="a120cc108cda1617" providerId="Windows Live" clId="Web-{939623C6-BE62-4DF8-9A91-FF645AE14D0C}" dt="2020-03-20T12:08:18.402" v="27"/>
          <ac:spMkLst>
            <pc:docMk/>
            <pc:sldMk cId="1351651579" sldId="256"/>
            <ac:spMk id="11" creationId="{BDE94FAB-AA60-43B4-A2C3-3A940B9A951A}"/>
          </ac:spMkLst>
        </pc:spChg>
        <pc:spChg chg="add del">
          <ac:chgData name="Кайтаева Мария" userId="a120cc108cda1617" providerId="Windows Live" clId="Web-{939623C6-BE62-4DF8-9A91-FF645AE14D0C}" dt="2020-03-20T12:08:53.136" v="31"/>
          <ac:spMkLst>
            <pc:docMk/>
            <pc:sldMk cId="1351651579" sldId="256"/>
            <ac:spMk id="16" creationId="{007891EC-4501-44ED-A8C8-B11B6DB767AB}"/>
          </ac:spMkLst>
        </pc:spChg>
        <pc:spChg chg="add del">
          <ac:chgData name="Кайтаева Мария" userId="a120cc108cda1617" providerId="Windows Live" clId="Web-{939623C6-BE62-4DF8-9A91-FF645AE14D0C}" dt="2020-03-20T12:12:19.338" v="44"/>
          <ac:spMkLst>
            <pc:docMk/>
            <pc:sldMk cId="1351651579" sldId="256"/>
            <ac:spMk id="23" creationId="{007891EC-4501-44ED-A8C8-B11B6DB767AB}"/>
          </ac:spMkLst>
        </pc:spChg>
        <pc:spChg chg="add del">
          <ac:chgData name="Кайтаева Мария" userId="a120cc108cda1617" providerId="Windows Live" clId="Web-{939623C6-BE62-4DF8-9A91-FF645AE14D0C}" dt="2020-03-20T12:12:27.619" v="47"/>
          <ac:spMkLst>
            <pc:docMk/>
            <pc:sldMk cId="1351651579" sldId="256"/>
            <ac:spMk id="30" creationId="{526E0BFB-CDF1-4990-8C11-AC849311E0A8}"/>
          </ac:spMkLst>
        </pc:spChg>
        <pc:spChg chg="add del">
          <ac:chgData name="Кайтаева Мария" userId="a120cc108cda1617" providerId="Windows Live" clId="Web-{939623C6-BE62-4DF8-9A91-FF645AE14D0C}" dt="2020-03-20T12:12:27.619" v="47"/>
          <ac:spMkLst>
            <pc:docMk/>
            <pc:sldMk cId="1351651579" sldId="256"/>
            <ac:spMk id="32" creationId="{6069A1F8-9BEB-4786-9694-FC48B2D75D21}"/>
          </ac:spMkLst>
        </pc:spChg>
        <pc:spChg chg="add">
          <ac:chgData name="Кайтаева Мария" userId="a120cc108cda1617" providerId="Windows Live" clId="Web-{939623C6-BE62-4DF8-9A91-FF645AE14D0C}" dt="2020-03-20T12:12:27.619" v="47"/>
          <ac:spMkLst>
            <pc:docMk/>
            <pc:sldMk cId="1351651579" sldId="256"/>
            <ac:spMk id="37" creationId="{ED894347-C9A9-4BFD-8A6D-05A2B0CDDF79}"/>
          </ac:spMkLst>
        </pc:spChg>
        <pc:spChg chg="add">
          <ac:chgData name="Кайтаева Мария" userId="a120cc108cda1617" providerId="Windows Live" clId="Web-{939623C6-BE62-4DF8-9A91-FF645AE14D0C}" dt="2020-03-20T12:12:27.619" v="47"/>
          <ac:spMkLst>
            <pc:docMk/>
            <pc:sldMk cId="1351651579" sldId="256"/>
            <ac:spMk id="39" creationId="{284ED281-4082-46F9-86EE-D78901367138}"/>
          </ac:spMkLst>
        </pc:spChg>
        <pc:spChg chg="add">
          <ac:chgData name="Кайтаева Мария" userId="a120cc108cda1617" providerId="Windows Live" clId="Web-{939623C6-BE62-4DF8-9A91-FF645AE14D0C}" dt="2020-03-20T12:12:27.619" v="47"/>
          <ac:spMkLst>
            <pc:docMk/>
            <pc:sldMk cId="1351651579" sldId="256"/>
            <ac:spMk id="41" creationId="{5531D9B7-48AB-4407-A9E8-13391FCB2E54}"/>
          </ac:spMkLst>
        </pc:spChg>
        <pc:picChg chg="add del mod">
          <ac:chgData name="Кайтаева Мария" userId="a120cc108cda1617" providerId="Windows Live" clId="Web-{939623C6-BE62-4DF8-9A91-FF645AE14D0C}" dt="2020-03-20T12:08:49.792" v="30"/>
          <ac:picMkLst>
            <pc:docMk/>
            <pc:sldMk cId="1351651579" sldId="256"/>
            <ac:picMk id="4" creationId="{629D3BC4-6B2A-426E-B7D1-31A49176AB16}"/>
          </ac:picMkLst>
        </pc:picChg>
        <pc:picChg chg="add del mod ord">
          <ac:chgData name="Кайтаева Мария" userId="a120cc108cda1617" providerId="Windows Live" clId="Web-{939623C6-BE62-4DF8-9A91-FF645AE14D0C}" dt="2020-03-20T12:10:55.214" v="33"/>
          <ac:picMkLst>
            <pc:docMk/>
            <pc:sldMk cId="1351651579" sldId="256"/>
            <ac:picMk id="5" creationId="{DA8EC74E-60AC-485E-AA54-A447F3E1B9CB}"/>
          </ac:picMkLst>
        </pc:picChg>
        <pc:picChg chg="add del mod ord">
          <ac:chgData name="Кайтаева Мария" userId="a120cc108cda1617" providerId="Windows Live" clId="Web-{939623C6-BE62-4DF8-9A91-FF645AE14D0C}" dt="2020-03-20T12:12:23.791" v="46"/>
          <ac:picMkLst>
            <pc:docMk/>
            <pc:sldMk cId="1351651579" sldId="256"/>
            <ac:picMk id="7" creationId="{55F749EF-5698-4EF7-B3D1-9BAA22E3A841}"/>
          </ac:picMkLst>
        </pc:picChg>
        <pc:cxnChg chg="add del">
          <ac:chgData name="Кайтаева Мария" userId="a120cc108cda1617" providerId="Windows Live" clId="Web-{939623C6-BE62-4DF8-9A91-FF645AE14D0C}" dt="2020-03-20T12:08:53.136" v="31"/>
          <ac:cxnSpMkLst>
            <pc:docMk/>
            <pc:sldMk cId="1351651579" sldId="256"/>
            <ac:cxnSpMk id="18" creationId="{34E5597F-CE67-4085-9548-E6A8036DA3BB}"/>
          </ac:cxnSpMkLst>
        </pc:cxnChg>
        <pc:cxnChg chg="add del">
          <ac:chgData name="Кайтаева Мария" userId="a120cc108cda1617" providerId="Windows Live" clId="Web-{939623C6-BE62-4DF8-9A91-FF645AE14D0C}" dt="2020-03-20T12:12:19.338" v="44"/>
          <ac:cxnSpMkLst>
            <pc:docMk/>
            <pc:sldMk cId="1351651579" sldId="256"/>
            <ac:cxnSpMk id="25" creationId="{34E5597F-CE67-4085-9548-E6A8036DA3BB}"/>
          </ac:cxnSpMkLst>
        </pc:cxnChg>
      </pc:sldChg>
      <pc:sldChg chg="addSp delSp modSp new mod setBg">
        <pc:chgData name="Кайтаева Мария" userId="a120cc108cda1617" providerId="Windows Live" clId="Web-{939623C6-BE62-4DF8-9A91-FF645AE14D0C}" dt="2020-03-20T12:18:54.774" v="205" actId="20577"/>
        <pc:sldMkLst>
          <pc:docMk/>
          <pc:sldMk cId="2506793992" sldId="257"/>
        </pc:sldMkLst>
        <pc:spChg chg="mod">
          <ac:chgData name="Кайтаева Мария" userId="a120cc108cda1617" providerId="Windows Live" clId="Web-{939623C6-BE62-4DF8-9A91-FF645AE14D0C}" dt="2020-03-20T12:18:54.774" v="205" actId="20577"/>
          <ac:spMkLst>
            <pc:docMk/>
            <pc:sldMk cId="2506793992" sldId="257"/>
            <ac:spMk id="2" creationId="{E2130A8E-529D-44F5-A5A1-786E539ED9ED}"/>
          </ac:spMkLst>
        </pc:spChg>
        <pc:spChg chg="add del mod">
          <ac:chgData name="Кайтаева Мария" userId="a120cc108cda1617" providerId="Windows Live" clId="Web-{939623C6-BE62-4DF8-9A91-FF645AE14D0C}" dt="2020-03-20T12:18:38.289" v="198"/>
          <ac:spMkLst>
            <pc:docMk/>
            <pc:sldMk cId="2506793992" sldId="257"/>
            <ac:spMk id="3" creationId="{FD57F391-94BF-413B-92C1-B875F17498CD}"/>
          </ac:spMkLst>
        </pc:spChg>
        <pc:spChg chg="add">
          <ac:chgData name="Кайтаева Мария" userId="a120cc108cda1617" providerId="Windows Live" clId="Web-{939623C6-BE62-4DF8-9A91-FF645AE14D0C}" dt="2020-03-20T12:18:38.289" v="198"/>
          <ac:spMkLst>
            <pc:docMk/>
            <pc:sldMk cId="2506793992" sldId="257"/>
            <ac:spMk id="10" creationId="{DF36526D-0F1F-46DD-8DDC-385EF7FFF468}"/>
          </ac:spMkLst>
        </pc:spChg>
        <pc:spChg chg="add">
          <ac:chgData name="Кайтаева Мария" userId="a120cc108cda1617" providerId="Windows Live" clId="Web-{939623C6-BE62-4DF8-9A91-FF645AE14D0C}" dt="2020-03-20T12:18:38.289" v="198"/>
          <ac:spMkLst>
            <pc:docMk/>
            <pc:sldMk cId="2506793992" sldId="257"/>
            <ac:spMk id="12" creationId="{C926ABA4-C8CE-4D75-AC96-BAC602AFF538}"/>
          </ac:spMkLst>
        </pc:spChg>
        <pc:graphicFrameChg chg="add del mod ord modGraphic">
          <ac:chgData name="Кайтаева Мария" userId="a120cc108cda1617" providerId="Windows Live" clId="Web-{939623C6-BE62-4DF8-9A91-FF645AE14D0C}" dt="2020-03-20T12:17:17.571" v="162"/>
          <ac:graphicFrameMkLst>
            <pc:docMk/>
            <pc:sldMk cId="2506793992" sldId="257"/>
            <ac:graphicFrameMk id="5" creationId="{FF87F105-737E-4130-8ADC-4DE343A5C110}"/>
          </ac:graphicFrameMkLst>
        </pc:graphicFrameChg>
        <pc:graphicFrameChg chg="add">
          <ac:chgData name="Кайтаева Мария" userId="a120cc108cda1617" providerId="Windows Live" clId="Web-{939623C6-BE62-4DF8-9A91-FF645AE14D0C}" dt="2020-03-20T12:18:38.289" v="198"/>
          <ac:graphicFrameMkLst>
            <pc:docMk/>
            <pc:sldMk cId="2506793992" sldId="257"/>
            <ac:graphicFrameMk id="6" creationId="{1AA1838A-1AFD-4C87-B556-C20F339AF84B}"/>
          </ac:graphicFrameMkLst>
        </pc:graphicFrameChg>
      </pc:sldChg>
      <pc:sldChg chg="modSp new">
        <pc:chgData name="Кайтаева Мария" userId="a120cc108cda1617" providerId="Windows Live" clId="Web-{939623C6-BE62-4DF8-9A91-FF645AE14D0C}" dt="2020-03-20T12:19:06.930" v="207" actId="20577"/>
        <pc:sldMkLst>
          <pc:docMk/>
          <pc:sldMk cId="1892170308" sldId="258"/>
        </pc:sldMkLst>
        <pc:spChg chg="mod">
          <ac:chgData name="Кайтаева Мария" userId="a120cc108cda1617" providerId="Windows Live" clId="Web-{939623C6-BE62-4DF8-9A91-FF645AE14D0C}" dt="2020-03-20T12:19:06.930" v="207" actId="20577"/>
          <ac:spMkLst>
            <pc:docMk/>
            <pc:sldMk cId="1892170308" sldId="258"/>
            <ac:spMk id="2" creationId="{6E4046B3-6777-43B3-B245-66389AFCD641}"/>
          </ac:spMkLst>
        </pc:spChg>
      </pc:sldChg>
      <pc:sldChg chg="modSp new">
        <pc:chgData name="Кайтаева Мария" userId="a120cc108cda1617" providerId="Windows Live" clId="Web-{939623C6-BE62-4DF8-9A91-FF645AE14D0C}" dt="2020-03-20T12:15:12.103" v="134" actId="20577"/>
        <pc:sldMkLst>
          <pc:docMk/>
          <pc:sldMk cId="2774652198" sldId="259"/>
        </pc:sldMkLst>
        <pc:spChg chg="mod">
          <ac:chgData name="Кайтаева Мария" userId="a120cc108cda1617" providerId="Windows Live" clId="Web-{939623C6-BE62-4DF8-9A91-FF645AE14D0C}" dt="2020-03-20T12:15:12.103" v="134" actId="20577"/>
          <ac:spMkLst>
            <pc:docMk/>
            <pc:sldMk cId="2774652198" sldId="259"/>
            <ac:spMk id="2" creationId="{982F43E6-C4D6-46CA-BD35-30BF9B2CEFAD}"/>
          </ac:spMkLst>
        </pc:spChg>
      </pc:sldChg>
      <pc:sldChg chg="modSp new">
        <pc:chgData name="Кайтаева Мария" userId="a120cc108cda1617" providerId="Windows Live" clId="Web-{939623C6-BE62-4DF8-9A91-FF645AE14D0C}" dt="2020-03-20T12:15:24.009" v="140" actId="20577"/>
        <pc:sldMkLst>
          <pc:docMk/>
          <pc:sldMk cId="2848076460" sldId="260"/>
        </pc:sldMkLst>
        <pc:spChg chg="mod">
          <ac:chgData name="Кайтаева Мария" userId="a120cc108cda1617" providerId="Windows Live" clId="Web-{939623C6-BE62-4DF8-9A91-FF645AE14D0C}" dt="2020-03-20T12:15:24.009" v="140" actId="20577"/>
          <ac:spMkLst>
            <pc:docMk/>
            <pc:sldMk cId="2848076460" sldId="260"/>
            <ac:spMk id="2" creationId="{FF346069-930E-4AAB-9E69-C4D6DADAB3D3}"/>
          </ac:spMkLst>
        </pc:spChg>
      </pc:sldChg>
      <pc:sldChg chg="modSp new">
        <pc:chgData name="Кайтаева Мария" userId="a120cc108cda1617" providerId="Windows Live" clId="Web-{939623C6-BE62-4DF8-9A91-FF645AE14D0C}" dt="2020-03-20T12:15:46.243" v="151" actId="20577"/>
        <pc:sldMkLst>
          <pc:docMk/>
          <pc:sldMk cId="4192847628" sldId="261"/>
        </pc:sldMkLst>
        <pc:spChg chg="mod">
          <ac:chgData name="Кайтаева Мария" userId="a120cc108cda1617" providerId="Windows Live" clId="Web-{939623C6-BE62-4DF8-9A91-FF645AE14D0C}" dt="2020-03-20T12:15:46.243" v="151" actId="20577"/>
          <ac:spMkLst>
            <pc:docMk/>
            <pc:sldMk cId="4192847628" sldId="261"/>
            <ac:spMk id="3" creationId="{47CBA30F-86EA-4603-8CCE-32204F002BD8}"/>
          </ac:spMkLst>
        </pc:spChg>
      </pc:sldChg>
      <pc:sldChg chg="modSp new">
        <pc:chgData name="Кайтаева Мария" userId="a120cc108cda1617" providerId="Windows Live" clId="Web-{939623C6-BE62-4DF8-9A91-FF645AE14D0C}" dt="2020-03-20T12:15:59.493" v="159" actId="20577"/>
        <pc:sldMkLst>
          <pc:docMk/>
          <pc:sldMk cId="964498504" sldId="262"/>
        </pc:sldMkLst>
        <pc:spChg chg="mod">
          <ac:chgData name="Кайтаева Мария" userId="a120cc108cda1617" providerId="Windows Live" clId="Web-{939623C6-BE62-4DF8-9A91-FF645AE14D0C}" dt="2020-03-20T12:15:59.493" v="159" actId="20577"/>
          <ac:spMkLst>
            <pc:docMk/>
            <pc:sldMk cId="964498504" sldId="262"/>
            <ac:spMk id="2" creationId="{EC72579F-BB12-4902-88E5-E258373CEDC4}"/>
          </ac:spMkLst>
        </pc:spChg>
      </pc:sldChg>
      <pc:sldMasterChg chg="del delSldLayout">
        <pc:chgData name="Кайтаева Мария" userId="a120cc108cda1617" providerId="Windows Live" clId="Web-{939623C6-BE62-4DF8-9A91-FF645AE14D0C}" dt="2020-03-20T12:07:46.777" v="0"/>
        <pc:sldMasterMkLst>
          <pc:docMk/>
          <pc:sldMasterMk cId="3154979492" sldId="2147483648"/>
        </pc:sldMasterMkLst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Кайтаева Мария" userId="a120cc108cda1617" providerId="Windows Live" clId="Web-{939623C6-BE62-4DF8-9A91-FF645AE14D0C}" dt="2020-03-20T12:07:46.777" v="0"/>
        <pc:sldMasterMkLst>
          <pc:docMk/>
          <pc:sldMasterMk cId="983869142" sldId="2147483732"/>
        </pc:sldMasterMkLst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339887073" sldId="2147483720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2460092590" sldId="2147483721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3526026148" sldId="2147483722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418605280" sldId="2147483723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771729145" sldId="2147483724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2710906947" sldId="2147483725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1281498606" sldId="2147483726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1148769347" sldId="2147483727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1356965500" sldId="2147483728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3917179122" sldId="2147483729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397840159" sldId="2147483730"/>
          </pc:sldLayoutMkLst>
        </pc:sldLayoutChg>
        <pc:sldLayoutChg chg="add">
          <pc:chgData name="Кайтаева Мария" userId="a120cc108cda1617" providerId="Windows Live" clId="Web-{939623C6-BE62-4DF8-9A91-FF645AE14D0C}" dt="2020-03-20T12:07:46.777" v="0"/>
          <pc:sldLayoutMkLst>
            <pc:docMk/>
            <pc:sldMasterMk cId="983869142" sldId="2147483732"/>
            <pc:sldLayoutMk cId="2771334091" sldId="2147483731"/>
          </pc:sldLayoutMkLst>
        </pc:sldLayoutChg>
      </pc:sldMasterChg>
    </pc:docChg>
  </pc:docChgLst>
  <pc:docChgLst>
    <pc:chgData name="Гость" providerId="Windows Live" clId="Web-{9D7FA7B6-B6E4-4D42-AD60-7A008AAE697F}"/>
    <pc:docChg chg="modSld">
      <pc:chgData name="Гость" userId="" providerId="Windows Live" clId="Web-{9D7FA7B6-B6E4-4D42-AD60-7A008AAE697F}" dt="2020-03-21T11:22:48.001" v="1118" actId="20577"/>
      <pc:docMkLst>
        <pc:docMk/>
      </pc:docMkLst>
      <pc:sldChg chg="modSp">
        <pc:chgData name="Гость" userId="" providerId="Windows Live" clId="Web-{9D7FA7B6-B6E4-4D42-AD60-7A008AAE697F}" dt="2020-03-21T11:13:08.092" v="792" actId="14100"/>
        <pc:sldMkLst>
          <pc:docMk/>
          <pc:sldMk cId="1351651579" sldId="256"/>
        </pc:sldMkLst>
        <pc:spChg chg="mod">
          <ac:chgData name="Гость" userId="" providerId="Windows Live" clId="Web-{9D7FA7B6-B6E4-4D42-AD60-7A008AAE697F}" dt="2020-03-21T11:13:08.092" v="792" actId="14100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Гость" userId="" providerId="Windows Live" clId="Web-{9D7FA7B6-B6E4-4D42-AD60-7A008AAE697F}" dt="2020-03-21T11:17:02.202" v="934" actId="20577"/>
        <pc:sldMkLst>
          <pc:docMk/>
          <pc:sldMk cId="1892170308" sldId="258"/>
        </pc:sldMkLst>
        <pc:spChg chg="mod">
          <ac:chgData name="Гость" userId="" providerId="Windows Live" clId="Web-{9D7FA7B6-B6E4-4D42-AD60-7A008AAE697F}" dt="2020-03-21T11:17:02.202" v="934" actId="20577"/>
          <ac:spMkLst>
            <pc:docMk/>
            <pc:sldMk cId="1892170308" sldId="258"/>
            <ac:spMk id="3" creationId="{5826746A-0AB3-4F6F-830A-020C91E055CB}"/>
          </ac:spMkLst>
        </pc:spChg>
      </pc:sldChg>
      <pc:sldChg chg="modSp">
        <pc:chgData name="Гость" userId="" providerId="Windows Live" clId="Web-{9D7FA7B6-B6E4-4D42-AD60-7A008AAE697F}" dt="2020-03-21T11:07:13.185" v="718" actId="20577"/>
        <pc:sldMkLst>
          <pc:docMk/>
          <pc:sldMk cId="2774652198" sldId="259"/>
        </pc:sldMkLst>
        <pc:spChg chg="mod">
          <ac:chgData name="Гость" userId="" providerId="Windows Live" clId="Web-{9D7FA7B6-B6E4-4D42-AD60-7A008AAE697F}" dt="2020-03-21T11:07:13.185" v="718" actId="20577"/>
          <ac:spMkLst>
            <pc:docMk/>
            <pc:sldMk cId="2774652198" sldId="259"/>
            <ac:spMk id="9" creationId="{77F467C5-786F-4227-BA84-44165BACA9B4}"/>
          </ac:spMkLst>
        </pc:spChg>
      </pc:sldChg>
      <pc:sldChg chg="modSp">
        <pc:chgData name="Гость" userId="" providerId="Windows Live" clId="Web-{9D7FA7B6-B6E4-4D42-AD60-7A008AAE697F}" dt="2020-03-21T11:19:41.890" v="1056" actId="14100"/>
        <pc:sldMkLst>
          <pc:docMk/>
          <pc:sldMk cId="2848076460" sldId="260"/>
        </pc:sldMkLst>
        <pc:spChg chg="mod">
          <ac:chgData name="Гость" userId="" providerId="Windows Live" clId="Web-{9D7FA7B6-B6E4-4D42-AD60-7A008AAE697F}" dt="2020-03-21T11:19:41.890" v="1056" actId="14100"/>
          <ac:spMkLst>
            <pc:docMk/>
            <pc:sldMk cId="2848076460" sldId="260"/>
            <ac:spMk id="3" creationId="{D4C4B0C3-8E2D-4C57-990A-2A440DB6EC5F}"/>
          </ac:spMkLst>
        </pc:spChg>
      </pc:sldChg>
      <pc:sldChg chg="modSp">
        <pc:chgData name="Гость" userId="" providerId="Windows Live" clId="Web-{9D7FA7B6-B6E4-4D42-AD60-7A008AAE697F}" dt="2020-03-21T11:21:44.702" v="1099" actId="20577"/>
        <pc:sldMkLst>
          <pc:docMk/>
          <pc:sldMk cId="4192847628" sldId="261"/>
        </pc:sldMkLst>
        <pc:spChg chg="mod">
          <ac:chgData name="Гость" userId="" providerId="Windows Live" clId="Web-{9D7FA7B6-B6E4-4D42-AD60-7A008AAE697F}" dt="2020-03-21T11:21:44.702" v="1099" actId="20577"/>
          <ac:spMkLst>
            <pc:docMk/>
            <pc:sldMk cId="4192847628" sldId="261"/>
            <ac:spMk id="3" creationId="{47CBA30F-86EA-4603-8CCE-32204F002BD8}"/>
          </ac:spMkLst>
        </pc:spChg>
      </pc:sldChg>
      <pc:sldChg chg="modSp">
        <pc:chgData name="Гость" userId="" providerId="Windows Live" clId="Web-{9D7FA7B6-B6E4-4D42-AD60-7A008AAE697F}" dt="2020-03-21T11:22:48.001" v="1117" actId="20577"/>
        <pc:sldMkLst>
          <pc:docMk/>
          <pc:sldMk cId="964498504" sldId="262"/>
        </pc:sldMkLst>
        <pc:spChg chg="mod">
          <ac:chgData name="Гость" userId="" providerId="Windows Live" clId="Web-{9D7FA7B6-B6E4-4D42-AD60-7A008AAE697F}" dt="2020-03-21T11:22:43.735" v="1109" actId="20577"/>
          <ac:spMkLst>
            <pc:docMk/>
            <pc:sldMk cId="964498504" sldId="262"/>
            <ac:spMk id="3" creationId="{A7B51DE3-8D70-44BF-BDE6-5572E7A1DE55}"/>
          </ac:spMkLst>
        </pc:spChg>
        <pc:spChg chg="mod">
          <ac:chgData name="Гость" userId="" providerId="Windows Live" clId="Web-{9D7FA7B6-B6E4-4D42-AD60-7A008AAE697F}" dt="2020-03-21T11:22:48.001" v="1117" actId="20577"/>
          <ac:spMkLst>
            <pc:docMk/>
            <pc:sldMk cId="964498504" sldId="262"/>
            <ac:spMk id="4" creationId="{E36B81E8-09D1-42D9-9B3F-E2957057B48B}"/>
          </ac:spMkLst>
        </pc:spChg>
      </pc:sldChg>
    </pc:docChg>
  </pc:docChgLst>
  <pc:docChgLst>
    <pc:chgData name="Гость" providerId="Windows Live" clId="Web-{95A0764C-963E-4081-9F99-E9D8154ABF7A}"/>
    <pc:docChg chg="addSld modSld">
      <pc:chgData name="Гость" userId="" providerId="Windows Live" clId="Web-{95A0764C-963E-4081-9F99-E9D8154ABF7A}" dt="2020-03-20T17:59:06.654" v="745" actId="1076"/>
      <pc:docMkLst>
        <pc:docMk/>
      </pc:docMkLst>
      <pc:sldChg chg="addSp delSp modSp">
        <pc:chgData name="Гость" userId="" providerId="Windows Live" clId="Web-{95A0764C-963E-4081-9F99-E9D8154ABF7A}" dt="2020-03-20T17:59:06.654" v="745" actId="1076"/>
        <pc:sldMkLst>
          <pc:docMk/>
          <pc:sldMk cId="2774652198" sldId="259"/>
        </pc:sldMkLst>
        <pc:spChg chg="mod">
          <ac:chgData name="Гость" userId="" providerId="Windows Live" clId="Web-{95A0764C-963E-4081-9F99-E9D8154ABF7A}" dt="2020-03-20T17:50:36.512" v="655" actId="20577"/>
          <ac:spMkLst>
            <pc:docMk/>
            <pc:sldMk cId="2774652198" sldId="259"/>
            <ac:spMk id="2" creationId="{982F43E6-C4D6-46CA-BD35-30BF9B2CEFAD}"/>
          </ac:spMkLst>
        </pc:spChg>
        <pc:spChg chg="del">
          <ac:chgData name="Гость" userId="" providerId="Windows Live" clId="Web-{95A0764C-963E-4081-9F99-E9D8154ABF7A}" dt="2020-03-20T16:22:10.196" v="0"/>
          <ac:spMkLst>
            <pc:docMk/>
            <pc:sldMk cId="2774652198" sldId="259"/>
            <ac:spMk id="3" creationId="{5F9B05E0-8C4A-48C9-BCA3-6E93274A633D}"/>
          </ac:spMkLst>
        </pc:spChg>
        <pc:spChg chg="add del mod">
          <ac:chgData name="Гость" userId="" providerId="Windows Live" clId="Web-{95A0764C-963E-4081-9F99-E9D8154ABF7A}" dt="2020-03-20T17:58:10.685" v="737"/>
          <ac:spMkLst>
            <pc:docMk/>
            <pc:sldMk cId="2774652198" sldId="259"/>
            <ac:spMk id="6" creationId="{E96399E2-7B2D-4317-82D4-1FF729A9798C}"/>
          </ac:spMkLst>
        </pc:spChg>
        <pc:spChg chg="add mod">
          <ac:chgData name="Гость" userId="" providerId="Windows Live" clId="Web-{95A0764C-963E-4081-9F99-E9D8154ABF7A}" dt="2020-03-20T17:58:46.122" v="742" actId="1076"/>
          <ac:spMkLst>
            <pc:docMk/>
            <pc:sldMk cId="2774652198" sldId="259"/>
            <ac:spMk id="8" creationId="{F36B6234-209D-45C8-9C69-0A9F428A9542}"/>
          </ac:spMkLst>
        </pc:spChg>
        <pc:spChg chg="add mod">
          <ac:chgData name="Гость" userId="" providerId="Windows Live" clId="Web-{95A0764C-963E-4081-9F99-E9D8154ABF7A}" dt="2020-03-20T17:59:06.654" v="745" actId="1076"/>
          <ac:spMkLst>
            <pc:docMk/>
            <pc:sldMk cId="2774652198" sldId="259"/>
            <ac:spMk id="9" creationId="{77F467C5-786F-4227-BA84-44165BACA9B4}"/>
          </ac:spMkLst>
        </pc:spChg>
        <pc:picChg chg="add del mod ord">
          <ac:chgData name="Гость" userId="" providerId="Windows Live" clId="Web-{95A0764C-963E-4081-9F99-E9D8154ABF7A}" dt="2020-03-20T17:58:08.732" v="736"/>
          <ac:picMkLst>
            <pc:docMk/>
            <pc:sldMk cId="2774652198" sldId="259"/>
            <ac:picMk id="4" creationId="{908C1F76-A630-4197-A008-E2CFFD220724}"/>
          </ac:picMkLst>
        </pc:picChg>
        <pc:picChg chg="mod">
          <ac:chgData name="Гость" userId="" providerId="Windows Live" clId="Web-{95A0764C-963E-4081-9F99-E9D8154ABF7A}" dt="2020-03-20T17:58:52.075" v="743" actId="1076"/>
          <ac:picMkLst>
            <pc:docMk/>
            <pc:sldMk cId="2774652198" sldId="259"/>
            <ac:picMk id="5" creationId="{15E9E100-B48D-47E0-9365-7F64A779C1F4}"/>
          </ac:picMkLst>
        </pc:picChg>
        <pc:picChg chg="add del mod">
          <ac:chgData name="Гость" userId="" providerId="Windows Live" clId="Web-{95A0764C-963E-4081-9F99-E9D8154ABF7A}" dt="2020-03-20T16:46:58.039" v="8"/>
          <ac:picMkLst>
            <pc:docMk/>
            <pc:sldMk cId="2774652198" sldId="259"/>
            <ac:picMk id="6" creationId="{8E15243D-4AAD-46D3-AED1-EFFB36CA17EA}"/>
          </ac:picMkLst>
        </pc:picChg>
        <pc:picChg chg="add mod ord">
          <ac:chgData name="Гость" userId="" providerId="Windows Live" clId="Web-{95A0764C-963E-4081-9F99-E9D8154ABF7A}" dt="2020-03-20T17:58:19.497" v="738" actId="1076"/>
          <ac:picMkLst>
            <pc:docMk/>
            <pc:sldMk cId="2774652198" sldId="259"/>
            <ac:picMk id="7" creationId="{3FDE8FDF-E177-41D7-809B-A1C01F688A3E}"/>
          </ac:picMkLst>
        </pc:picChg>
      </pc:sldChg>
      <pc:sldChg chg="modSp">
        <pc:chgData name="Гость" userId="" providerId="Windows Live" clId="Web-{95A0764C-963E-4081-9F99-E9D8154ABF7A}" dt="2020-03-20T17:51:28.653" v="665" actId="20577"/>
        <pc:sldMkLst>
          <pc:docMk/>
          <pc:sldMk cId="2848076460" sldId="260"/>
        </pc:sldMkLst>
        <pc:spChg chg="mod">
          <ac:chgData name="Гость" userId="" providerId="Windows Live" clId="Web-{95A0764C-963E-4081-9F99-E9D8154ABF7A}" dt="2020-03-20T17:51:28.653" v="665" actId="20577"/>
          <ac:spMkLst>
            <pc:docMk/>
            <pc:sldMk cId="2848076460" sldId="260"/>
            <ac:spMk id="3" creationId="{D4C4B0C3-8E2D-4C57-990A-2A440DB6EC5F}"/>
          </ac:spMkLst>
        </pc:spChg>
      </pc:sldChg>
      <pc:sldChg chg="addSp delSp modSp new">
        <pc:chgData name="Гость" userId="" providerId="Windows Live" clId="Web-{95A0764C-963E-4081-9F99-E9D8154ABF7A}" dt="2020-03-20T17:50:57.294" v="658" actId="20577"/>
        <pc:sldMkLst>
          <pc:docMk/>
          <pc:sldMk cId="986581817" sldId="263"/>
        </pc:sldMkLst>
        <pc:spChg chg="mod">
          <ac:chgData name="Гость" userId="" providerId="Windows Live" clId="Web-{95A0764C-963E-4081-9F99-E9D8154ABF7A}" dt="2020-03-20T17:50:57.294" v="658" actId="20577"/>
          <ac:spMkLst>
            <pc:docMk/>
            <pc:sldMk cId="986581817" sldId="263"/>
            <ac:spMk id="2" creationId="{E0274642-EE8E-4138-97AB-46FD4C8A564E}"/>
          </ac:spMkLst>
        </pc:spChg>
        <pc:spChg chg="del">
          <ac:chgData name="Гость" userId="" providerId="Windows Live" clId="Web-{95A0764C-963E-4081-9F99-E9D8154ABF7A}" dt="2020-03-20T16:47:01.649" v="9"/>
          <ac:spMkLst>
            <pc:docMk/>
            <pc:sldMk cId="986581817" sldId="263"/>
            <ac:spMk id="3" creationId="{E4F1B8C0-0874-4A73-BB13-0E8574D734DC}"/>
          </ac:spMkLst>
        </pc:spChg>
        <pc:spChg chg="add del mod">
          <ac:chgData name="Гость" userId="" providerId="Windows Live" clId="Web-{95A0764C-963E-4081-9F99-E9D8154ABF7A}" dt="2020-03-20T16:51:03.117" v="13"/>
          <ac:spMkLst>
            <pc:docMk/>
            <pc:sldMk cId="986581817" sldId="263"/>
            <ac:spMk id="7" creationId="{0DE2386B-046B-49C5-BDFC-60F2D2CD648E}"/>
          </ac:spMkLst>
        </pc:spChg>
        <pc:picChg chg="add del mod ord">
          <ac:chgData name="Гость" userId="" providerId="Windows Live" clId="Web-{95A0764C-963E-4081-9F99-E9D8154ABF7A}" dt="2020-03-20T16:51:01.164" v="12"/>
          <ac:picMkLst>
            <pc:docMk/>
            <pc:sldMk cId="986581817" sldId="263"/>
            <ac:picMk id="4" creationId="{D366DCE0-B7A3-4117-8510-D119880EA6C3}"/>
          </ac:picMkLst>
        </pc:picChg>
        <pc:picChg chg="add mod ord">
          <ac:chgData name="Гость" userId="" providerId="Windows Live" clId="Web-{95A0764C-963E-4081-9F99-E9D8154ABF7A}" dt="2020-03-20T17:22:50.211" v="416" actId="1076"/>
          <ac:picMkLst>
            <pc:docMk/>
            <pc:sldMk cId="986581817" sldId="263"/>
            <ac:picMk id="8" creationId="{10CEAAC5-8F66-4984-A089-429F6856439F}"/>
          </ac:picMkLst>
        </pc:picChg>
        <pc:picChg chg="add mod">
          <ac:chgData name="Гость" userId="" providerId="Windows Live" clId="Web-{95A0764C-963E-4081-9F99-E9D8154ABF7A}" dt="2020-03-20T17:22:57.117" v="418" actId="1076"/>
          <ac:picMkLst>
            <pc:docMk/>
            <pc:sldMk cId="986581817" sldId="263"/>
            <ac:picMk id="10" creationId="{1C9509C4-B4BB-4BD6-AE1A-DC01B2D7C9B4}"/>
          </ac:picMkLst>
        </pc:picChg>
        <pc:picChg chg="add mod">
          <ac:chgData name="Гость" userId="" providerId="Windows Live" clId="Web-{95A0764C-963E-4081-9F99-E9D8154ABF7A}" dt="2020-03-20T16:56:42.492" v="39" actId="14100"/>
          <ac:picMkLst>
            <pc:docMk/>
            <pc:sldMk cId="986581817" sldId="263"/>
            <ac:picMk id="12" creationId="{54D66012-914E-4404-860C-46869A936C32}"/>
          </ac:picMkLst>
        </pc:picChg>
        <pc:picChg chg="add mod">
          <ac:chgData name="Гость" userId="" providerId="Windows Live" clId="Web-{95A0764C-963E-4081-9F99-E9D8154ABF7A}" dt="2020-03-20T17:23:06.758" v="419" actId="1076"/>
          <ac:picMkLst>
            <pc:docMk/>
            <pc:sldMk cId="986581817" sldId="263"/>
            <ac:picMk id="14" creationId="{9ADB01F0-F754-4806-B985-AD89A275923F}"/>
          </ac:picMkLst>
        </pc:picChg>
      </pc:sldChg>
    </pc:docChg>
  </pc:docChgLst>
  <pc:docChgLst>
    <pc:chgData name="Кайтаева Мария" userId="a120cc108cda1617" providerId="Windows Live" clId="Web-{74B9CE3F-7D3B-44FF-AA0F-67ABDF4D3FAC}"/>
    <pc:docChg chg="modSld">
      <pc:chgData name="Кайтаева Мария" userId="a120cc108cda1617" providerId="Windows Live" clId="Web-{74B9CE3F-7D3B-44FF-AA0F-67ABDF4D3FAC}" dt="2020-03-20T17:07:17.147" v="703" actId="1076"/>
      <pc:docMkLst>
        <pc:docMk/>
      </pc:docMkLst>
      <pc:sldChg chg="addSp modSp">
        <pc:chgData name="Кайтаева Мария" userId="a120cc108cda1617" providerId="Windows Live" clId="Web-{74B9CE3F-7D3B-44FF-AA0F-67ABDF4D3FAC}" dt="2020-03-20T16:52:47.645" v="676" actId="1076"/>
        <pc:sldMkLst>
          <pc:docMk/>
          <pc:sldMk cId="1351651579" sldId="256"/>
        </pc:sldMkLst>
        <pc:spChg chg="mod">
          <ac:chgData name="Кайтаева Мария" userId="a120cc108cda1617" providerId="Windows Live" clId="Web-{74B9CE3F-7D3B-44FF-AA0F-67ABDF4D3FAC}" dt="2020-03-20T16:51:14.020" v="673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Кайтаева Мария" userId="a120cc108cda1617" providerId="Windows Live" clId="Web-{74B9CE3F-7D3B-44FF-AA0F-67ABDF4D3FAC}" dt="2020-03-20T16:20:01.561" v="148" actId="20577"/>
          <ac:spMkLst>
            <pc:docMk/>
            <pc:sldMk cId="1351651579" sldId="256"/>
            <ac:spMk id="3" creationId="{00000000-0000-0000-0000-000000000000}"/>
          </ac:spMkLst>
        </pc:spChg>
        <pc:picChg chg="add mod">
          <ac:chgData name="Кайтаева Мария" userId="a120cc108cda1617" providerId="Windows Live" clId="Web-{74B9CE3F-7D3B-44FF-AA0F-67ABDF4D3FAC}" dt="2020-03-20T16:52:47.645" v="676" actId="1076"/>
          <ac:picMkLst>
            <pc:docMk/>
            <pc:sldMk cId="1351651579" sldId="256"/>
            <ac:picMk id="4" creationId="{56091B6F-0773-4E56-8F8C-810EF9523D79}"/>
          </ac:picMkLst>
        </pc:picChg>
      </pc:sldChg>
      <pc:sldChg chg="addSp delSp modSp">
        <pc:chgData name="Кайтаева Мария" userId="a120cc108cda1617" providerId="Windows Live" clId="Web-{74B9CE3F-7D3B-44FF-AA0F-67ABDF4D3FAC}" dt="2020-03-20T16:54:12.333" v="682" actId="1076"/>
        <pc:sldMkLst>
          <pc:docMk/>
          <pc:sldMk cId="2506793992" sldId="257"/>
        </pc:sldMkLst>
        <pc:spChg chg="mod">
          <ac:chgData name="Кайтаева Мария" userId="a120cc108cda1617" providerId="Windows Live" clId="Web-{74B9CE3F-7D3B-44FF-AA0F-67ABDF4D3FAC}" dt="2020-03-20T16:54:12.333" v="682" actId="1076"/>
          <ac:spMkLst>
            <pc:docMk/>
            <pc:sldMk cId="2506793992" sldId="257"/>
            <ac:spMk id="2" creationId="{E2130A8E-529D-44F5-A5A1-786E539ED9ED}"/>
          </ac:spMkLst>
        </pc:spChg>
        <pc:picChg chg="add del mod">
          <ac:chgData name="Кайтаева Мария" userId="a120cc108cda1617" providerId="Windows Live" clId="Web-{74B9CE3F-7D3B-44FF-AA0F-67ABDF4D3FAC}" dt="2020-03-20T16:54:01.676" v="679"/>
          <ac:picMkLst>
            <pc:docMk/>
            <pc:sldMk cId="2506793992" sldId="257"/>
            <ac:picMk id="19" creationId="{59CA662B-9080-483E-9021-A6C86E4A814C}"/>
          </ac:picMkLst>
        </pc:picChg>
        <pc:picChg chg="add mod">
          <ac:chgData name="Кайтаева Мария" userId="a120cc108cda1617" providerId="Windows Live" clId="Web-{74B9CE3F-7D3B-44FF-AA0F-67ABDF4D3FAC}" dt="2020-03-20T16:54:08.474" v="681" actId="1076"/>
          <ac:picMkLst>
            <pc:docMk/>
            <pc:sldMk cId="2506793992" sldId="257"/>
            <ac:picMk id="21" creationId="{9A8E8554-5F4A-425B-B235-2BD27B8F1C40}"/>
          </ac:picMkLst>
        </pc:picChg>
      </pc:sldChg>
      <pc:sldChg chg="addSp delSp modSp">
        <pc:chgData name="Кайтаева Мария" userId="a120cc108cda1617" providerId="Windows Live" clId="Web-{74B9CE3F-7D3B-44FF-AA0F-67ABDF4D3FAC}" dt="2020-03-20T17:02:51.928" v="699" actId="1076"/>
        <pc:sldMkLst>
          <pc:docMk/>
          <pc:sldMk cId="1892170308" sldId="258"/>
        </pc:sldMkLst>
        <pc:picChg chg="add del mod">
          <ac:chgData name="Кайтаева Мария" userId="a120cc108cda1617" providerId="Windows Live" clId="Web-{74B9CE3F-7D3B-44FF-AA0F-67ABDF4D3FAC}" dt="2020-03-20T17:02:44.959" v="697"/>
          <ac:picMkLst>
            <pc:docMk/>
            <pc:sldMk cId="1892170308" sldId="258"/>
            <ac:picMk id="4" creationId="{F4FFBC75-D4AD-4B1D-8EEA-5BAE205C66CB}"/>
          </ac:picMkLst>
        </pc:picChg>
        <pc:picChg chg="add mod">
          <ac:chgData name="Кайтаева Мария" userId="a120cc108cda1617" providerId="Windows Live" clId="Web-{74B9CE3F-7D3B-44FF-AA0F-67ABDF4D3FAC}" dt="2020-03-20T17:02:51.928" v="699" actId="1076"/>
          <ac:picMkLst>
            <pc:docMk/>
            <pc:sldMk cId="1892170308" sldId="258"/>
            <ac:picMk id="6" creationId="{98A5FA74-F6C1-4F72-834B-32B27AE5DCD8}"/>
          </ac:picMkLst>
        </pc:picChg>
      </pc:sldChg>
      <pc:sldChg chg="addSp modSp">
        <pc:chgData name="Кайтаева Мария" userId="a120cc108cda1617" providerId="Windows Live" clId="Web-{74B9CE3F-7D3B-44FF-AA0F-67ABDF4D3FAC}" dt="2020-03-20T17:07:17.147" v="703" actId="1076"/>
        <pc:sldMkLst>
          <pc:docMk/>
          <pc:sldMk cId="2774652198" sldId="259"/>
        </pc:sldMkLst>
        <pc:picChg chg="add mod">
          <ac:chgData name="Кайтаева Мария" userId="a120cc108cda1617" providerId="Windows Live" clId="Web-{74B9CE3F-7D3B-44FF-AA0F-67ABDF4D3FAC}" dt="2020-03-20T17:07:17.147" v="703" actId="1076"/>
          <ac:picMkLst>
            <pc:docMk/>
            <pc:sldMk cId="2774652198" sldId="259"/>
            <ac:picMk id="5" creationId="{15E9E100-B48D-47E0-9365-7F64A779C1F4}"/>
          </ac:picMkLst>
        </pc:picChg>
      </pc:sldChg>
      <pc:sldChg chg="addSp modSp">
        <pc:chgData name="Кайтаева Мария" userId="a120cc108cda1617" providerId="Windows Live" clId="Web-{74B9CE3F-7D3B-44FF-AA0F-67ABDF4D3FAC}" dt="2020-03-20T16:55:58.989" v="688" actId="1076"/>
        <pc:sldMkLst>
          <pc:docMk/>
          <pc:sldMk cId="2848076460" sldId="260"/>
        </pc:sldMkLst>
        <pc:spChg chg="mod">
          <ac:chgData name="Кайтаева Мария" userId="a120cc108cda1617" providerId="Windows Live" clId="Web-{74B9CE3F-7D3B-44FF-AA0F-67ABDF4D3FAC}" dt="2020-03-20T16:32:02.720" v="378" actId="20577"/>
          <ac:spMkLst>
            <pc:docMk/>
            <pc:sldMk cId="2848076460" sldId="260"/>
            <ac:spMk id="2" creationId="{FF346069-930E-4AAB-9E69-C4D6DADAB3D3}"/>
          </ac:spMkLst>
        </pc:spChg>
        <pc:spChg chg="mod">
          <ac:chgData name="Кайтаева Мария" userId="a120cc108cda1617" providerId="Windows Live" clId="Web-{74B9CE3F-7D3B-44FF-AA0F-67ABDF4D3FAC}" dt="2020-03-20T16:32:08.782" v="383" actId="20577"/>
          <ac:spMkLst>
            <pc:docMk/>
            <pc:sldMk cId="2848076460" sldId="260"/>
            <ac:spMk id="3" creationId="{D4C4B0C3-8E2D-4C57-990A-2A440DB6EC5F}"/>
          </ac:spMkLst>
        </pc:spChg>
        <pc:picChg chg="add mod">
          <ac:chgData name="Кайтаева Мария" userId="a120cc108cda1617" providerId="Windows Live" clId="Web-{74B9CE3F-7D3B-44FF-AA0F-67ABDF4D3FAC}" dt="2020-03-20T16:55:58.989" v="688" actId="1076"/>
          <ac:picMkLst>
            <pc:docMk/>
            <pc:sldMk cId="2848076460" sldId="260"/>
            <ac:picMk id="4" creationId="{208377F0-CDA1-499E-AB68-826DB4F52258}"/>
          </ac:picMkLst>
        </pc:picChg>
      </pc:sldChg>
      <pc:sldChg chg="addSp delSp modSp mod setBg">
        <pc:chgData name="Кайтаева Мария" userId="a120cc108cda1617" providerId="Windows Live" clId="Web-{74B9CE3F-7D3B-44FF-AA0F-67ABDF4D3FAC}" dt="2020-03-20T17:00:58.162" v="695" actId="14100"/>
        <pc:sldMkLst>
          <pc:docMk/>
          <pc:sldMk cId="4192847628" sldId="261"/>
        </pc:sldMkLst>
        <pc:spChg chg="mod">
          <ac:chgData name="Кайтаева Мария" userId="a120cc108cda1617" providerId="Windows Live" clId="Web-{74B9CE3F-7D3B-44FF-AA0F-67ABDF4D3FAC}" dt="2020-03-20T17:00:42.724" v="694"/>
          <ac:spMkLst>
            <pc:docMk/>
            <pc:sldMk cId="4192847628" sldId="261"/>
            <ac:spMk id="2" creationId="{FB9E48B7-DD68-4E86-9E7F-ED51737AE634}"/>
          </ac:spMkLst>
        </pc:spChg>
        <pc:spChg chg="mod">
          <ac:chgData name="Кайтаева Мария" userId="a120cc108cda1617" providerId="Windows Live" clId="Web-{74B9CE3F-7D3B-44FF-AA0F-67ABDF4D3FAC}" dt="2020-03-20T17:00:42.724" v="694"/>
          <ac:spMkLst>
            <pc:docMk/>
            <pc:sldMk cId="4192847628" sldId="261"/>
            <ac:spMk id="3" creationId="{47CBA30F-86EA-4603-8CCE-32204F002BD8}"/>
          </ac:spMkLst>
        </pc:spChg>
        <pc:spChg chg="add del">
          <ac:chgData name="Кайтаева Мария" userId="a120cc108cda1617" providerId="Windows Live" clId="Web-{74B9CE3F-7D3B-44FF-AA0F-67ABDF4D3FAC}" dt="2020-03-20T17:00:42.724" v="694"/>
          <ac:spMkLst>
            <pc:docMk/>
            <pc:sldMk cId="4192847628" sldId="261"/>
            <ac:spMk id="9" creationId="{AA866F0E-F54B-4BF5-8A88-7D97BD45FC0C}"/>
          </ac:spMkLst>
        </pc:spChg>
        <pc:spChg chg="add del">
          <ac:chgData name="Кайтаева Мария" userId="a120cc108cda1617" providerId="Windows Live" clId="Web-{74B9CE3F-7D3B-44FF-AA0F-67ABDF4D3FAC}" dt="2020-03-20T17:00:42.724" v="694"/>
          <ac:spMkLst>
            <pc:docMk/>
            <pc:sldMk cId="4192847628" sldId="261"/>
            <ac:spMk id="11" creationId="{536F6B5C-2B5F-4FEE-8263-34996D29DC5C}"/>
          </ac:spMkLst>
        </pc:spChg>
        <pc:spChg chg="add del">
          <ac:chgData name="Кайтаева Мария" userId="a120cc108cda1617" providerId="Windows Live" clId="Web-{74B9CE3F-7D3B-44FF-AA0F-67ABDF4D3FAC}" dt="2020-03-20T17:00:42.724" v="694"/>
          <ac:spMkLst>
            <pc:docMk/>
            <pc:sldMk cId="4192847628" sldId="261"/>
            <ac:spMk id="13" creationId="{8229EC50-E910-4AE2-9EEA-604A81EF6147}"/>
          </ac:spMkLst>
        </pc:spChg>
        <pc:picChg chg="add mod">
          <ac:chgData name="Кайтаева Мария" userId="a120cc108cda1617" providerId="Windows Live" clId="Web-{74B9CE3F-7D3B-44FF-AA0F-67ABDF4D3FAC}" dt="2020-03-20T17:00:58.162" v="695" actId="14100"/>
          <ac:picMkLst>
            <pc:docMk/>
            <pc:sldMk cId="4192847628" sldId="261"/>
            <ac:picMk id="4" creationId="{74388EB3-8092-4B3E-81E3-370C6880CBAC}"/>
          </ac:picMkLst>
        </pc:picChg>
      </pc:sldChg>
    </pc:docChg>
  </pc:docChgLst>
  <pc:docChgLst>
    <pc:chgData clId="Web-{74B9CE3F-7D3B-44FF-AA0F-67ABDF4D3FAC}"/>
    <pc:docChg chg="modSld">
      <pc:chgData name="" userId="" providerId="" clId="Web-{74B9CE3F-7D3B-44FF-AA0F-67ABDF4D3FAC}" dt="2020-03-20T16:19:11.108" v="9" actId="20577"/>
      <pc:docMkLst>
        <pc:docMk/>
      </pc:docMkLst>
      <pc:sldChg chg="modSp">
        <pc:chgData name="" userId="" providerId="" clId="Web-{74B9CE3F-7D3B-44FF-AA0F-67ABDF4D3FAC}" dt="2020-03-20T16:19:11.108" v="8" actId="20577"/>
        <pc:sldMkLst>
          <pc:docMk/>
          <pc:sldMk cId="1351651579" sldId="256"/>
        </pc:sldMkLst>
        <pc:spChg chg="mod">
          <ac:chgData name="" userId="" providerId="" clId="Web-{74B9CE3F-7D3B-44FF-AA0F-67ABDF4D3FAC}" dt="2020-03-20T16:19:11.108" v="8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  <pc:docChgLst>
    <pc:chgData name="Кайтаева Мария" userId="a120cc108cda1617" providerId="Windows Live" clId="Web-{1EBC0825-5D3C-488D-A51B-9BB919D16837}"/>
    <pc:docChg chg="modSld">
      <pc:chgData name="Кайтаева Мария" userId="a120cc108cda1617" providerId="Windows Live" clId="Web-{1EBC0825-5D3C-488D-A51B-9BB919D16837}" dt="2020-03-20T17:12:00.121" v="38" actId="20577"/>
      <pc:docMkLst>
        <pc:docMk/>
      </pc:docMkLst>
      <pc:sldChg chg="modSp">
        <pc:chgData name="Кайтаева Мария" userId="a120cc108cda1617" providerId="Windows Live" clId="Web-{1EBC0825-5D3C-488D-A51B-9BB919D16837}" dt="2020-03-20T17:12:00.106" v="37" actId="20577"/>
        <pc:sldMkLst>
          <pc:docMk/>
          <pc:sldMk cId="4192847628" sldId="261"/>
        </pc:sldMkLst>
        <pc:spChg chg="mod">
          <ac:chgData name="Кайтаева Мария" userId="a120cc108cda1617" providerId="Windows Live" clId="Web-{1EBC0825-5D3C-488D-A51B-9BB919D16837}" dt="2020-03-20T17:12:00.106" v="37" actId="20577"/>
          <ac:spMkLst>
            <pc:docMk/>
            <pc:sldMk cId="4192847628" sldId="261"/>
            <ac:spMk id="3" creationId="{47CBA30F-86EA-4603-8CCE-32204F002BD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ACF83-9B3A-495A-BA7A-3F89D7FCA4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C79902-C63D-4204-A5C6-E9053A58555B}">
      <dgm:prSet/>
      <dgm:spPr/>
      <dgm:t>
        <a:bodyPr/>
        <a:lstStyle/>
        <a:p>
          <a:r>
            <a:rPr lang="en-US" dirty="0"/>
            <a:t>Гулькин Алексей</a:t>
          </a:r>
          <a:r>
            <a:rPr lang="ru-RU" dirty="0"/>
            <a:t> (сбор и анализ данных, разработка модели)</a:t>
          </a:r>
          <a:r>
            <a:rPr lang="en-US" dirty="0"/>
            <a:t> </a:t>
          </a:r>
        </a:p>
      </dgm:t>
    </dgm:pt>
    <dgm:pt modelId="{22636531-745C-4855-B296-931419E2E0EC}" type="parTrans" cxnId="{75198F66-AD22-49A8-B1B0-2CC0B502EC85}">
      <dgm:prSet/>
      <dgm:spPr/>
      <dgm:t>
        <a:bodyPr/>
        <a:lstStyle/>
        <a:p>
          <a:endParaRPr lang="en-US"/>
        </a:p>
      </dgm:t>
    </dgm:pt>
    <dgm:pt modelId="{ED4ECD8A-008B-43F9-9EC3-87777D01AA24}" type="sibTrans" cxnId="{75198F66-AD22-49A8-B1B0-2CC0B502EC85}">
      <dgm:prSet/>
      <dgm:spPr/>
      <dgm:t>
        <a:bodyPr/>
        <a:lstStyle/>
        <a:p>
          <a:endParaRPr lang="en-US"/>
        </a:p>
      </dgm:t>
    </dgm:pt>
    <dgm:pt modelId="{86C3BD81-F243-4BA4-9609-C97E76995508}">
      <dgm:prSet/>
      <dgm:spPr/>
      <dgm:t>
        <a:bodyPr/>
        <a:lstStyle/>
        <a:p>
          <a:r>
            <a:rPr lang="en-US" dirty="0"/>
            <a:t>Кайтаева Мария</a:t>
          </a:r>
          <a:r>
            <a:rPr lang="ru-RU" dirty="0"/>
            <a:t> (</a:t>
          </a:r>
          <a:r>
            <a:rPr lang="en-US" dirty="0"/>
            <a:t> </a:t>
          </a:r>
          <a:r>
            <a:rPr lang="ru-RU" dirty="0"/>
            <a:t>сбор и анализ данных, разработка модели)</a:t>
          </a:r>
          <a:endParaRPr lang="en-US" dirty="0"/>
        </a:p>
      </dgm:t>
    </dgm:pt>
    <dgm:pt modelId="{1A6DE282-B7C9-40CF-8280-3B73199D4311}" type="parTrans" cxnId="{859FD05E-6413-47E1-BD99-58D343840467}">
      <dgm:prSet/>
      <dgm:spPr/>
      <dgm:t>
        <a:bodyPr/>
        <a:lstStyle/>
        <a:p>
          <a:endParaRPr lang="en-US"/>
        </a:p>
      </dgm:t>
    </dgm:pt>
    <dgm:pt modelId="{9121228C-9EAA-424F-812F-145CD6119C20}" type="sibTrans" cxnId="{859FD05E-6413-47E1-BD99-58D343840467}">
      <dgm:prSet/>
      <dgm:spPr/>
      <dgm:t>
        <a:bodyPr/>
        <a:lstStyle/>
        <a:p>
          <a:endParaRPr lang="en-US"/>
        </a:p>
      </dgm:t>
    </dgm:pt>
    <dgm:pt modelId="{4B8D1086-C2F2-415B-A99B-86F0C982E20A}">
      <dgm:prSet/>
      <dgm:spPr/>
      <dgm:t>
        <a:bodyPr/>
        <a:lstStyle/>
        <a:p>
          <a:r>
            <a:rPr lang="en-US" dirty="0"/>
            <a:t>Савенкова Татьяна </a:t>
          </a:r>
          <a:r>
            <a:rPr lang="ru-RU" dirty="0"/>
            <a:t>(разработка модели, интерфейса)</a:t>
          </a:r>
          <a:endParaRPr lang="en-US" dirty="0"/>
        </a:p>
      </dgm:t>
    </dgm:pt>
    <dgm:pt modelId="{E9761BE9-3E2A-4EA7-9DD0-3B6AEE3C00DD}" type="parTrans" cxnId="{1FE68FAD-BB0C-4F8E-A1E3-1C85B5EA1AB4}">
      <dgm:prSet/>
      <dgm:spPr/>
      <dgm:t>
        <a:bodyPr/>
        <a:lstStyle/>
        <a:p>
          <a:endParaRPr lang="en-US"/>
        </a:p>
      </dgm:t>
    </dgm:pt>
    <dgm:pt modelId="{33614E21-4567-40FA-A2C7-9E01F65FFDB8}" type="sibTrans" cxnId="{1FE68FAD-BB0C-4F8E-A1E3-1C85B5EA1AB4}">
      <dgm:prSet/>
      <dgm:spPr/>
      <dgm:t>
        <a:bodyPr/>
        <a:lstStyle/>
        <a:p>
          <a:endParaRPr lang="en-US"/>
        </a:p>
      </dgm:t>
    </dgm:pt>
    <dgm:pt modelId="{A4B049FA-889C-4854-8E7E-0E3DD62E1DB4}">
      <dgm:prSet/>
      <dgm:spPr/>
      <dgm:t>
        <a:bodyPr/>
        <a:lstStyle/>
        <a:p>
          <a:r>
            <a:rPr lang="en-US" dirty="0"/>
            <a:t>Саматов Ярослав </a:t>
          </a:r>
          <a:r>
            <a:rPr lang="ru-RU" dirty="0"/>
            <a:t>(разработка модели, интерфейса)</a:t>
          </a:r>
          <a:endParaRPr lang="en-US" dirty="0"/>
        </a:p>
      </dgm:t>
    </dgm:pt>
    <dgm:pt modelId="{35C813F6-6464-4BD1-9325-C65DC5A8C750}" type="parTrans" cxnId="{85628311-AAA5-42E5-A97F-6D1594ED9535}">
      <dgm:prSet/>
      <dgm:spPr/>
      <dgm:t>
        <a:bodyPr/>
        <a:lstStyle/>
        <a:p>
          <a:endParaRPr lang="en-US"/>
        </a:p>
      </dgm:t>
    </dgm:pt>
    <dgm:pt modelId="{55140F65-3DF6-459A-A36E-C4CFF4E664D4}" type="sibTrans" cxnId="{85628311-AAA5-42E5-A97F-6D1594ED9535}">
      <dgm:prSet/>
      <dgm:spPr/>
      <dgm:t>
        <a:bodyPr/>
        <a:lstStyle/>
        <a:p>
          <a:endParaRPr lang="en-US"/>
        </a:p>
      </dgm:t>
    </dgm:pt>
    <dgm:pt modelId="{4B99E4E6-E076-4870-A52D-9B986A9BB688}">
      <dgm:prSet/>
      <dgm:spPr/>
      <dgm:t>
        <a:bodyPr/>
        <a:lstStyle/>
        <a:p>
          <a:r>
            <a:rPr lang="en-US" dirty="0"/>
            <a:t>Сапарова Дарья</a:t>
          </a:r>
          <a:r>
            <a:rPr lang="ru-RU" dirty="0"/>
            <a:t> (разработка модели)</a:t>
          </a:r>
          <a:r>
            <a:rPr lang="en-US" dirty="0"/>
            <a:t> </a:t>
          </a:r>
        </a:p>
      </dgm:t>
    </dgm:pt>
    <dgm:pt modelId="{761478E9-B950-4761-BA60-46B873296D17}" type="parTrans" cxnId="{78DE20BF-5903-4C10-BC82-9053BB6C2379}">
      <dgm:prSet/>
      <dgm:spPr/>
      <dgm:t>
        <a:bodyPr/>
        <a:lstStyle/>
        <a:p>
          <a:endParaRPr lang="en-US"/>
        </a:p>
      </dgm:t>
    </dgm:pt>
    <dgm:pt modelId="{0C64579F-FC1D-4C0A-A5E2-C8E494004ED4}" type="sibTrans" cxnId="{78DE20BF-5903-4C10-BC82-9053BB6C2379}">
      <dgm:prSet/>
      <dgm:spPr/>
      <dgm:t>
        <a:bodyPr/>
        <a:lstStyle/>
        <a:p>
          <a:endParaRPr lang="en-US"/>
        </a:p>
      </dgm:t>
    </dgm:pt>
    <dgm:pt modelId="{726AC604-CA3D-4E66-B6C1-407D22F3DDE5}">
      <dgm:prSet/>
      <dgm:spPr/>
      <dgm:t>
        <a:bodyPr/>
        <a:lstStyle/>
        <a:p>
          <a:r>
            <a:rPr lang="en-US" dirty="0"/>
            <a:t>Тарасова Екатерина (</a:t>
          </a:r>
          <a:r>
            <a:rPr lang="ru-RU" dirty="0"/>
            <a:t>сбор и анализ данных)</a:t>
          </a:r>
          <a:r>
            <a:rPr lang="en-US" dirty="0"/>
            <a:t> </a:t>
          </a:r>
        </a:p>
      </dgm:t>
    </dgm:pt>
    <dgm:pt modelId="{2CE16F3C-A76F-4687-BC57-3113A63FC757}" type="parTrans" cxnId="{15191D56-3EE0-47BE-ADA9-2487F1E3CA77}">
      <dgm:prSet/>
      <dgm:spPr/>
      <dgm:t>
        <a:bodyPr/>
        <a:lstStyle/>
        <a:p>
          <a:endParaRPr lang="en-US"/>
        </a:p>
      </dgm:t>
    </dgm:pt>
    <dgm:pt modelId="{42F0E1CF-6F0F-42C2-87A2-705FFE2A7161}" type="sibTrans" cxnId="{15191D56-3EE0-47BE-ADA9-2487F1E3CA77}">
      <dgm:prSet/>
      <dgm:spPr/>
      <dgm:t>
        <a:bodyPr/>
        <a:lstStyle/>
        <a:p>
          <a:endParaRPr lang="en-US"/>
        </a:p>
      </dgm:t>
    </dgm:pt>
    <dgm:pt modelId="{C96C5619-6CD3-4523-BE92-C4D749453DBA}" type="pres">
      <dgm:prSet presAssocID="{2C4ACF83-9B3A-495A-BA7A-3F89D7FCA4C4}" presName="linear" presStyleCnt="0">
        <dgm:presLayoutVars>
          <dgm:animLvl val="lvl"/>
          <dgm:resizeHandles val="exact"/>
        </dgm:presLayoutVars>
      </dgm:prSet>
      <dgm:spPr/>
    </dgm:pt>
    <dgm:pt modelId="{90D3D664-0303-4038-8166-634E5BF3B7F7}" type="pres">
      <dgm:prSet presAssocID="{48C79902-C63D-4204-A5C6-E9053A58555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CB6E171-E008-4AEB-BD4C-7E1D209DB2BE}" type="pres">
      <dgm:prSet presAssocID="{ED4ECD8A-008B-43F9-9EC3-87777D01AA24}" presName="spacer" presStyleCnt="0"/>
      <dgm:spPr/>
    </dgm:pt>
    <dgm:pt modelId="{118BC81B-8AFB-4A74-B72D-2D7BF789B544}" type="pres">
      <dgm:prSet presAssocID="{86C3BD81-F243-4BA4-9609-C97E7699550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2888CC-4CBF-474A-90D6-C2A5A6409013}" type="pres">
      <dgm:prSet presAssocID="{9121228C-9EAA-424F-812F-145CD6119C20}" presName="spacer" presStyleCnt="0"/>
      <dgm:spPr/>
    </dgm:pt>
    <dgm:pt modelId="{0434B233-813B-47BB-B827-1948F3DA5B7A}" type="pres">
      <dgm:prSet presAssocID="{4B8D1086-C2F2-415B-A99B-86F0C982E20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D5B1953-9919-4B01-BCE0-9969E77B37E2}" type="pres">
      <dgm:prSet presAssocID="{33614E21-4567-40FA-A2C7-9E01F65FFDB8}" presName="spacer" presStyleCnt="0"/>
      <dgm:spPr/>
    </dgm:pt>
    <dgm:pt modelId="{5BB4B5A2-967C-4975-8CC1-939D2FBB9872}" type="pres">
      <dgm:prSet presAssocID="{A4B049FA-889C-4854-8E7E-0E3DD62E1DB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0C67A0B-C4E3-49CC-8869-C9114CC7BCA3}" type="pres">
      <dgm:prSet presAssocID="{55140F65-3DF6-459A-A36E-C4CFF4E664D4}" presName="spacer" presStyleCnt="0"/>
      <dgm:spPr/>
    </dgm:pt>
    <dgm:pt modelId="{09A4F892-CB87-4559-AF83-4754BF1F777D}" type="pres">
      <dgm:prSet presAssocID="{4B99E4E6-E076-4870-A52D-9B986A9BB6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A27C81-7759-4228-A1C9-5A04D8DA6AC6}" type="pres">
      <dgm:prSet presAssocID="{0C64579F-FC1D-4C0A-A5E2-C8E494004ED4}" presName="spacer" presStyleCnt="0"/>
      <dgm:spPr/>
    </dgm:pt>
    <dgm:pt modelId="{11CCC491-57F8-43E6-918B-B11FBD7BF719}" type="pres">
      <dgm:prSet presAssocID="{726AC604-CA3D-4E66-B6C1-407D22F3DDE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5628311-AAA5-42E5-A97F-6D1594ED9535}" srcId="{2C4ACF83-9B3A-495A-BA7A-3F89D7FCA4C4}" destId="{A4B049FA-889C-4854-8E7E-0E3DD62E1DB4}" srcOrd="3" destOrd="0" parTransId="{35C813F6-6464-4BD1-9325-C65DC5A8C750}" sibTransId="{55140F65-3DF6-459A-A36E-C4CFF4E664D4}"/>
    <dgm:cxn modelId="{859FD05E-6413-47E1-BD99-58D343840467}" srcId="{2C4ACF83-9B3A-495A-BA7A-3F89D7FCA4C4}" destId="{86C3BD81-F243-4BA4-9609-C97E76995508}" srcOrd="1" destOrd="0" parTransId="{1A6DE282-B7C9-40CF-8280-3B73199D4311}" sibTransId="{9121228C-9EAA-424F-812F-145CD6119C20}"/>
    <dgm:cxn modelId="{75198F66-AD22-49A8-B1B0-2CC0B502EC85}" srcId="{2C4ACF83-9B3A-495A-BA7A-3F89D7FCA4C4}" destId="{48C79902-C63D-4204-A5C6-E9053A58555B}" srcOrd="0" destOrd="0" parTransId="{22636531-745C-4855-B296-931419E2E0EC}" sibTransId="{ED4ECD8A-008B-43F9-9EC3-87777D01AA24}"/>
    <dgm:cxn modelId="{15191D56-3EE0-47BE-ADA9-2487F1E3CA77}" srcId="{2C4ACF83-9B3A-495A-BA7A-3F89D7FCA4C4}" destId="{726AC604-CA3D-4E66-B6C1-407D22F3DDE5}" srcOrd="5" destOrd="0" parTransId="{2CE16F3C-A76F-4687-BC57-3113A63FC757}" sibTransId="{42F0E1CF-6F0F-42C2-87A2-705FFE2A7161}"/>
    <dgm:cxn modelId="{CD9C9994-3024-4B09-B7AB-3B714C3D16BC}" type="presOf" srcId="{4B99E4E6-E076-4870-A52D-9B986A9BB688}" destId="{09A4F892-CB87-4559-AF83-4754BF1F777D}" srcOrd="0" destOrd="0" presId="urn:microsoft.com/office/officeart/2005/8/layout/vList2"/>
    <dgm:cxn modelId="{A83BC9A1-4AE1-45F6-85D6-F0E72DD1C5C4}" type="presOf" srcId="{48C79902-C63D-4204-A5C6-E9053A58555B}" destId="{90D3D664-0303-4038-8166-634E5BF3B7F7}" srcOrd="0" destOrd="0" presId="urn:microsoft.com/office/officeart/2005/8/layout/vList2"/>
    <dgm:cxn modelId="{1FE68FAD-BB0C-4F8E-A1E3-1C85B5EA1AB4}" srcId="{2C4ACF83-9B3A-495A-BA7A-3F89D7FCA4C4}" destId="{4B8D1086-C2F2-415B-A99B-86F0C982E20A}" srcOrd="2" destOrd="0" parTransId="{E9761BE9-3E2A-4EA7-9DD0-3B6AEE3C00DD}" sibTransId="{33614E21-4567-40FA-A2C7-9E01F65FFDB8}"/>
    <dgm:cxn modelId="{67E043AF-0E6B-47B5-913C-87F34B7BA7CD}" type="presOf" srcId="{726AC604-CA3D-4E66-B6C1-407D22F3DDE5}" destId="{11CCC491-57F8-43E6-918B-B11FBD7BF719}" srcOrd="0" destOrd="0" presId="urn:microsoft.com/office/officeart/2005/8/layout/vList2"/>
    <dgm:cxn modelId="{78DE20BF-5903-4C10-BC82-9053BB6C2379}" srcId="{2C4ACF83-9B3A-495A-BA7A-3F89D7FCA4C4}" destId="{4B99E4E6-E076-4870-A52D-9B986A9BB688}" srcOrd="4" destOrd="0" parTransId="{761478E9-B950-4761-BA60-46B873296D17}" sibTransId="{0C64579F-FC1D-4C0A-A5E2-C8E494004ED4}"/>
    <dgm:cxn modelId="{3FB31DD2-536B-43E4-8ACC-983DF7C847FE}" type="presOf" srcId="{4B8D1086-C2F2-415B-A99B-86F0C982E20A}" destId="{0434B233-813B-47BB-B827-1948F3DA5B7A}" srcOrd="0" destOrd="0" presId="urn:microsoft.com/office/officeart/2005/8/layout/vList2"/>
    <dgm:cxn modelId="{8E39AAE3-C634-454F-B934-57197B7840C7}" type="presOf" srcId="{2C4ACF83-9B3A-495A-BA7A-3F89D7FCA4C4}" destId="{C96C5619-6CD3-4523-BE92-C4D749453DBA}" srcOrd="0" destOrd="0" presId="urn:microsoft.com/office/officeart/2005/8/layout/vList2"/>
    <dgm:cxn modelId="{DD1C44EC-6784-4BD6-A185-6C3E1DA6FFFF}" type="presOf" srcId="{86C3BD81-F243-4BA4-9609-C97E76995508}" destId="{118BC81B-8AFB-4A74-B72D-2D7BF789B544}" srcOrd="0" destOrd="0" presId="urn:microsoft.com/office/officeart/2005/8/layout/vList2"/>
    <dgm:cxn modelId="{C7920AFC-BB36-40AE-AAC8-EF39C3AEE1DD}" type="presOf" srcId="{A4B049FA-889C-4854-8E7E-0E3DD62E1DB4}" destId="{5BB4B5A2-967C-4975-8CC1-939D2FBB9872}" srcOrd="0" destOrd="0" presId="urn:microsoft.com/office/officeart/2005/8/layout/vList2"/>
    <dgm:cxn modelId="{34A97E32-5CC0-4276-AC45-A0B17856BDF7}" type="presParOf" srcId="{C96C5619-6CD3-4523-BE92-C4D749453DBA}" destId="{90D3D664-0303-4038-8166-634E5BF3B7F7}" srcOrd="0" destOrd="0" presId="urn:microsoft.com/office/officeart/2005/8/layout/vList2"/>
    <dgm:cxn modelId="{8D220AF5-39F5-48E2-B7DB-CDDEA37A5DB3}" type="presParOf" srcId="{C96C5619-6CD3-4523-BE92-C4D749453DBA}" destId="{6CB6E171-E008-4AEB-BD4C-7E1D209DB2BE}" srcOrd="1" destOrd="0" presId="urn:microsoft.com/office/officeart/2005/8/layout/vList2"/>
    <dgm:cxn modelId="{A0A2F760-CC6D-4FE5-A65B-9D62D50183F4}" type="presParOf" srcId="{C96C5619-6CD3-4523-BE92-C4D749453DBA}" destId="{118BC81B-8AFB-4A74-B72D-2D7BF789B544}" srcOrd="2" destOrd="0" presId="urn:microsoft.com/office/officeart/2005/8/layout/vList2"/>
    <dgm:cxn modelId="{5656C2D3-1316-4CF4-898B-85836744FF24}" type="presParOf" srcId="{C96C5619-6CD3-4523-BE92-C4D749453DBA}" destId="{7B2888CC-4CBF-474A-90D6-C2A5A6409013}" srcOrd="3" destOrd="0" presId="urn:microsoft.com/office/officeart/2005/8/layout/vList2"/>
    <dgm:cxn modelId="{8FF53D6E-53B6-4859-A28D-F2E777EF4AB9}" type="presParOf" srcId="{C96C5619-6CD3-4523-BE92-C4D749453DBA}" destId="{0434B233-813B-47BB-B827-1948F3DA5B7A}" srcOrd="4" destOrd="0" presId="urn:microsoft.com/office/officeart/2005/8/layout/vList2"/>
    <dgm:cxn modelId="{93EB2D85-8EC5-45A2-A8B8-7624759DE0CB}" type="presParOf" srcId="{C96C5619-6CD3-4523-BE92-C4D749453DBA}" destId="{3D5B1953-9919-4B01-BCE0-9969E77B37E2}" srcOrd="5" destOrd="0" presId="urn:microsoft.com/office/officeart/2005/8/layout/vList2"/>
    <dgm:cxn modelId="{A937D48C-6339-4679-AD7E-652FFDB73B7F}" type="presParOf" srcId="{C96C5619-6CD3-4523-BE92-C4D749453DBA}" destId="{5BB4B5A2-967C-4975-8CC1-939D2FBB9872}" srcOrd="6" destOrd="0" presId="urn:microsoft.com/office/officeart/2005/8/layout/vList2"/>
    <dgm:cxn modelId="{87DC2612-0FC1-42DE-8C58-47EB9A1905AC}" type="presParOf" srcId="{C96C5619-6CD3-4523-BE92-C4D749453DBA}" destId="{20C67A0B-C4E3-49CC-8869-C9114CC7BCA3}" srcOrd="7" destOrd="0" presId="urn:microsoft.com/office/officeart/2005/8/layout/vList2"/>
    <dgm:cxn modelId="{2FDDE44F-F15E-46E9-B1FF-4583ECB3B47C}" type="presParOf" srcId="{C96C5619-6CD3-4523-BE92-C4D749453DBA}" destId="{09A4F892-CB87-4559-AF83-4754BF1F777D}" srcOrd="8" destOrd="0" presId="urn:microsoft.com/office/officeart/2005/8/layout/vList2"/>
    <dgm:cxn modelId="{85905F93-84C1-4E4E-8C63-FB57C3DAC159}" type="presParOf" srcId="{C96C5619-6CD3-4523-BE92-C4D749453DBA}" destId="{FEA27C81-7759-4228-A1C9-5A04D8DA6AC6}" srcOrd="9" destOrd="0" presId="urn:microsoft.com/office/officeart/2005/8/layout/vList2"/>
    <dgm:cxn modelId="{5F6C8462-FB38-4F09-93F9-21DCCF2B50A1}" type="presParOf" srcId="{C96C5619-6CD3-4523-BE92-C4D749453DBA}" destId="{11CCC491-57F8-43E6-918B-B11FBD7BF7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3D664-0303-4038-8166-634E5BF3B7F7}">
      <dsp:nvSpPr>
        <dsp:cNvPr id="0" name=""/>
        <dsp:cNvSpPr/>
      </dsp:nvSpPr>
      <dsp:spPr>
        <a:xfrm>
          <a:off x="0" y="5230"/>
          <a:ext cx="3888528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Гулькин Алексей</a:t>
          </a:r>
          <a:r>
            <a:rPr lang="ru-RU" sz="1400" kern="1200" dirty="0"/>
            <a:t> (сбор и анализ данных, разработка модели)</a:t>
          </a:r>
          <a:r>
            <a:rPr lang="en-US" sz="1400" kern="1200" dirty="0"/>
            <a:t> </a:t>
          </a:r>
        </a:p>
      </dsp:txBody>
      <dsp:txXfrm>
        <a:off x="27187" y="32417"/>
        <a:ext cx="3834154" cy="502546"/>
      </dsp:txXfrm>
    </dsp:sp>
    <dsp:sp modelId="{118BC81B-8AFB-4A74-B72D-2D7BF789B544}">
      <dsp:nvSpPr>
        <dsp:cNvPr id="0" name=""/>
        <dsp:cNvSpPr/>
      </dsp:nvSpPr>
      <dsp:spPr>
        <a:xfrm>
          <a:off x="0" y="602470"/>
          <a:ext cx="3888528" cy="556920"/>
        </a:xfrm>
        <a:prstGeom prst="roundRect">
          <a:avLst/>
        </a:prstGeom>
        <a:solidFill>
          <a:schemeClr val="accent5">
            <a:hueOff val="298680"/>
            <a:satOff val="-2173"/>
            <a:lumOff val="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Кайтаева Мария</a:t>
          </a:r>
          <a:r>
            <a:rPr lang="ru-RU" sz="1400" kern="1200" dirty="0"/>
            <a:t> (</a:t>
          </a:r>
          <a:r>
            <a:rPr lang="en-US" sz="1400" kern="1200" dirty="0"/>
            <a:t> </a:t>
          </a:r>
          <a:r>
            <a:rPr lang="ru-RU" sz="1400" kern="1200" dirty="0"/>
            <a:t>сбор и анализ данных, разработка модели)</a:t>
          </a:r>
          <a:endParaRPr lang="en-US" sz="1400" kern="1200" dirty="0"/>
        </a:p>
      </dsp:txBody>
      <dsp:txXfrm>
        <a:off x="27187" y="629657"/>
        <a:ext cx="3834154" cy="502546"/>
      </dsp:txXfrm>
    </dsp:sp>
    <dsp:sp modelId="{0434B233-813B-47BB-B827-1948F3DA5B7A}">
      <dsp:nvSpPr>
        <dsp:cNvPr id="0" name=""/>
        <dsp:cNvSpPr/>
      </dsp:nvSpPr>
      <dsp:spPr>
        <a:xfrm>
          <a:off x="0" y="1199710"/>
          <a:ext cx="3888528" cy="556920"/>
        </a:xfrm>
        <a:prstGeom prst="roundRect">
          <a:avLst/>
        </a:prstGeom>
        <a:solidFill>
          <a:schemeClr val="accent5">
            <a:hueOff val="597360"/>
            <a:satOff val="-4347"/>
            <a:lumOff val="4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Савенкова Татьяна </a:t>
          </a:r>
          <a:r>
            <a:rPr lang="ru-RU" sz="1400" kern="1200" dirty="0"/>
            <a:t>(разработка модели, интерфейса)</a:t>
          </a:r>
          <a:endParaRPr lang="en-US" sz="1400" kern="1200" dirty="0"/>
        </a:p>
      </dsp:txBody>
      <dsp:txXfrm>
        <a:off x="27187" y="1226897"/>
        <a:ext cx="3834154" cy="502546"/>
      </dsp:txXfrm>
    </dsp:sp>
    <dsp:sp modelId="{5BB4B5A2-967C-4975-8CC1-939D2FBB9872}">
      <dsp:nvSpPr>
        <dsp:cNvPr id="0" name=""/>
        <dsp:cNvSpPr/>
      </dsp:nvSpPr>
      <dsp:spPr>
        <a:xfrm>
          <a:off x="0" y="1796950"/>
          <a:ext cx="3888528" cy="556920"/>
        </a:xfrm>
        <a:prstGeom prst="roundRect">
          <a:avLst/>
        </a:prstGeom>
        <a:solidFill>
          <a:schemeClr val="accent5">
            <a:hueOff val="896041"/>
            <a:satOff val="-6520"/>
            <a:lumOff val="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Саматов Ярослав </a:t>
          </a:r>
          <a:r>
            <a:rPr lang="ru-RU" sz="1400" kern="1200" dirty="0"/>
            <a:t>(разработка модели, интерфейса)</a:t>
          </a:r>
          <a:endParaRPr lang="en-US" sz="1400" kern="1200" dirty="0"/>
        </a:p>
      </dsp:txBody>
      <dsp:txXfrm>
        <a:off x="27187" y="1824137"/>
        <a:ext cx="3834154" cy="502546"/>
      </dsp:txXfrm>
    </dsp:sp>
    <dsp:sp modelId="{09A4F892-CB87-4559-AF83-4754BF1F777D}">
      <dsp:nvSpPr>
        <dsp:cNvPr id="0" name=""/>
        <dsp:cNvSpPr/>
      </dsp:nvSpPr>
      <dsp:spPr>
        <a:xfrm>
          <a:off x="0" y="2394190"/>
          <a:ext cx="3888528" cy="556920"/>
        </a:xfrm>
        <a:prstGeom prst="roundRect">
          <a:avLst/>
        </a:prstGeom>
        <a:solidFill>
          <a:schemeClr val="accent5">
            <a:hueOff val="1194721"/>
            <a:satOff val="-8694"/>
            <a:lumOff val="9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Сапарова Дарья</a:t>
          </a:r>
          <a:r>
            <a:rPr lang="ru-RU" sz="1400" kern="1200" dirty="0"/>
            <a:t> (разработка модели)</a:t>
          </a:r>
          <a:r>
            <a:rPr lang="en-US" sz="1400" kern="1200" dirty="0"/>
            <a:t> </a:t>
          </a:r>
        </a:p>
      </dsp:txBody>
      <dsp:txXfrm>
        <a:off x="27187" y="2421377"/>
        <a:ext cx="3834154" cy="502546"/>
      </dsp:txXfrm>
    </dsp:sp>
    <dsp:sp modelId="{11CCC491-57F8-43E6-918B-B11FBD7BF719}">
      <dsp:nvSpPr>
        <dsp:cNvPr id="0" name=""/>
        <dsp:cNvSpPr/>
      </dsp:nvSpPr>
      <dsp:spPr>
        <a:xfrm>
          <a:off x="0" y="2991430"/>
          <a:ext cx="3888528" cy="556920"/>
        </a:xfrm>
        <a:prstGeom prst="roundRect">
          <a:avLst/>
        </a:prstGeom>
        <a:solidFill>
          <a:schemeClr val="accent5">
            <a:hueOff val="1493401"/>
            <a:satOff val="-10867"/>
            <a:lumOff val="1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Тарасова Екатерина (</a:t>
          </a:r>
          <a:r>
            <a:rPr lang="ru-RU" sz="1400" kern="1200" dirty="0"/>
            <a:t>сбор и анализ данных)</a:t>
          </a:r>
          <a:r>
            <a:rPr lang="en-US" sz="1400" kern="1200" dirty="0"/>
            <a:t> </a:t>
          </a:r>
        </a:p>
      </dsp:txBody>
      <dsp:txXfrm>
        <a:off x="27187" y="3018617"/>
        <a:ext cx="3834154" cy="50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9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rgbClr val="D57617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rgbClr val="D57617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3" y="607166"/>
            <a:ext cx="8130702" cy="2673861"/>
          </a:xfrm>
        </p:spPr>
        <p:txBody>
          <a:bodyPr anchor="b">
            <a:normAutofit/>
          </a:bodyPr>
          <a:lstStyle/>
          <a:p>
            <a:r>
              <a:rPr lang="ru-RU" sz="6000" dirty="0"/>
              <a:t>Рекомендация мест для посещения</a:t>
            </a:r>
            <a:br>
              <a:rPr lang="ru-RU" sz="6000" dirty="0"/>
            </a:br>
            <a:r>
              <a:rPr lang="ru-RU" sz="6000" dirty="0"/>
              <a:t>в Санкт-Петербурге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ru-RU"/>
              <a:t>Группа №13</a:t>
            </a:r>
          </a:p>
        </p:txBody>
      </p:sp>
      <p:pic>
        <p:nvPicPr>
          <p:cNvPr id="4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6091B6F-0773-4E56-8F8C-810EF952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8" y="366766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30A8E-529D-44F5-A5A1-786E539E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100" dirty="0">
                <a:ea typeface="+mj-lt"/>
                <a:cs typeface="+mj-lt"/>
              </a:rPr>
              <a:t>Состав </a:t>
            </a:r>
            <a:r>
              <a:rPr lang="ru-RU" sz="3100" dirty="0">
                <a:ea typeface="+mj-lt"/>
                <a:cs typeface="+mj-lt"/>
              </a:rPr>
              <a:t>команды и распределение ролей</a:t>
            </a:r>
            <a:br>
              <a:rPr lang="ru-RU" sz="3100" dirty="0">
                <a:ea typeface="+mj-lt"/>
                <a:cs typeface="+mj-lt"/>
              </a:rPr>
            </a:br>
            <a:endParaRPr lang="en-US" sz="3100" dirty="0">
              <a:ea typeface="+mj-lt"/>
              <a:cs typeface="+mj-lt"/>
            </a:endParaRPr>
          </a:p>
        </p:txBody>
      </p:sp>
      <p:pic>
        <p:nvPicPr>
          <p:cNvPr id="21" name="Рисунок 21">
            <a:extLst>
              <a:ext uri="{FF2B5EF4-FFF2-40B4-BE49-F238E27FC236}">
                <a16:creationId xmlns:a16="http://schemas.microsoft.com/office/drawing/2014/main" id="{9A8E8554-5F4A-425B-B235-2BD27B8F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A1838A-1AFD-4C87-B556-C20F339AF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608181"/>
              </p:ext>
            </p:extLst>
          </p:nvPr>
        </p:nvGraphicFramePr>
        <p:xfrm>
          <a:off x="838201" y="2623381"/>
          <a:ext cx="3888528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67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46B3-6777-43B3-B245-66389AFC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4" y="145566"/>
            <a:ext cx="10825566" cy="847699"/>
          </a:xfrm>
        </p:spPr>
        <p:txBody>
          <a:bodyPr/>
          <a:lstStyle/>
          <a:p>
            <a:r>
              <a:rPr lang="en-US" i="0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Идея</a:t>
            </a:r>
            <a:r>
              <a:rPr lang="ru-RU" dirty="0">
                <a:ea typeface="+mj-lt"/>
                <a:cs typeface="+mj-lt"/>
              </a:rPr>
              <a:t> сервиса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746A-0AB3-4F6F-830A-020C91E0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4" y="569415"/>
            <a:ext cx="10688781" cy="5489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ru-RU" sz="2600" dirty="0"/>
          </a:p>
          <a:p>
            <a:pPr marL="0" indent="0" algn="just"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Пользователь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выбирает параметры места</a:t>
            </a:r>
            <a:r>
              <a:rPr lang="ru-RU" sz="2600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600" dirty="0"/>
              <a:t>категория места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2600" dirty="0"/>
              <a:t>желаемое время посещения места</a:t>
            </a:r>
          </a:p>
          <a:p>
            <a:pPr marL="0" indent="0" algn="just"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2)Пользователю необходимо указать ближайшее к нему метро</a:t>
            </a:r>
          </a:p>
          <a:p>
            <a:pPr marL="0" indent="0" algn="just"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3)Если пользователь ни разу не был в Санкт-Петербурге, то ему предлагается посетить самые знаменитые места (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“must visit places”)</a:t>
            </a:r>
            <a:endParaRPr lang="ru-RU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Итог: </a:t>
            </a:r>
            <a:r>
              <a:rPr lang="ru-RU" sz="2600" dirty="0"/>
              <a:t>система рекомендует места с указанием их расположения на карте.</a:t>
            </a:r>
            <a:endParaRPr lang="en-US" dirty="0"/>
          </a:p>
          <a:p>
            <a:pPr algn="just">
              <a:buFont typeface="Wingdings" panose="020B0604020202020204" pitchFamily="34" charset="0"/>
              <a:buChar char="§"/>
            </a:pPr>
            <a:endParaRPr lang="en-US" dirty="0"/>
          </a:p>
        </p:txBody>
      </p:sp>
      <p:pic>
        <p:nvPicPr>
          <p:cNvPr id="6" name="Рисунок 6" descr="Изображение выглядит как легк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8A5FA74-F6C1-4F72-834B-32B27AE5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556" y="145566"/>
            <a:ext cx="1381876" cy="13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7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6069-930E-4AAB-9E69-C4D6DADA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0" y="373592"/>
            <a:ext cx="10515600" cy="1325563"/>
          </a:xfrm>
        </p:spPr>
        <p:txBody>
          <a:bodyPr/>
          <a:lstStyle/>
          <a:p>
            <a:r>
              <a:rPr lang="ru-RU" dirty="0"/>
              <a:t>Описание данных  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B0C3-8E2D-4C57-990A-2A440DB6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270000"/>
            <a:ext cx="10932107" cy="558839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ru-RU" sz="5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Датасет достопримечательностей СПб:</a:t>
            </a:r>
            <a:endParaRPr lang="en-US" sz="5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5600" dirty="0"/>
              <a:t>1. Количество достопримечательностей – 1241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dirty="0"/>
              <a:t>2. Переменные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название места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адрес места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категория места (</a:t>
            </a:r>
            <a:r>
              <a:rPr lang="de-DE" sz="5600" dirty="0"/>
              <a:t>sights &amp; landmarks, nature &amp; parks, concerts &amp; shows, museums &amp; libraries)</a:t>
            </a:r>
            <a:endParaRPr lang="ru-RU" sz="5600" dirty="0"/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время начала работы места по дням недели ( </a:t>
            </a:r>
            <a:r>
              <a:rPr lang="en-US" sz="5600" dirty="0"/>
              <a:t>hours)</a:t>
            </a:r>
            <a:endParaRPr lang="ru-RU" sz="5600" dirty="0"/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время окончания работы места по дням недели</a:t>
            </a:r>
            <a:r>
              <a:rPr lang="en-US" sz="5600" dirty="0"/>
              <a:t> (hours)</a:t>
            </a:r>
            <a:endParaRPr lang="ru-RU" sz="5600" dirty="0"/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de-DE" sz="5600" dirty="0"/>
              <a:t>trip advisor</a:t>
            </a:r>
            <a:r>
              <a:rPr lang="ru-RU" sz="5600" dirty="0"/>
              <a:t> рейтинг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координаты места (</a:t>
            </a:r>
            <a:r>
              <a:rPr lang="en-US" sz="5600" dirty="0"/>
              <a:t>lat,</a:t>
            </a:r>
            <a:r>
              <a:rPr lang="ru-RU" sz="5600" dirty="0"/>
              <a:t> </a:t>
            </a:r>
            <a:r>
              <a:rPr lang="en-US" sz="5600" dirty="0"/>
              <a:t>lng)</a:t>
            </a:r>
            <a:endParaRPr lang="ru-RU" sz="5600" dirty="0"/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средняя продолжительность посещения места </a:t>
            </a:r>
            <a:r>
              <a:rPr lang="en-US" sz="5600" dirty="0"/>
              <a:t>(1</a:t>
            </a:r>
            <a:r>
              <a:rPr lang="ru-RU" sz="5600" dirty="0"/>
              <a:t>5, 60</a:t>
            </a:r>
            <a:r>
              <a:rPr lang="en-US" sz="5600" dirty="0"/>
              <a:t>, 120</a:t>
            </a:r>
            <a:r>
              <a:rPr lang="ru-RU" sz="5600" dirty="0"/>
              <a:t> </a:t>
            </a:r>
            <a:r>
              <a:rPr lang="en-US" sz="5600" dirty="0"/>
              <a:t>min)</a:t>
            </a:r>
            <a:endParaRPr lang="ru-RU" sz="5600" dirty="0"/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предоставление услуг гида (1, 0)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“must visit” </a:t>
            </a:r>
            <a:r>
              <a:rPr lang="ru-RU" sz="5600" dirty="0"/>
              <a:t>достопримечательность (1, 0)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круглосуточная работа места (</a:t>
            </a:r>
            <a:r>
              <a:rPr lang="en-US" sz="5600" dirty="0"/>
              <a:t>T,F)</a:t>
            </a:r>
            <a:endParaRPr lang="ru-RU" sz="5600" dirty="0"/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бесплатное посещение (1, 0)</a:t>
            </a:r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sz="5600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sz="5600" dirty="0"/>
          </a:p>
          <a:p>
            <a:pPr marL="0" lvl="0" indent="0">
              <a:spcBef>
                <a:spcPts val="0"/>
              </a:spcBef>
              <a:buNone/>
            </a:pPr>
            <a:r>
              <a:rPr lang="ru-RU" sz="5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Датасет метро СПб: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5600" dirty="0"/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dirty="0"/>
              <a:t>1. Количество станций метро – 72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600" dirty="0"/>
              <a:t>2. Переменные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название станции метро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координаты станции метро (</a:t>
            </a:r>
            <a:r>
              <a:rPr lang="en-US" sz="5600" dirty="0"/>
              <a:t>x1, y1)</a:t>
            </a:r>
            <a:endParaRPr lang="ru-RU" sz="5600" dirty="0"/>
          </a:p>
          <a:p>
            <a:pPr lvl="0" algn="just">
              <a:lnSpc>
                <a:spcPct val="120000"/>
              </a:lnSpc>
              <a:spcBef>
                <a:spcPts val="0"/>
              </a:spcBef>
            </a:pPr>
            <a:r>
              <a:rPr lang="ru-RU" sz="5600" dirty="0"/>
              <a:t>адрес станции метро</a:t>
            </a:r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lvl="0">
              <a:spcBef>
                <a:spcPts val="0"/>
              </a:spcBef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en-US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de-DE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de-DE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de-DE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514350" lvl="0" indent="-514350">
              <a:spcBef>
                <a:spcPts val="0"/>
              </a:spcBef>
              <a:buAutoNum type="arabicPeriod"/>
            </a:pPr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</a:rPr>
              <a:t> 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29232C-22B0-49C2-B6CD-6B1117A8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618" y="289036"/>
            <a:ext cx="166435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0BFF9-FC09-4E18-9D43-801DA3EE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методы анализа  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ED2CF-2C23-4157-94EE-B311B0AD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фильтрация</a:t>
            </a:r>
            <a:r>
              <a:rPr lang="ru-RU" dirty="0"/>
              <a:t> мест по категориям, </a:t>
            </a:r>
            <a:r>
              <a:rPr lang="en-US" dirty="0"/>
              <a:t>“m</a:t>
            </a:r>
            <a:r>
              <a:rPr lang="de-DE" dirty="0"/>
              <a:t>ust visit“,</a:t>
            </a:r>
            <a:r>
              <a:rPr lang="ru-RU" dirty="0"/>
              <a:t> рейтингу, рабочим дням и часам, расстоянию от метро.</a:t>
            </a:r>
          </a:p>
          <a:p>
            <a:pPr algn="just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кластеризация</a:t>
            </a:r>
            <a:r>
              <a:rPr lang="ru-RU" dirty="0"/>
              <a:t> мест в зависимости от  средней продолжительности посещения и возможности бесплатного посещения места.</a:t>
            </a:r>
          </a:p>
        </p:txBody>
      </p:sp>
    </p:spTree>
    <p:extLst>
      <p:ext uri="{BB962C8B-B14F-4D97-AF65-F5344CB8AC3E}">
        <p14:creationId xmlns:p14="http://schemas.microsoft.com/office/powerpoint/2010/main" val="28816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52E8C-2830-41BF-A356-37280B57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примеров работы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FCBD1-0AB0-45C9-8B97-BF2E93C2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1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C5A3B-9B9A-4C37-8239-7F4CE0F7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в процессе выполнения проекта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515E1-1426-481E-8444-DC249E89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ru-RU"/>
              <a:t>интерпретация результатов построения модели  при написании кода для интерфейса. </a:t>
            </a:r>
          </a:p>
          <a:p>
            <a:pPr marL="514350" indent="-514350" algn="just">
              <a:buAutoNum type="arabicPeriod"/>
            </a:pPr>
            <a:r>
              <a:rPr lang="ru-RU" dirty="0"/>
              <a:t>набор переменных не позволяет разбить данные на большое количество кластеров.</a:t>
            </a:r>
          </a:p>
        </p:txBody>
      </p:sp>
    </p:spTree>
    <p:extLst>
      <p:ext uri="{BB962C8B-B14F-4D97-AF65-F5344CB8AC3E}">
        <p14:creationId xmlns:p14="http://schemas.microsoft.com/office/powerpoint/2010/main" val="238746512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412E"/>
      </a:dk2>
      <a:lt2>
        <a:srgbClr val="E8EAED"/>
      </a:lt2>
      <a:accent1>
        <a:srgbClr val="D57617"/>
      </a:accent1>
      <a:accent2>
        <a:srgbClr val="E73929"/>
      </a:accent2>
      <a:accent3>
        <a:srgbClr val="B1A51F"/>
      </a:accent3>
      <a:accent4>
        <a:srgbClr val="13B3AD"/>
      </a:accent4>
      <a:accent5>
        <a:srgbClr val="299FE7"/>
      </a:accent5>
      <a:accent6>
        <a:srgbClr val="3B5CDB"/>
      </a:accent6>
      <a:hlink>
        <a:srgbClr val="4F8AC4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343</Words>
  <Application>Microsoft Office PowerPoint</Application>
  <PresentationFormat>Широкоэкранный</PresentationFormat>
  <Paragraphs>67</Paragraphs>
  <Slides>7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Elephant</vt:lpstr>
      <vt:lpstr>Times New Roman</vt:lpstr>
      <vt:lpstr>Wingdings</vt:lpstr>
      <vt:lpstr>BrushVTI</vt:lpstr>
      <vt:lpstr>Рекомендация мест для посещения в Санкт-Петербурге </vt:lpstr>
      <vt:lpstr>Состав команды и распределение ролей </vt:lpstr>
      <vt:lpstr> Идея сервиса</vt:lpstr>
      <vt:lpstr>Описание данных   </vt:lpstr>
      <vt:lpstr>Использованные методы анализа   </vt:lpstr>
      <vt:lpstr>Демонстрация примеров работы проекта </vt:lpstr>
      <vt:lpstr>Возникшие в процессе выполнения проекта сложности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Рекомендация мест для посещения в Санкт-Петербурге </dc:title>
  <dc:creator>Анжелика Вершинина</dc:creator>
  <cp:lastModifiedBy>Анжелика Вершинина</cp:lastModifiedBy>
  <cp:revision>13</cp:revision>
  <dcterms:created xsi:type="dcterms:W3CDTF">2020-05-22T15:21:47Z</dcterms:created>
  <dcterms:modified xsi:type="dcterms:W3CDTF">2020-05-22T18:26:29Z</dcterms:modified>
</cp:coreProperties>
</file>