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ihiPo/xYeiWkehN3e1BGRZoUxZ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’єкт">
  <p:cSld name="Заголовок і об’є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65031" y="828767"/>
            <a:ext cx="10515600" cy="1000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00"/>
              </a:buClr>
              <a:buSzPts val="4400"/>
              <a:buFont typeface="Calibri"/>
              <a:buNone/>
              <a:defRPr>
                <a:solidFill>
                  <a:srgbClr val="008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65031" y="1828802"/>
            <a:ext cx="10515600" cy="439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’єкти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about:blank" TargetMode="External"/><Relationship Id="rId10" Type="http://schemas.openxmlformats.org/officeDocument/2006/relationships/hyperlink" Target="about:blank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.javascript.ru/switch" TargetMode="External"/><Relationship Id="rId4" Type="http://schemas.openxmlformats.org/officeDocument/2006/relationships/hyperlink" Target="https://developer.mozilla.org/ru/docs/Web/JavaScript/Reference/Statements/switch" TargetMode="External"/><Relationship Id="rId9" Type="http://schemas.openxmlformats.org/officeDocument/2006/relationships/hyperlink" Target="https://developer.mozilla.org/ru/docs/Web/JavaScript/Reference/Operators/function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learn.javascript.ru/function-basics" TargetMode="External"/><Relationship Id="rId7" Type="http://schemas.openxmlformats.org/officeDocument/2006/relationships/hyperlink" Target="https://learn.javascript.ru/function-declaration-expression" TargetMode="External"/><Relationship Id="rId8" Type="http://schemas.openxmlformats.org/officeDocument/2006/relationships/hyperlink" Target="https://developer.mozilla.org/ru/docs/Web/JavaScript/Reference/Statements/fun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8769352" y="501641"/>
            <a:ext cx="19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Заняття </a:t>
            </a:r>
            <a:r>
              <a:rPr b="0" i="0" lang="en-GB" sz="2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#5</a:t>
            </a:r>
            <a:endParaRPr b="0" i="0" sz="1800" u="none" cap="none" strike="noStrik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499984" y="2228671"/>
            <a:ext cx="7191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Основи програмування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660399" y="2058623"/>
            <a:ext cx="10950576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Параметри функції можна задавати значеннями за замовчуванням(старіший варіант)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sayHello(myName){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myName = myName || 'guest’;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${myName}`);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Petro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Функція виведе повідомлення в console.log Hello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Параметри функції можна задавати значеннями за замовчуванням(новіший варіант)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sayHello(myName = 'guest’){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${myName}`);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Petro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Функція виведе повідомлення в console.log Hello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660399" y="2058623"/>
            <a:ext cx="10950576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За допомогою інструкції return функція може повернути деяке значення (результат роботи функції) програмою, яка її викликала. Значення, що повертається передається в точку виклику функції.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sayHello(myName){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`Hello ${myName}`;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= 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поверне повідомлення Hello Petro і збереже в змінну message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Виводимо значення в console.log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Інструкція return може бути розташована в будь-якому місці функції. Як тільки буде досягнута інструкція return, функція повертає значення і негайно завершує своє виконання. Код, розташований після інструкції return, буде проігнорований: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sayHello(myName){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`Hello ${myName}`;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console.log(‘Hello’);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Цей console.log не буде виконуватися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Додаткові джерела інформації: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763580" y="2496741"/>
            <a:ext cx="9047169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Посилання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https://learn.javascript.ru/switch</a:t>
            </a: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https://developer.mozilla.org/ru/docs/Web/JavaScript/Reference/Statements/switch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http://яваскрипт.укр/switch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https://learn.javascript.ru/function-basics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https://learn.javascript.ru/function-declaration-expression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https://developer.mozilla.org/ru/docs/Web/JavaScript/Reference/Statements/function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https://developer.mozilla.org/ru/docs/Web/JavaScript/Reference/Operators/function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http://яваскрипт.укр/function</a:t>
            </a:r>
            <a:endParaRPr sz="16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http://яваскрипт.укр/arguments</a:t>
            </a: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879" y="1491797"/>
            <a:ext cx="6038217" cy="387440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82904" y="2951945"/>
            <a:ext cx="522060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Конструкція switch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Функції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Cинтаксис switch</a:t>
            </a:r>
            <a:endParaRPr b="0" i="0" sz="2400" u="none" cap="none" strike="noStrike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779340" y="1938525"/>
            <a:ext cx="4777822" cy="3607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Вираз, чий результат зіставляється з кожним блоком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valueN(Optional)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який зіставляється з виразом expression.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default(Optional)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default; якщо вказаний, виконується у випадку, коли значення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 збігається з жодним з блоків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3"/>
          <p:cNvCxnSpPr/>
          <p:nvPr/>
        </p:nvCxnSpPr>
        <p:spPr>
          <a:xfrm>
            <a:off x="6096000" y="1948072"/>
            <a:ext cx="0" cy="3920824"/>
          </a:xfrm>
          <a:prstGeom prst="straightConnector1">
            <a:avLst/>
          </a:prstGeom>
          <a:noFill/>
          <a:ln cap="flat" cmpd="sng" w="25400">
            <a:solidFill>
              <a:srgbClr val="003AA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0" name="Google Shape;100;p3"/>
          <p:cNvSpPr txBox="1"/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switch(expression)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value1: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дія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value2: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дія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default: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дія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2400" u="none" cap="none" strike="noStrike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60399" y="2058623"/>
            <a:ext cx="1087054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Приклад використання констуркції switch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country = prompt('write country car');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(country)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'germany':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console.log('Audi, BMW, Mercedes')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'japan’: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'china':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	console.log('Cherry, Suzuki');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console.log(‘Wrong country name')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                       Функція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60399" y="2058623"/>
            <a:ext cx="1087054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Функція - це блок програмного коду на мові JavaScript, який визначається один раз і може виконатися, або викликати, багато разів.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функція присвоюється властивості об'єкта, вона називається методом об'єкта.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Функції, призначені для ініціалізації повторно створюваних об'єктів, називаються конструкторами.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    Створення функції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660399" y="2058623"/>
            <a:ext cx="10870541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будь-якому випадку визначення функції починається з ключового слова function, за яким вказуються такі компоненти: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Ідентифікатор, який визначає ім'я функції. Ім'я є обов'язковою частиною інструкції оголошення функції: воно буде використано для створення нової змінної, якій буде надано об'єкт нової функції. У виразах визначення функцій ім'я може бути відсутнім: при його наявності ім'я буде посилатися на об'єкт функції тільки в тілі самої функції.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 круглих дужок навколо списку з нуля або більше ідентифікаторів, розділених комами. Ці ідентифікатори будуть визначати імена параметрів функції і в тілі функції можуть використовуватися як локальні змінні.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 фігурних дужок з нулем або більше інструкцій JavaScript всередині. Ці інструкції складають тіло функції: вони виконуються при кожному виклику функції.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Cинтаксис 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779340" y="1938525"/>
            <a:ext cx="4777822" cy="32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Ім'я функції.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Ім'я аргументу, що передається у функцію. Максимальна кількість аргументів відрізняється у різних рушіях.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Інструкції, які складають тіло функції.</a:t>
            </a:r>
            <a:endParaRPr/>
          </a:p>
        </p:txBody>
      </p:sp>
      <p:cxnSp>
        <p:nvCxnSpPr>
          <p:cNvPr id="125" name="Google Shape;125;p7"/>
          <p:cNvCxnSpPr/>
          <p:nvPr/>
        </p:nvCxnSpPr>
        <p:spPr>
          <a:xfrm>
            <a:off x="6096000" y="1948072"/>
            <a:ext cx="0" cy="3920824"/>
          </a:xfrm>
          <a:prstGeom prst="straightConnector1">
            <a:avLst/>
          </a:prstGeom>
          <a:noFill/>
          <a:ln cap="flat" cmpd="sng" w="25400">
            <a:solidFill>
              <a:srgbClr val="003AA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6" name="Google Shape;126;p7"/>
          <p:cNvSpPr txBox="1"/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name([param[, param,[..., param]]])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[statements]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660399" y="2058623"/>
            <a:ext cx="10870541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Виводить Hello JS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JS`)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з 1 параметром, яка виведе Hello Ivan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sayHello(a){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a – параметр функції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sayHello(‘Ivan’);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передаємо значення в параметр фунції.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660399" y="2058623"/>
            <a:ext cx="10870541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з 2 параметрами, яка виведе Hello Ivan Ivanov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sayHello(a,b){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a,b – параметри функції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 ${b}`);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sayHello(‘Ivan’, ‘Ivanov’);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передаємо значення в параметри фунції.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Якщо у функції є параметри, а ми нічого не передаємо, то параметр буде мати значення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sayHello(a,b){ 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 ${b}`);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undefined undefined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2017-09-06T16:48:50Z</dcterms:created>
  <dc:creator>User</dc:creator>
</cp:coreProperties>
</file>