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080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56"/>
      </p:cViewPr>
      <p:guideLst>
        <p:guide orient="horz" pos="2160"/>
        <p:guide pos="2880"/>
        <p:guide orient="horz" pos="408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B04A3-0273-F945-9D65-F8C17D12220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26B1D-3646-444E-B24B-02D73B746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6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45AC-3D19-4357-B803-70B676E321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A1A-C46D-4B80-9012-D9EFB537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45AC-3D19-4357-B803-70B676E321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A1A-C46D-4B80-9012-D9EFB537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45AC-3D19-4357-B803-70B676E321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A1A-C46D-4B80-9012-D9EFB537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7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45AC-3D19-4357-B803-70B676E321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A1A-C46D-4B80-9012-D9EFB537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45AC-3D19-4357-B803-70B676E321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A1A-C46D-4B80-9012-D9EFB537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9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45AC-3D19-4357-B803-70B676E321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A1A-C46D-4B80-9012-D9EFB537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45AC-3D19-4357-B803-70B676E321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A1A-C46D-4B80-9012-D9EFB537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45AC-3D19-4357-B803-70B676E321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A1A-C46D-4B80-9012-D9EFB537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45AC-3D19-4357-B803-70B676E321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A1A-C46D-4B80-9012-D9EFB537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45AC-3D19-4357-B803-70B676E321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A1A-C46D-4B80-9012-D9EFB537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45AC-3D19-4357-B803-70B676E321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A1A-C46D-4B80-9012-D9EFB537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45AC-3D19-4357-B803-70B676E321F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EA1A-C46D-4B80-9012-D9EFB537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7772400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PGE 392K</a:t>
            </a:r>
            <a:br>
              <a:rPr lang="en-US" dirty="0"/>
            </a:br>
            <a:r>
              <a:rPr lang="en-US" dirty="0"/>
              <a:t>HW 1 Fall 2020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648200"/>
            <a:ext cx="6400800" cy="1752600"/>
          </a:xfrm>
        </p:spPr>
        <p:txBody>
          <a:bodyPr/>
          <a:lstStyle/>
          <a:p>
            <a:r>
              <a:rPr lang="en-US" dirty="0"/>
              <a:t>SHADAB, Mohammad Afzal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F32E88-9977-4404-BCAD-FA9AB8CF5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9441"/>
              </p:ext>
            </p:extLst>
          </p:nvPr>
        </p:nvGraphicFramePr>
        <p:xfrm>
          <a:off x="381000" y="2457450"/>
          <a:ext cx="8153400" cy="1186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0739207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26247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225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86425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64585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6925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83540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89445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591343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14811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51517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19939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8166112"/>
                    </a:ext>
                  </a:extLst>
                </a:gridCol>
              </a:tblGrid>
              <a:tr h="190500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Grading Rubric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68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Slide 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1204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45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59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92588-638D-40D1-A077-1AD0BE70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Problem 3.3 Screenshot(s) of relative permeability function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27729E2A-5193-41A4-898C-F96CB69E7F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" y="1722014"/>
            <a:ext cx="9130645" cy="5135986"/>
          </a:xfrm>
        </p:spPr>
      </p:pic>
    </p:spTree>
    <p:extLst>
      <p:ext uri="{BB962C8B-B14F-4D97-AF65-F5344CB8AC3E}">
        <p14:creationId xmlns:p14="http://schemas.microsoft.com/office/powerpoint/2010/main" val="130125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92588-638D-40D1-A077-1AD0BE70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Problem 3.4 Screenshot(s) of capillary pressure function</a:t>
            </a: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7A286033-CD4E-4777-9A08-C378CDAE29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" y="1676401"/>
            <a:ext cx="9076269" cy="5105400"/>
          </a:xfrm>
        </p:spPr>
      </p:pic>
    </p:spTree>
    <p:extLst>
      <p:ext uri="{BB962C8B-B14F-4D97-AF65-F5344CB8AC3E}">
        <p14:creationId xmlns:p14="http://schemas.microsoft.com/office/powerpoint/2010/main" val="185755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92588-638D-40D1-A077-1AD0BE70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Problem 3.5 Screenshot(s) of plotting function</a:t>
            </a: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E1171E8F-DAC6-45EE-BF4E-9F7CCA0324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399"/>
            <a:ext cx="8991600" cy="5057773"/>
          </a:xfrm>
        </p:spPr>
      </p:pic>
    </p:spTree>
    <p:extLst>
      <p:ext uri="{BB962C8B-B14F-4D97-AF65-F5344CB8AC3E}">
        <p14:creationId xmlns:p14="http://schemas.microsoft.com/office/powerpoint/2010/main" val="401536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5E73-0429-4985-8C8D-E028A5B6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Problem 1.1. Pressure (x-axis) versus depth (reversed y-axis) for both oil and water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64B47DE-8BCE-4F3E-B4D0-6C0086BDA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4050"/>
            <a:ext cx="8229600" cy="4098263"/>
          </a:xfrm>
        </p:spPr>
      </p:pic>
    </p:spTree>
    <p:extLst>
      <p:ext uri="{BB962C8B-B14F-4D97-AF65-F5344CB8AC3E}">
        <p14:creationId xmlns:p14="http://schemas.microsoft.com/office/powerpoint/2010/main" val="152869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5E73-0429-4985-8C8D-E028A5B6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Problem 1.2. Water saturation (x-axis) versus depth (reversed y-axis)</a:t>
            </a: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05B6B1C5-ED0B-468B-9C69-3F8BAA012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4863"/>
            <a:ext cx="8229600" cy="4116637"/>
          </a:xfrm>
        </p:spPr>
      </p:pic>
    </p:spTree>
    <p:extLst>
      <p:ext uri="{BB962C8B-B14F-4D97-AF65-F5344CB8AC3E}">
        <p14:creationId xmlns:p14="http://schemas.microsoft.com/office/powerpoint/2010/main" val="52652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5E73-0429-4985-8C8D-E028A5B6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Problem 1.3. Depth on an X-Y cartesian grid (with a </a:t>
            </a:r>
            <a:r>
              <a:rPr lang="en-US" sz="3600" dirty="0" err="1"/>
              <a:t>colorbar</a:t>
            </a:r>
            <a:r>
              <a:rPr lang="en-US" sz="3600" dirty="0"/>
              <a:t>)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76CEB18-E77A-45EF-A7CA-A695ACB68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43" y="1600200"/>
            <a:ext cx="5211714" cy="4525963"/>
          </a:xfrm>
        </p:spPr>
      </p:pic>
    </p:spTree>
    <p:extLst>
      <p:ext uri="{BB962C8B-B14F-4D97-AF65-F5344CB8AC3E}">
        <p14:creationId xmlns:p14="http://schemas.microsoft.com/office/powerpoint/2010/main" val="404808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5E73-0429-4985-8C8D-E028A5B6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Problem 1.4. Water saturation on an X-Y cartesian grid (with a </a:t>
            </a:r>
            <a:r>
              <a:rPr lang="en-US" sz="3600" dirty="0" err="1"/>
              <a:t>colorbar</a:t>
            </a:r>
            <a:r>
              <a:rPr lang="en-US" sz="3600" dirty="0"/>
              <a:t>)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90762AC-55EB-4852-8629-283F6EB6D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89" y="1600200"/>
            <a:ext cx="4723621" cy="4525963"/>
          </a:xfrm>
        </p:spPr>
      </p:pic>
    </p:spTree>
    <p:extLst>
      <p:ext uri="{BB962C8B-B14F-4D97-AF65-F5344CB8AC3E}">
        <p14:creationId xmlns:p14="http://schemas.microsoft.com/office/powerpoint/2010/main" val="9143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5E73-0429-4985-8C8D-E028A5B6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Problem 1.5. Oil pressure on an X-Y cartesian grid (with a </a:t>
            </a:r>
            <a:r>
              <a:rPr lang="en-US" sz="3600" dirty="0" err="1"/>
              <a:t>colorbar</a:t>
            </a:r>
            <a:r>
              <a:rPr lang="en-US" sz="3600" dirty="0"/>
              <a:t>)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5D976F1-0D58-4760-B61A-8BC8700BD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49" y="1600200"/>
            <a:ext cx="4900101" cy="4525963"/>
          </a:xfrm>
        </p:spPr>
      </p:pic>
    </p:spTree>
    <p:extLst>
      <p:ext uri="{BB962C8B-B14F-4D97-AF65-F5344CB8AC3E}">
        <p14:creationId xmlns:p14="http://schemas.microsoft.com/office/powerpoint/2010/main" val="315569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92588-638D-40D1-A077-1AD0BE70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2 Screenshot(s) of .</a:t>
            </a:r>
            <a:r>
              <a:rPr lang="en-US" dirty="0" err="1"/>
              <a:t>dat</a:t>
            </a:r>
            <a:r>
              <a:rPr lang="en-US" dirty="0"/>
              <a:t> file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ECAF85-85EA-4EDB-B043-B0878D355E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293"/>
            <a:ext cx="9114148" cy="5126707"/>
          </a:xfrm>
        </p:spPr>
      </p:pic>
    </p:spTree>
    <p:extLst>
      <p:ext uri="{BB962C8B-B14F-4D97-AF65-F5344CB8AC3E}">
        <p14:creationId xmlns:p14="http://schemas.microsoft.com/office/powerpoint/2010/main" val="235157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92588-638D-40D1-A077-1AD0BE70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Problem 3.1 Screenshot(s) of input file</a:t>
            </a: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1BD4E8ED-AD46-4331-B6B0-F8C1C13A51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046158" cy="4525963"/>
          </a:xfrm>
        </p:spPr>
      </p:pic>
    </p:spTree>
    <p:extLst>
      <p:ext uri="{BB962C8B-B14F-4D97-AF65-F5344CB8AC3E}">
        <p14:creationId xmlns:p14="http://schemas.microsoft.com/office/powerpoint/2010/main" val="289908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92588-638D-40D1-A077-1AD0BE70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Problem 3.2 Screenshot(s) of main script</a:t>
            </a: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CB1952D6-D383-4C7C-8D20-25F133E3A4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9689"/>
            <a:ext cx="9063568" cy="5098256"/>
          </a:xfrm>
        </p:spPr>
      </p:pic>
    </p:spTree>
    <p:extLst>
      <p:ext uri="{BB962C8B-B14F-4D97-AF65-F5344CB8AC3E}">
        <p14:creationId xmlns:p14="http://schemas.microsoft.com/office/powerpoint/2010/main" val="223751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174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PGE 392K HW 1 Fall 2020 </vt:lpstr>
      <vt:lpstr>Problem 1.1. Pressure (x-axis) versus depth (reversed y-axis) for both oil and water</vt:lpstr>
      <vt:lpstr>Problem 1.2. Water saturation (x-axis) versus depth (reversed y-axis)</vt:lpstr>
      <vt:lpstr>Problem 1.3. Depth on an X-Y cartesian grid (with a colorbar)</vt:lpstr>
      <vt:lpstr>Problem 1.4. Water saturation on an X-Y cartesian grid (with a colorbar)</vt:lpstr>
      <vt:lpstr>Problem 1.5. Oil pressure on an X-Y cartesian grid (with a colorbar)</vt:lpstr>
      <vt:lpstr>Problem 2 Screenshot(s) of .dat file</vt:lpstr>
      <vt:lpstr>Problem 3.1 Screenshot(s) of input file</vt:lpstr>
      <vt:lpstr>Problem 3.2 Screenshot(s) of main script</vt:lpstr>
      <vt:lpstr>Problem 3.3 Screenshot(s) of relative permeability function</vt:lpstr>
      <vt:lpstr>Problem 3.4 Screenshot(s) of capillary pressure function</vt:lpstr>
      <vt:lpstr>Problem 3.5 Screenshot(s) of plotting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Babafemi Ogunyomi</dc:creator>
  <cp:lastModifiedBy>Afzal Shadab, Mohammad</cp:lastModifiedBy>
  <cp:revision>55</cp:revision>
  <dcterms:created xsi:type="dcterms:W3CDTF">2015-04-10T13:38:07Z</dcterms:created>
  <dcterms:modified xsi:type="dcterms:W3CDTF">2020-09-14T04:55:11Z</dcterms:modified>
</cp:coreProperties>
</file>