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445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8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205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15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55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274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47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39253AE-D99F-4E92-9F1F-74D8B3FEFA8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0C58FEB-D348-47E5-815C-A12947D3A0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636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Поиск фигуры максимальной площади, ограниченной двумя острыми углами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Годовой проект по информатике</a:t>
            </a:r>
          </a:p>
          <a:p>
            <a:pPr algn="r"/>
            <a:r>
              <a:rPr lang="ru-RU" dirty="0"/>
              <a:t>Автор: Кучина Мария, 10-7 класс</a:t>
            </a:r>
          </a:p>
        </p:txBody>
      </p:sp>
    </p:spTree>
    <p:extLst>
      <p:ext uri="{BB962C8B-B14F-4D97-AF65-F5344CB8AC3E}">
        <p14:creationId xmlns:p14="http://schemas.microsoft.com/office/powerpoint/2010/main" val="24608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Возникшие затруднения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28775"/>
            <a:ext cx="9601200" cy="771525"/>
          </a:xfrm>
        </p:spPr>
        <p:txBody>
          <a:bodyPr/>
          <a:lstStyle/>
          <a:p>
            <a:r>
              <a:rPr lang="ru-RU" dirty="0"/>
              <a:t>Определение углов, точки пересечения которых не выходят за пределы допустимой области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2CD831-C001-4B51-A1AD-D5DAF306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2104966"/>
            <a:ext cx="3857625" cy="451490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98B1B4A-1837-4D03-B7BD-88F78D2861F6}"/>
              </a:ext>
            </a:extLst>
          </p:cNvPr>
          <p:cNvSpPr txBox="1">
            <a:spLocks/>
          </p:cNvSpPr>
          <p:nvPr/>
        </p:nvSpPr>
        <p:spPr>
          <a:xfrm>
            <a:off x="1411763" y="2571751"/>
            <a:ext cx="4931887" cy="380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u="sng" dirty="0"/>
              <a:t>Метод решения:</a:t>
            </a:r>
            <a:r>
              <a:rPr lang="ru-RU" dirty="0"/>
              <a:t> количество точек пересечения в допустимой области должно быть кратно 2. </a:t>
            </a:r>
          </a:p>
        </p:txBody>
      </p:sp>
    </p:spTree>
    <p:extLst>
      <p:ext uri="{BB962C8B-B14F-4D97-AF65-F5344CB8AC3E}">
        <p14:creationId xmlns:p14="http://schemas.microsoft.com/office/powerpoint/2010/main" val="419661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977081"/>
            <a:ext cx="9601200" cy="1639329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949146"/>
            <a:ext cx="9601200" cy="2918254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/>
              <a:t>Подготовила Кучина Мария, 10-7 класс</a:t>
            </a:r>
          </a:p>
          <a:p>
            <a:pPr marL="0" indent="0" algn="r">
              <a:buNone/>
            </a:pPr>
            <a:r>
              <a:rPr lang="en-US" dirty="0"/>
              <a:t>Email: maria.kuchina.pochta@gmail.com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83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171700"/>
            <a:ext cx="9733005" cy="369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	На плоскости задано множество острых углов. Найти такие два острых угла, что фигура, находящаяся внутри обоих острых углов замкнута и имеет максимальную площадь.</a:t>
            </a:r>
          </a:p>
        </p:txBody>
      </p:sp>
    </p:spTree>
    <p:extLst>
      <p:ext uri="{BB962C8B-B14F-4D97-AF65-F5344CB8AC3E}">
        <p14:creationId xmlns:p14="http://schemas.microsoft.com/office/powerpoint/2010/main" val="2904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C6394-58C1-4B32-9800-D5F5EDF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F2D460-F7FE-42C7-A451-B16487501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38301"/>
            <a:ext cx="3419475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u="sng" dirty="0"/>
              <a:t>Имеем:</a:t>
            </a:r>
            <a:r>
              <a:rPr lang="ru-RU" altLang="ru-RU" dirty="0"/>
              <a:t> множество углов</a:t>
            </a:r>
          </a:p>
          <a:p>
            <a:pPr marL="0" indent="0">
              <a:buNone/>
            </a:pPr>
            <a:r>
              <a:rPr lang="ru-RU" altLang="ru-RU" u="sng" dirty="0"/>
              <a:t>Требуется:</a:t>
            </a:r>
          </a:p>
          <a:p>
            <a:r>
              <a:rPr lang="ru-RU" altLang="ru-RU" dirty="0"/>
              <a:t>Найти углы, образующие своими лучами четырёхугольники</a:t>
            </a:r>
          </a:p>
          <a:p>
            <a:r>
              <a:rPr lang="ru-RU" altLang="ru-RU" dirty="0"/>
              <a:t>Вычислить площадь образующихся при пересечении лучей углов четырёхугольников</a:t>
            </a:r>
          </a:p>
          <a:p>
            <a:r>
              <a:rPr lang="ru-RU" altLang="ru-RU" dirty="0"/>
              <a:t>Поиск и изображение четырёхугольника с максимальной площадью</a:t>
            </a:r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6F0C73-A5E8-4A4D-BB26-5D1E04A1A7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DEB1229-CCA9-4813-A5E7-9F2CE549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676400"/>
            <a:ext cx="52673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084065"/>
            <a:ext cx="4086225" cy="3816721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Входные данные:</a:t>
            </a:r>
          </a:p>
          <a:p>
            <a:pPr marL="0" indent="0">
              <a:buNone/>
            </a:pPr>
            <a:r>
              <a:rPr lang="ru-RU" dirty="0"/>
              <a:t>Множество острых углов (координаты центров углов и углы их лучей, тип - </a:t>
            </a:r>
            <a:r>
              <a:rPr lang="en-US" dirty="0"/>
              <a:t>double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u="sng" dirty="0"/>
              <a:t>Выходные данные: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Выделенная фигура с максимальной площадью и углы, внутри которых фигура находится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F65D68-CE78-435F-885B-4EF25D96C2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65F15B25-669A-4ACD-9B10-FAAD674820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16" y="2084065"/>
            <a:ext cx="3231155" cy="3386607"/>
          </a:xfrm>
          <a:prstGeom prst="rect">
            <a:avLst/>
          </a:prstGeom>
        </p:spPr>
      </p:pic>
      <p:pic>
        <p:nvPicPr>
          <p:cNvPr id="5" name="Объект 8">
            <a:extLst>
              <a:ext uri="{FF2B5EF4-FFF2-40B4-BE49-F238E27FC236}">
                <a16:creationId xmlns:a16="http://schemas.microsoft.com/office/drawing/2014/main" id="{9651F4A2-ABA0-4BA9-AA5F-69F2CE5C1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2095500"/>
            <a:ext cx="3231155" cy="33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4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762375" cy="3581400"/>
              </a:xfrm>
            </p:spPr>
            <p:txBody>
              <a:bodyPr/>
              <a:lstStyle/>
              <a:p>
                <a:r>
                  <a:rPr lang="ru-RU" altLang="ru-RU" dirty="0"/>
                  <a:t>Находим расстояние от центра угла до точки пересечения лучей углов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altLang="ru-RU" dirty="0"/>
                  <a:t>Поиск точки пересечения лучей углов</a:t>
                </a:r>
                <a:endParaRPr lang="en-US" alt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762375" cy="3581400"/>
              </a:xfrm>
              <a:blipFill>
                <a:blip r:embed="rId2"/>
                <a:stretch>
                  <a:fillRect l="-1459" t="-1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7624EE-924E-4D0B-B993-D27215E8A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1552667"/>
            <a:ext cx="5591175" cy="4314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47B28F-1255-41F8-93FB-77438813420A}"/>
                  </a:ext>
                </a:extLst>
              </p:cNvPr>
              <p:cNvSpPr txBox="1"/>
              <p:nvPr/>
            </p:nvSpPr>
            <p:spPr>
              <a:xfrm>
                <a:off x="966788" y="3333098"/>
                <a:ext cx="4572000" cy="743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𝑡𝑔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𝑡𝑔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47B28F-1255-41F8-93FB-77438813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8" y="3333098"/>
                <a:ext cx="4572000" cy="743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4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0A552-2B55-496B-A838-5819BD01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35BDF-146D-4625-9E66-E81CCD22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3533775" cy="3695700"/>
          </a:xfrm>
        </p:spPr>
        <p:txBody>
          <a:bodyPr/>
          <a:lstStyle/>
          <a:p>
            <a:r>
              <a:rPr lang="ru-RU" dirty="0"/>
              <a:t>Расчёт площади четырёхугольника, с помощью сложения двух площадей треугольника, найденных по формуле Герона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EF9BBE-1CB4-4754-B5E4-2E8DB00E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191000"/>
            <a:ext cx="4895850" cy="838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53BD0-1FEF-492C-B981-E6290D3B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00200"/>
            <a:ext cx="4953000" cy="42672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6209F5-CE90-42A3-8F22-D06400918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5157787"/>
            <a:ext cx="2295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1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57350"/>
            <a:ext cx="3152775" cy="4210050"/>
          </a:xfrm>
        </p:spPr>
        <p:txBody>
          <a:bodyPr/>
          <a:lstStyle/>
          <a:p>
            <a:r>
              <a:rPr lang="ru-RU" dirty="0"/>
              <a:t>Имеется массив </a:t>
            </a:r>
            <a:r>
              <a:rPr lang="en-US" dirty="0"/>
              <a:t>angles</a:t>
            </a:r>
            <a:r>
              <a:rPr lang="ru-RU" dirty="0"/>
              <a:t> объектов класса </a:t>
            </a:r>
            <a:r>
              <a:rPr lang="en-US" dirty="0"/>
              <a:t>Angle, </a:t>
            </a:r>
            <a:r>
              <a:rPr lang="ru-RU" dirty="0"/>
              <a:t>хранящий координаты центров углов и направления их лучей</a:t>
            </a:r>
            <a:r>
              <a:rPr lang="en-US" dirty="0"/>
              <a:t>.</a:t>
            </a:r>
          </a:p>
          <a:p>
            <a:r>
              <a:rPr lang="ru-RU" dirty="0"/>
              <a:t>Координата центра – объект класса </a:t>
            </a:r>
            <a:r>
              <a:rPr lang="en-US" dirty="0"/>
              <a:t>Vector2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BC46AF-0BE9-4909-8847-4C14F6F5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601" y="895350"/>
            <a:ext cx="3832999" cy="54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0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1" y="1628775"/>
            <a:ext cx="4210050" cy="771525"/>
          </a:xfrm>
        </p:spPr>
        <p:txBody>
          <a:bodyPr>
            <a:normAutofit fontScale="92500"/>
          </a:bodyPr>
          <a:lstStyle/>
          <a:p>
            <a:r>
              <a:rPr lang="ru-RU" dirty="0"/>
              <a:t>Имеется 2 варианта образования четырёхугольника парой углов: 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9B150C-E080-4B7D-B494-9F63A1DE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6" y="1091864"/>
            <a:ext cx="2209800" cy="18453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EAA52A-3414-4A2C-8B54-3A68749AD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280" y="1091863"/>
            <a:ext cx="2317119" cy="184534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29956676-CDCB-43F1-84C6-F8342E76E6CA}"/>
              </a:ext>
            </a:extLst>
          </p:cNvPr>
          <p:cNvSpPr txBox="1">
            <a:spLocks/>
          </p:cNvSpPr>
          <p:nvPr/>
        </p:nvSpPr>
        <p:spPr>
          <a:xfrm>
            <a:off x="1371600" y="3114675"/>
            <a:ext cx="7672122" cy="323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dirty="0"/>
              <a:t>Для решения требуется перебрать все пары углов с помощью вложенного цикла, при этом считается количество точек пересечения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Вычисляются длины между углами через общую точку пересечения (</a:t>
            </a:r>
            <a:r>
              <a:rPr lang="en-US" dirty="0"/>
              <a:t>a-c1-b, a-c4-b…)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углы имеют 4 точки пересечения, то из длин из пункта 2 выбираются максимальная и минимальная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Вычисляются площади каждого четырёхугольника, как сумма площадей треугольников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цикле выбирается максимальная площадь и углы её образующие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AC2852-071A-4BF1-8188-4121A54A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280" y="3920793"/>
            <a:ext cx="3476524" cy="21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5982"/>
          </a:xfrm>
        </p:spPr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1611782"/>
            <a:ext cx="4724400" cy="1485900"/>
          </a:xfrm>
        </p:spPr>
        <p:txBody>
          <a:bodyPr>
            <a:normAutofit/>
          </a:bodyPr>
          <a:lstStyle/>
          <a:p>
            <a:r>
              <a:rPr lang="ru-RU" dirty="0"/>
              <a:t>Исходные данные: </a:t>
            </a:r>
          </a:p>
          <a:p>
            <a:pPr marL="0" indent="0">
              <a:buNone/>
            </a:pPr>
            <a:r>
              <a:rPr lang="ru-RU" dirty="0"/>
              <a:t>Углы, расположенные случайным образом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DEBC9A-E7FD-4350-9894-8DB322BD039C}"/>
              </a:ext>
            </a:extLst>
          </p:cNvPr>
          <p:cNvSpPr txBox="1">
            <a:spLocks/>
          </p:cNvSpPr>
          <p:nvPr/>
        </p:nvSpPr>
        <p:spPr>
          <a:xfrm>
            <a:off x="6172200" y="1611782"/>
            <a:ext cx="4724400" cy="192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Выходные данные: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Выделенная фигура максимальной площади, её контур и углы, которые её образуют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59880E-6120-47B2-B4BD-AF6C2207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57" y="3049486"/>
            <a:ext cx="3395768" cy="35359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5F4561-FED0-4FCD-9667-60D3ADE6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88" y="3049485"/>
            <a:ext cx="3414167" cy="35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979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717</TotalTime>
  <Words>345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Cambria Math</vt:lpstr>
      <vt:lpstr>Franklin Gothic Book</vt:lpstr>
      <vt:lpstr>Crop</vt:lpstr>
      <vt:lpstr>Поиск фигуры максимальной площади, ограниченной двумя острыми углами</vt:lpstr>
      <vt:lpstr>Постановка задачи</vt:lpstr>
      <vt:lpstr>Постановка задачи</vt:lpstr>
      <vt:lpstr>Входные и выходные данные</vt:lpstr>
      <vt:lpstr>Математическая модель</vt:lpstr>
      <vt:lpstr>Математическая модель</vt:lpstr>
      <vt:lpstr>Структура данных</vt:lpstr>
      <vt:lpstr>Метод решения</vt:lpstr>
      <vt:lpstr>Пример работы программы</vt:lpstr>
      <vt:lpstr>Возникшие затруднения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фигуры с максимальной площадью, ограниченной двумя острыми углами</dc:title>
  <dc:creator>Пользователь Windows</dc:creator>
  <cp:lastModifiedBy>Maria Kuchina</cp:lastModifiedBy>
  <cp:revision>22</cp:revision>
  <dcterms:created xsi:type="dcterms:W3CDTF">2021-04-16T11:25:29Z</dcterms:created>
  <dcterms:modified xsi:type="dcterms:W3CDTF">2021-04-21T20:55:55Z</dcterms:modified>
</cp:coreProperties>
</file>