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458F-F4C9-89FA-8A26-F02E867D7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8A113-ACE7-E319-6DE7-EDF74E2F2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FED7-4576-75A1-B7B1-103E90C6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8EFD-6A3D-E35A-8762-2C36C4A5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7F63-7976-96F4-587B-0D2C99C7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BE4B-785C-B073-7320-334FC0F9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7CECC-4FB8-98AE-8D95-BE9C8EC0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5EC8-297A-318B-8F78-3C2CA24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B683-2207-A837-1C28-A5133BD1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6FD5-2391-7C85-C506-7C168B90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4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6464F-EA92-D7FA-D389-180A38209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B8ADA-1146-BE90-A95A-CD21AF1B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FCC8-7F37-137A-4EB3-20A378BA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C6D0-6799-38BE-6B74-47CCCBD8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1073-A565-C7D7-CF00-66AFC56E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1341-6962-6F40-590A-478F265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2819-68C0-B901-2795-00672B80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890B-FFEF-33D7-4289-05839327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2EE0-07EA-2D47-D4D2-DFDDBC2D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F908-A127-635B-17B7-803F06E0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5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061F-BF10-E422-0EC1-BEF984F0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2BB9-D1C3-D4BB-1FAF-EACA964E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5333-EFA7-37B7-25C2-EE7A0D87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94D8-544F-F49A-F476-35BCF431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143A-F43B-117A-5361-CF1215C2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A159-502C-CFC3-CEC2-DD07F2F1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14D9-7B95-9B52-C612-DB0E40352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72C4-DE0A-CA72-9AA3-3B37EF9F4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CDE9-4FD2-273E-7CC3-6DECD094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44EA-FB19-4D6E-2DF5-708FA392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1B6C-70BC-889E-D88F-B5C7A23C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E175-FAEB-DA67-F423-FE867BD6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2C86A-3026-DBA5-4AB7-BAA0C8A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348F-514C-790E-CAAF-E4B55BB2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3F2C2-29E3-4447-F154-95D02678F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CE64A-B0F6-16C4-0158-F1B1F9AD4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5D151-C56E-6A27-41BF-B738FBE0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8AFD1-5134-84BB-9B19-5CBEF9ED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9F98D-992E-C41B-DC70-0D8C522D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6CCF-BC8F-5FA5-42CD-75001FA0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5DDE1-82B8-482E-110B-B5208ED9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3496F-8E6B-909D-A1B6-01132D03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5DDD-5086-87AF-47A7-68F84649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3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C1FAB-5F0F-E361-F28C-329C20EA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0E3DA-C9C3-F766-6DA6-3F0E92FB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292C-D74D-C6C5-4506-057DA524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1684-3F9E-5DEF-E667-69F33990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37FF-EA1D-5F5E-A2EF-E818BDA5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3A493-B552-93E5-521E-AE9FA27A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41C3-8DDA-5793-CB43-C72BB932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77DE-E7AF-47B1-7B3E-73490E86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363F-65B1-C8B1-46DF-56758066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3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B380-9A5F-2CDD-4E46-747472E2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0CA43-2246-7B90-D98E-D7B3A28CB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E5A46-1953-5B75-CF2E-46295B02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41F3C-5709-475F-FD0D-745EFEEC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822B8-B33E-6DFB-4593-F8EC44CE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3FC7-2E4A-4480-73D0-EE7090E1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4048E-181E-EA8D-7A13-8ADED7AF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A7B2-E756-8921-1498-820FC6B2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FF60-4C8A-4E60-1815-B0FCC60F0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0A83-A8F6-4E0C-AF5B-E16F160B16DE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3F07-1005-DC77-C833-DF0DE1FB1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AC09-5E1F-1FA9-38B4-5012EA183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AAD9-0753-4F34-9C71-9018A5A23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4BDB-00BD-DE66-6153-E297F4A1B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17A7C-4123-3FFB-A23B-F5F93CC0F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#2 </a:t>
            </a:r>
          </a:p>
          <a:p>
            <a:r>
              <a:rPr lang="en-US" dirty="0"/>
              <a:t>444105788@student.ksu.edu.sa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16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07D-7B8C-0C3E-BB21-B8D33EF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#5(3)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7AED8-D5C2-EFC2-18D6-B3E955744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85" y="1690688"/>
            <a:ext cx="478453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B0A57-53B6-B106-B17B-839F57C1340B}"/>
              </a:ext>
            </a:extLst>
          </p:cNvPr>
          <p:cNvSpPr txBox="1"/>
          <p:nvPr/>
        </p:nvSpPr>
        <p:spPr>
          <a:xfrm>
            <a:off x="838200" y="2158197"/>
            <a:ext cx="4687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 using MATLAB: </a:t>
            </a:r>
          </a:p>
          <a:p>
            <a:endParaRPr lang="en-IN" dirty="0"/>
          </a:p>
          <a:p>
            <a:r>
              <a:rPr lang="en-IN" dirty="0"/>
              <a:t>x = [0.3,0.4,0.5,0.6,0.7]; </a:t>
            </a:r>
          </a:p>
          <a:p>
            <a:r>
              <a:rPr lang="en-IN" dirty="0"/>
              <a:t>y1 = [0.129,0.260,0.475,0.833,1.443]; </a:t>
            </a:r>
          </a:p>
          <a:p>
            <a:r>
              <a:rPr lang="en-IN" dirty="0"/>
              <a:t>y2 = [0.129,0.267,0.5,0.9,1.633]; </a:t>
            </a:r>
          </a:p>
          <a:p>
            <a:r>
              <a:rPr lang="en-IN" dirty="0"/>
              <a:t>plot(x,y1,x,y2) legend({'</a:t>
            </a:r>
            <a:r>
              <a:rPr lang="en-IN" dirty="0" err="1"/>
              <a:t>Analytical','Simulation</a:t>
            </a:r>
            <a:r>
              <a:rPr lang="en-IN" dirty="0"/>
              <a:t>'},'</a:t>
            </a:r>
            <a:r>
              <a:rPr lang="en-IN" dirty="0" err="1"/>
              <a:t>Location','northeast</a:t>
            </a:r>
            <a:r>
              <a:rPr lang="en-IN" dirty="0"/>
              <a:t>’) </a:t>
            </a:r>
          </a:p>
          <a:p>
            <a:r>
              <a:rPr lang="en-IN" dirty="0"/>
              <a:t>title('Delay/Waiting time in queue vs Utilization’) </a:t>
            </a:r>
          </a:p>
          <a:p>
            <a:r>
              <a:rPr lang="en-IN" dirty="0" err="1"/>
              <a:t>xlabel</a:t>
            </a:r>
            <a:r>
              <a:rPr lang="en-IN" dirty="0"/>
              <a:t>('Utilization- P’) </a:t>
            </a:r>
          </a:p>
          <a:p>
            <a:r>
              <a:rPr lang="en-IN" dirty="0" err="1"/>
              <a:t>ylabel</a:t>
            </a:r>
            <a:r>
              <a:rPr lang="en-IN" dirty="0"/>
              <a:t>('Waiting Time in minutes') </a:t>
            </a:r>
          </a:p>
        </p:txBody>
      </p:sp>
    </p:spTree>
    <p:extLst>
      <p:ext uri="{BB962C8B-B14F-4D97-AF65-F5344CB8AC3E}">
        <p14:creationId xmlns:p14="http://schemas.microsoft.com/office/powerpoint/2010/main" val="40708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E821-83A8-C459-C1DD-A77B691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#6 : Prepare report and submit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D1EB-ECB8-16CF-F1D1-7A46D8CD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02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BF79-DFE6-3B86-5015-B7855908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E5FB-11A4-1D9E-5EA3-441D60B2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6"/>
            <a:ext cx="10515600" cy="4351338"/>
          </a:xfrm>
        </p:spPr>
        <p:txBody>
          <a:bodyPr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69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E00C-E5E4-B874-5798-268FE6BE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hand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7AB0-E6BF-A465-6B01-ED097A22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the following in order : </a:t>
            </a:r>
          </a:p>
          <a:p>
            <a:r>
              <a:rPr lang="en-US" dirty="0"/>
              <a:t>1- Read The book chapter I of the book (Simulation modeling and analysis/ by Averill M. Law, W.) </a:t>
            </a:r>
          </a:p>
          <a:p>
            <a:r>
              <a:rPr lang="en-US" dirty="0"/>
              <a:t>2- Go to author site to down load the simulation program of the M/M/1 queue </a:t>
            </a:r>
          </a:p>
          <a:p>
            <a:r>
              <a:rPr lang="en-US" dirty="0"/>
              <a:t>3- Run the program for the following input : with 20000 customers Then Evaluate the results for the following performance measures </a:t>
            </a:r>
          </a:p>
          <a:p>
            <a:r>
              <a:rPr lang="en-US" dirty="0"/>
              <a:t>4- Use the attach ached handout to evaluate these measures analytically using queuing formula </a:t>
            </a:r>
          </a:p>
          <a:p>
            <a:r>
              <a:rPr lang="en-US" dirty="0"/>
              <a:t>5- Tabulate &amp; Plot the results for the measures both analytic and from simulation as a function of Utilization </a:t>
            </a:r>
          </a:p>
          <a:p>
            <a:r>
              <a:rPr lang="en-US" dirty="0"/>
              <a:t>6- Prepare a report with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71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AD4-237C-A609-C9A9-5838CF59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#1: Read chapter 1 from the 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4FDF-F6CB-67DB-6CCD-39C070E7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simulation</a:t>
            </a:r>
          </a:p>
          <a:p>
            <a:endParaRPr lang="en-US" dirty="0"/>
          </a:p>
          <a:p>
            <a:r>
              <a:rPr lang="en-US" dirty="0"/>
              <a:t>Types of simulation</a:t>
            </a:r>
          </a:p>
          <a:p>
            <a:endParaRPr lang="en-US" dirty="0"/>
          </a:p>
          <a:p>
            <a:r>
              <a:rPr lang="en-US" dirty="0"/>
              <a:t>Single-server queuing system:  M/M/1 and M/D/1 queues</a:t>
            </a:r>
          </a:p>
          <a:p>
            <a:endParaRPr lang="en-US" dirty="0"/>
          </a:p>
          <a:p>
            <a:r>
              <a:rPr lang="en-US" dirty="0"/>
              <a:t>A sample C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43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C3BD-4380-305D-54E3-A18C92E4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#2 : Get the program from author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5FF-71CB-BD63-2725-8D85FCE9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The example simulation program was provided in various languages. We chose C language.</a:t>
            </a:r>
          </a:p>
          <a:p>
            <a:endParaRPr lang="en-IN" dirty="0"/>
          </a:p>
          <a:p>
            <a:r>
              <a:rPr lang="en-IN" dirty="0"/>
              <a:t>Include ”</a:t>
            </a:r>
            <a:r>
              <a:rPr lang="en-IN" dirty="0" err="1"/>
              <a:t>lcgrand.h</a:t>
            </a:r>
            <a:r>
              <a:rPr lang="en-IN" dirty="0"/>
              <a:t>”: create/ copy header file in the directory.</a:t>
            </a:r>
          </a:p>
        </p:txBody>
      </p:sp>
    </p:spTree>
    <p:extLst>
      <p:ext uri="{BB962C8B-B14F-4D97-AF65-F5344CB8AC3E}">
        <p14:creationId xmlns:p14="http://schemas.microsoft.com/office/powerpoint/2010/main" val="364552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9C2B-1519-38AF-B832-E0F6CED4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 : Run the simulation program(1)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C790-21A5-06EF-3954-58547304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481"/>
            <a:ext cx="10515600" cy="3744481"/>
          </a:xfrm>
        </p:spPr>
        <p:txBody>
          <a:bodyPr/>
          <a:lstStyle/>
          <a:p>
            <a:r>
              <a:rPr lang="en-US" dirty="0"/>
              <a:t> For the following input, run the M/M/1 simulation for 20000 customers.</a:t>
            </a:r>
          </a:p>
          <a:p>
            <a:endParaRPr lang="en-US" dirty="0"/>
          </a:p>
          <a:p>
            <a:r>
              <a:rPr lang="en-US" dirty="0"/>
              <a:t>Mean interarrival time ( minutes)	 1.000 1.000 1.000 1.000 1.000 Mean service time minutes		 0.300 0.400 0.500 0.600 0.700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99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A6F6-6CD7-1083-0905-38AF5DBE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 3: Run the program(2)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123A-5F87-4C77-164A-D2011871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Evaluate the results for the following performance measures : </a:t>
            </a:r>
          </a:p>
          <a:p>
            <a:endParaRPr lang="en-US" dirty="0"/>
          </a:p>
          <a:p>
            <a:r>
              <a:rPr lang="en-US" dirty="0"/>
              <a:t>- mean time an item spends in system </a:t>
            </a:r>
          </a:p>
          <a:p>
            <a:r>
              <a:rPr lang="en-US" dirty="0"/>
              <a:t>- mean number of items waiting to be served </a:t>
            </a:r>
          </a:p>
          <a:p>
            <a:r>
              <a:rPr lang="en-US" dirty="0"/>
              <a:t>- mean waiting time (including items that have to wait and items with waiting time = 0) </a:t>
            </a:r>
          </a:p>
          <a:p>
            <a:r>
              <a:rPr lang="en-US" dirty="0"/>
              <a:t>- Average delay in queue </a:t>
            </a:r>
          </a:p>
          <a:p>
            <a:r>
              <a:rPr lang="en-US" dirty="0"/>
              <a:t>- Average number in queue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81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5162-6641-3AC1-6BE9-4A389414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#4 : Analytical evaluations using queue formulae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FD03-69F8-0C07-C69C-CABC688B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Formulae available in queue.pdf </a:t>
            </a:r>
          </a:p>
          <a:p>
            <a:endParaRPr lang="en-IN" dirty="0"/>
          </a:p>
          <a:p>
            <a:r>
              <a:rPr lang="en-IN" dirty="0"/>
              <a:t>Use M/M/1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E2CF-6279-4670-CBAA-ED76F4AC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67750" y="2055694"/>
            <a:ext cx="2747963" cy="3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6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666-0BAD-97B1-C8A5-D3520BD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#5 Tabulate and plot the results(1)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4366E2-07D3-BB52-C613-1A33A9B5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3087"/>
            <a:ext cx="7320379" cy="4213653"/>
          </a:xfrm>
        </p:spPr>
      </p:pic>
    </p:spTree>
    <p:extLst>
      <p:ext uri="{BB962C8B-B14F-4D97-AF65-F5344CB8AC3E}">
        <p14:creationId xmlns:p14="http://schemas.microsoft.com/office/powerpoint/2010/main" val="173817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BB85-C323-39DD-46BB-20963706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#5 (2)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AF124-FD8E-0489-0F02-1BC48BB0E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1135"/>
            <a:ext cx="6855784" cy="4406499"/>
          </a:xfrm>
        </p:spPr>
      </p:pic>
    </p:spTree>
    <p:extLst>
      <p:ext uri="{BB962C8B-B14F-4D97-AF65-F5344CB8AC3E}">
        <p14:creationId xmlns:p14="http://schemas.microsoft.com/office/powerpoint/2010/main" val="11330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Simulation report</vt:lpstr>
      <vt:lpstr>Tasks at hand</vt:lpstr>
      <vt:lpstr>Task #1: Read chapter 1 from the book</vt:lpstr>
      <vt:lpstr>Task #2 : Get the program from author website</vt:lpstr>
      <vt:lpstr>Task #3 : Run the simulation program(1)</vt:lpstr>
      <vt:lpstr>Task # 3: Run the program(2)</vt:lpstr>
      <vt:lpstr>Task #4 : Analytical evaluations using queue formulae</vt:lpstr>
      <vt:lpstr>Task #5 Tabulate and plot the results(1)</vt:lpstr>
      <vt:lpstr>Task #5 (2)</vt:lpstr>
      <vt:lpstr>Task #5(3)</vt:lpstr>
      <vt:lpstr>Task #6 : Prepare report and submit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report</dc:title>
  <dc:creator>Net Use</dc:creator>
  <cp:lastModifiedBy>Net Use</cp:lastModifiedBy>
  <cp:revision>5</cp:revision>
  <dcterms:created xsi:type="dcterms:W3CDTF">2023-03-27T09:30:55Z</dcterms:created>
  <dcterms:modified xsi:type="dcterms:W3CDTF">2023-03-27T09:45:06Z</dcterms:modified>
</cp:coreProperties>
</file>