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6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07"/>
    <p:restoredTop sz="94646"/>
  </p:normalViewPr>
  <p:slideViewPr>
    <p:cSldViewPr snapToGrid="0" snapToObjects="1">
      <p:cViewPr varScale="1">
        <p:scale>
          <a:sx n="98" d="100"/>
          <a:sy n="98" d="100"/>
        </p:scale>
        <p:origin x="2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68">
            <a:extLst>
              <a:ext uri="{FF2B5EF4-FFF2-40B4-BE49-F238E27FC236}">
                <a16:creationId xmlns:a16="http://schemas.microsoft.com/office/drawing/2014/main" id="{818F2374-3748-4C79-88A1-6C18A6417D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70">
            <a:extLst>
              <a:ext uri="{FF2B5EF4-FFF2-40B4-BE49-F238E27FC236}">
                <a16:creationId xmlns:a16="http://schemas.microsoft.com/office/drawing/2014/main" id="{920E5001-0309-4FB1-8691-EF57C3C3CD2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BDF95FB9-C251-4D29-BBE2-714AD29C4FD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95D1A94D-2841-4A75-9906-6A1C98C998A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BFA6B578-B0A9-49F5-B6D8-6734E0FC40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42DBF6C1-9F9B-4D17-8E11-5D32E6F3A0E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20E36A36-EA76-4391-BBCA-32A4C6E38DC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62A93E4D-AC37-4E0F-9489-07877083FA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F4A959CB-A689-4DAF-BDBC-E1AE9983611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EF043801-E597-420D-BE4D-A87BE0E82B7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37BC1C18-9801-45F3-852F-71215489B6A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3C3C206E-1BCA-4964-AA53-93B0A4F236C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95CF0A33-36A2-4952-8CBB-8D167E5303A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DE9E531A-DFEE-4557-B69B-FECEA8403E0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7" name="Group 84">
            <a:extLst>
              <a:ext uri="{FF2B5EF4-FFF2-40B4-BE49-F238E27FC236}">
                <a16:creationId xmlns:a16="http://schemas.microsoft.com/office/drawing/2014/main" id="{A4EBA3BA-A453-48A2-98AB-DF33F9FF69B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931D9F45-F120-4EB4-8DF3-85CC5DAA5BC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74DCE197-0775-4E72-BE5F-024C4CD2704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F10B1797-D51C-445E-A976-0EED5B0E4D5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C6BECD9F-EFAC-446D-BDED-4203FB6AE2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49697FAD-D6FB-47D9-ACB3-52E12ABA795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F832FED6-5104-42C3-8ED2-D4D98947D57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A8E7BBC4-CDB9-4075-B3E9-F4D29065574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C04CF24C-4C37-4227-8176-45E814CF7F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428A7905-4F2E-414E-823A-95D47DA82CB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BCEA7074-F816-4D2F-8787-0F09A99BF20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FC896ECA-F8DD-4599-8597-68FE05089CC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FFF3F729-4DBB-4646-B708-D731E63B640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8" name="Rectangle 98">
            <a:extLst>
              <a:ext uri="{FF2B5EF4-FFF2-40B4-BE49-F238E27FC236}">
                <a16:creationId xmlns:a16="http://schemas.microsoft.com/office/drawing/2014/main" id="{696D3F72-8C35-4823-B4C2-EA22DEB787B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9" name="Freeform 33">
            <a:extLst>
              <a:ext uri="{FF2B5EF4-FFF2-40B4-BE49-F238E27FC236}">
                <a16:creationId xmlns:a16="http://schemas.microsoft.com/office/drawing/2014/main" id="{BA7E4741-64AE-4E47-91DE-32CFD0FFE3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588986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49CCBA00-88F6-2B42-9149-8DB54981A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69" y="1774886"/>
            <a:ext cx="5525077" cy="218240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F6B7662-B599-5742-A478-19116ED37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804" y="1768505"/>
            <a:ext cx="5554337" cy="21800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C17AB3-8E14-8546-8326-6EE842CC3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6747" y="178226"/>
            <a:ext cx="3594170" cy="99724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+mn-lt"/>
                <a:cs typeface="Phosphate Inline" panose="02000506050000020004" pitchFamily="2" charset="77"/>
              </a:rPr>
              <a:t>MODAL</a:t>
            </a:r>
            <a:br>
              <a:rPr lang="en-US" b="1" dirty="0">
                <a:latin typeface="+mn-lt"/>
                <a:cs typeface="Phosphate Inline" panose="02000506050000020004" pitchFamily="2" charset="77"/>
              </a:rPr>
            </a:br>
            <a:r>
              <a:rPr lang="en-US" sz="2000" b="1" dirty="0">
                <a:latin typeface="+mn-lt"/>
                <a:cs typeface="Phosphate Inline" panose="02000506050000020004" pitchFamily="2" charset="77"/>
              </a:rPr>
              <a:t>MATERIALIZE</a:t>
            </a:r>
            <a:endParaRPr lang="en-US" b="1" dirty="0">
              <a:latin typeface="+mn-lt"/>
              <a:cs typeface="Phosphate Inline" panose="02000506050000020004" pitchFamily="2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7A218-5C66-7A47-8741-28CDF812D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9154" y="1253725"/>
            <a:ext cx="4375837" cy="507189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Modal / HTML</a:t>
            </a:r>
          </a:p>
        </p:txBody>
      </p:sp>
      <p:sp>
        <p:nvSpPr>
          <p:cNvPr id="100" name="Subtitle 2">
            <a:extLst>
              <a:ext uri="{FF2B5EF4-FFF2-40B4-BE49-F238E27FC236}">
                <a16:creationId xmlns:a16="http://schemas.microsoft.com/office/drawing/2014/main" id="{794000E0-2FC4-CE41-AC1F-8526E2BD6C05}"/>
              </a:ext>
            </a:extLst>
          </p:cNvPr>
          <p:cNvSpPr txBox="1">
            <a:spLocks/>
          </p:cNvSpPr>
          <p:nvPr/>
        </p:nvSpPr>
        <p:spPr>
          <a:xfrm>
            <a:off x="7019597" y="1247646"/>
            <a:ext cx="4375839" cy="5071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Modal / JavaScript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03B93-C569-0849-96EB-095698B3B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4095" y="4326994"/>
            <a:ext cx="9635722" cy="200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43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17AB3-8E14-8546-8326-6EE842CC3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6747" y="178226"/>
            <a:ext cx="3594170" cy="99724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+mn-lt"/>
                <a:cs typeface="Phosphate Inline" panose="02000506050000020004" pitchFamily="2" charset="77"/>
              </a:rPr>
              <a:t>PARALLEX</a:t>
            </a:r>
            <a:br>
              <a:rPr lang="en-US" b="1" dirty="0">
                <a:latin typeface="+mn-lt"/>
                <a:cs typeface="Phosphate Inline" panose="02000506050000020004" pitchFamily="2" charset="77"/>
              </a:rPr>
            </a:br>
            <a:r>
              <a:rPr lang="en-US" sz="2000" b="1" dirty="0">
                <a:latin typeface="+mn-lt"/>
                <a:cs typeface="Phosphate Inline" panose="02000506050000020004" pitchFamily="2" charset="77"/>
              </a:rPr>
              <a:t>MATERIALIZE</a:t>
            </a:r>
            <a:endParaRPr lang="en-US" b="1" dirty="0">
              <a:latin typeface="+mn-lt"/>
              <a:cs typeface="Phosphate Inline" panose="02000506050000020004" pitchFamily="2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7A218-5C66-7A47-8741-28CDF812D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9154" y="1110032"/>
            <a:ext cx="4375837" cy="507189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Parallex / HTML</a:t>
            </a:r>
          </a:p>
        </p:txBody>
      </p:sp>
      <p:sp>
        <p:nvSpPr>
          <p:cNvPr id="100" name="Subtitle 2">
            <a:extLst>
              <a:ext uri="{FF2B5EF4-FFF2-40B4-BE49-F238E27FC236}">
                <a16:creationId xmlns:a16="http://schemas.microsoft.com/office/drawing/2014/main" id="{794000E0-2FC4-CE41-AC1F-8526E2BD6C05}"/>
              </a:ext>
            </a:extLst>
          </p:cNvPr>
          <p:cNvSpPr txBox="1">
            <a:spLocks/>
          </p:cNvSpPr>
          <p:nvPr/>
        </p:nvSpPr>
        <p:spPr>
          <a:xfrm>
            <a:off x="7019597" y="1103953"/>
            <a:ext cx="4375839" cy="5071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Parallex / JavaScript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BA1E04-2D4A-7C4D-A7E8-804465871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018" y="1989965"/>
            <a:ext cx="5019470" cy="14117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2081D3-4C7B-2F49-91B8-8A51D39AF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22" y="1573451"/>
            <a:ext cx="4836283" cy="13609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3B0163-0FD5-EB49-B039-D3EC4EE93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122" y="3050486"/>
            <a:ext cx="4833861" cy="99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44750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</TotalTime>
  <Words>14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Phosphate Inline</vt:lpstr>
      <vt:lpstr>Wingdings 3</vt:lpstr>
      <vt:lpstr>Wisp</vt:lpstr>
      <vt:lpstr>MODAL MATERIALIZE</vt:lpstr>
      <vt:lpstr>PARALLEX MATERIALIZE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2018-03-29T19:26:53Z</dcterms:created>
  <dcterms:modified xsi:type="dcterms:W3CDTF">2018-03-29T20:02:40Z</dcterms:modified>
</cp:coreProperties>
</file>