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0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76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77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70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04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71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51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12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4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96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0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9756-A6CD-F64E-915B-9ED447796ED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C062-A3E2-2F4F-B438-75CC5B38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3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89EBB-E02D-C349-BB07-719004536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ИГРА «Поймай еду»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36CC09-92F1-BD43-B50B-1030A9620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Выполняли Углова Елизавета и Набережная Мария</a:t>
            </a:r>
          </a:p>
        </p:txBody>
      </p:sp>
    </p:spTree>
    <p:extLst>
      <p:ext uri="{BB962C8B-B14F-4D97-AF65-F5344CB8AC3E}">
        <p14:creationId xmlns:p14="http://schemas.microsoft.com/office/powerpoint/2010/main" val="32568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41DAC-DA8B-304E-B3F2-40A9F573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176725-E685-1E4F-B19B-7273D213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200"/>
            <a:ext cx="6873240" cy="3094485"/>
          </a:xfrm>
        </p:spPr>
        <p:txBody>
          <a:bodyPr>
            <a:normAutofit/>
          </a:bodyPr>
          <a:lstStyle/>
          <a:p>
            <a:r>
              <a:rPr lang="ru-RU" sz="2000" dirty="0"/>
              <a:t>Целью нашего проекта было расширение знаний о программировании с библиотекой </a:t>
            </a:r>
            <a:r>
              <a:rPr lang="en-US" sz="2000" dirty="0"/>
              <a:t>pygame</a:t>
            </a:r>
            <a:r>
              <a:rPr lang="ru-RU" sz="2000" dirty="0"/>
              <a:t> и другими, чтобы в итоге разработать игру, применяя навыки, полученные во время изучения этих тем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010381-5BB4-2842-BB4D-0C128F62C63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xfrm rot="373133">
            <a:off x="7861238" y="751241"/>
            <a:ext cx="3644962" cy="54674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9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A43C-432C-3D47-A9F6-5FA4D579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332961"/>
            <a:ext cx="6873240" cy="1600200"/>
          </a:xfrm>
        </p:spPr>
        <p:txBody>
          <a:bodyPr>
            <a:normAutofit/>
          </a:bodyPr>
          <a:lstStyle/>
          <a:p>
            <a:r>
              <a:rPr lang="ru-RU" sz="2400" dirty="0"/>
              <a:t>Задачи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442B94-70BB-6641-BA2B-27624D8B6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96546"/>
            <a:ext cx="6873240" cy="3700671"/>
          </a:xfrm>
        </p:spPr>
        <p:txBody>
          <a:bodyPr>
            <a:noAutofit/>
          </a:bodyPr>
          <a:lstStyle/>
          <a:p>
            <a:r>
              <a:rPr lang="ru-RU" sz="2000" dirty="0"/>
              <a:t>Задачами нашего проекта являлись:</a:t>
            </a:r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r>
              <a:rPr lang="ru-RU" sz="2000" dirty="0"/>
              <a:t>Изучение базовый вещей в создании простейших игр</a:t>
            </a:r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r>
              <a:rPr lang="ru-RU" sz="2000" dirty="0"/>
              <a:t>Изучение понятий игрового цикла и события</a:t>
            </a:r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r>
              <a:rPr lang="ru-RU" sz="2000" dirty="0"/>
              <a:t>Изучение работы с репозиторием в среде разработки</a:t>
            </a:r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r>
              <a:rPr lang="ru-RU" sz="2000" dirty="0"/>
              <a:t>Изучение работы с изображениями и спрайтами</a:t>
            </a:r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r>
              <a:rPr lang="ru-RU" sz="2000" dirty="0"/>
              <a:t>Изучение </a:t>
            </a:r>
            <a:r>
              <a:rPr lang="ru-RU" sz="2000" i="1" dirty="0"/>
              <a:t>видов взаимодействия спрайтов друг с другом</a:t>
            </a:r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r>
              <a:rPr lang="ru-RU" sz="2000" i="1" dirty="0"/>
              <a:t>Изучение библиотеки </a:t>
            </a:r>
            <a:r>
              <a:rPr lang="en-US" sz="2000" i="1" dirty="0"/>
              <a:t>pygame_menu</a:t>
            </a:r>
            <a:endParaRPr lang="ru-RU" sz="2000" i="1" dirty="0"/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r>
              <a:rPr lang="ru-RU" sz="2000" i="1" dirty="0"/>
              <a:t>Изучение добавления фоновой музыки и спец. эффектов</a:t>
            </a:r>
            <a:endParaRPr lang="ru-RU" sz="2000" dirty="0"/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endParaRPr lang="ru-RU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D57F53-4BBB-AD49-ACE7-20178022AC9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2878"/>
          <a:stretch>
            <a:fillRect/>
          </a:stretch>
        </p:blipFill>
        <p:spPr bwMode="auto">
          <a:xfrm>
            <a:off x="8040386" y="746539"/>
            <a:ext cx="3980069" cy="5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09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25A6D-E100-F643-A349-D0F10AF7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99" y="639316"/>
            <a:ext cx="6046304" cy="1600200"/>
          </a:xfrm>
        </p:spPr>
        <p:txBody>
          <a:bodyPr>
            <a:normAutofit/>
          </a:bodyPr>
          <a:lstStyle/>
          <a:p>
            <a:r>
              <a:rPr lang="ru-RU" sz="2400" dirty="0"/>
              <a:t>работы приложения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68BBB-87F0-234C-A7DA-A93AFA49FB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45" y="1439416"/>
            <a:ext cx="6510337" cy="4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9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D6F7C-5253-B142-87A8-8D6F40B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1371600"/>
            <a:ext cx="4991100" cy="1600200"/>
          </a:xfrm>
        </p:spPr>
        <p:txBody>
          <a:bodyPr>
            <a:normAutofit/>
          </a:bodyPr>
          <a:lstStyle/>
          <a:p>
            <a:r>
              <a:rPr lang="ru-RU" sz="2400" dirty="0"/>
              <a:t>Небольшой вывод: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DA3FE5-7756-9A47-AB8E-C6323C8A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3136899"/>
            <a:ext cx="5410200" cy="3200401"/>
          </a:xfrm>
        </p:spPr>
        <p:txBody>
          <a:bodyPr/>
          <a:lstStyle/>
          <a:p>
            <a:r>
              <a:rPr lang="ru-RU" sz="2000" dirty="0"/>
              <a:t>Нам удалось: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Выполнить поставленные перед собой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Развить в себе умение работать в команде</a:t>
            </a:r>
          </a:p>
          <a:p>
            <a:endParaRPr lang="ru-RU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E2321DE-C768-504F-B73F-614C20603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017626">
            <a:off x="7615479" y="2133470"/>
            <a:ext cx="4444164" cy="3755319"/>
          </a:xfrm>
        </p:spPr>
      </p:pic>
    </p:spTree>
    <p:extLst>
      <p:ext uri="{BB962C8B-B14F-4D97-AF65-F5344CB8AC3E}">
        <p14:creationId xmlns:p14="http://schemas.microsoft.com/office/powerpoint/2010/main" val="43707406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{E6034D79-7E73-8A43-885D-D953EAFCA5F3}tf10001079</Template>
  <TotalTime>148</TotalTime>
  <Words>115</Words>
  <Application>Microsoft Macintosh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Courier New</vt:lpstr>
      <vt:lpstr>След самолета</vt:lpstr>
      <vt:lpstr>ИГРА «Поймай еду»</vt:lpstr>
      <vt:lpstr>Цель проекта</vt:lpstr>
      <vt:lpstr>Задачи проекта</vt:lpstr>
      <vt:lpstr>работы приложения</vt:lpstr>
      <vt:lpstr>Небольшой 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«Поймай еду»</dc:title>
  <dc:creator>Мария Набережная</dc:creator>
  <cp:lastModifiedBy>Мария Набережная</cp:lastModifiedBy>
  <cp:revision>12</cp:revision>
  <dcterms:created xsi:type="dcterms:W3CDTF">2021-01-13T00:02:05Z</dcterms:created>
  <dcterms:modified xsi:type="dcterms:W3CDTF">2021-01-14T13:35:11Z</dcterms:modified>
</cp:coreProperties>
</file>