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3C2B-4B23-462E-90FD-8C873A312F88}" type="datetimeFigureOut">
              <a:rPr lang="id-ID" smtClean="0"/>
              <a:t>22/08/2017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9AC5-C0A4-4F52-8180-ACCCA6AA42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867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3C2B-4B23-462E-90FD-8C873A312F88}" type="datetimeFigureOut">
              <a:rPr lang="id-ID" smtClean="0"/>
              <a:t>22/08/2017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9AC5-C0A4-4F52-8180-ACCCA6AA42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655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3C2B-4B23-462E-90FD-8C873A312F88}" type="datetimeFigureOut">
              <a:rPr lang="id-ID" smtClean="0"/>
              <a:t>22/08/2017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9AC5-C0A4-4F52-8180-ACCCA6AA42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618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3C2B-4B23-462E-90FD-8C873A312F88}" type="datetimeFigureOut">
              <a:rPr lang="id-ID" smtClean="0"/>
              <a:t>22/08/2017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9AC5-C0A4-4F52-8180-ACCCA6AA42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216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3C2B-4B23-462E-90FD-8C873A312F88}" type="datetimeFigureOut">
              <a:rPr lang="id-ID" smtClean="0"/>
              <a:t>22/08/2017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9AC5-C0A4-4F52-8180-ACCCA6AA42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479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3C2B-4B23-462E-90FD-8C873A312F88}" type="datetimeFigureOut">
              <a:rPr lang="id-ID" smtClean="0"/>
              <a:t>22/08/2017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9AC5-C0A4-4F52-8180-ACCCA6AA42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089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3C2B-4B23-462E-90FD-8C873A312F88}" type="datetimeFigureOut">
              <a:rPr lang="id-ID" smtClean="0"/>
              <a:t>22/08/2017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9AC5-C0A4-4F52-8180-ACCCA6AA42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271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3C2B-4B23-462E-90FD-8C873A312F88}" type="datetimeFigureOut">
              <a:rPr lang="id-ID" smtClean="0"/>
              <a:t>22/08/2017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9AC5-C0A4-4F52-8180-ACCCA6AA42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742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3C2B-4B23-462E-90FD-8C873A312F88}" type="datetimeFigureOut">
              <a:rPr lang="id-ID" smtClean="0"/>
              <a:t>22/08/2017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9AC5-C0A4-4F52-8180-ACCCA6AA42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309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3C2B-4B23-462E-90FD-8C873A312F88}" type="datetimeFigureOut">
              <a:rPr lang="id-ID" smtClean="0"/>
              <a:t>22/08/2017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9AC5-C0A4-4F52-8180-ACCCA6AA42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213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3C2B-4B23-462E-90FD-8C873A312F88}" type="datetimeFigureOut">
              <a:rPr lang="id-ID" smtClean="0"/>
              <a:t>22/08/2017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9AC5-C0A4-4F52-8180-ACCCA6AA42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85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3C2B-4B23-462E-90FD-8C873A312F88}" type="datetimeFigureOut">
              <a:rPr lang="id-ID" smtClean="0"/>
              <a:t>22/08/2017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69AC5-C0A4-4F52-8180-ACCCA6AA42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251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VLSI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Intellectual Property Protection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8085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IC History</a:t>
            </a:r>
          </a:p>
          <a:p>
            <a:r>
              <a:rPr lang="en-US" dirty="0"/>
              <a:t>LSI Manufacturing Flow</a:t>
            </a:r>
          </a:p>
          <a:p>
            <a:r>
              <a:rPr lang="en-US" dirty="0"/>
              <a:t>Intellectual Property Protection</a:t>
            </a:r>
          </a:p>
          <a:p>
            <a:r>
              <a:rPr lang="en-US" dirty="0"/>
              <a:t>Problem Encountered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3831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 Histories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 times</a:t>
            </a:r>
          </a:p>
          <a:p>
            <a:r>
              <a:rPr lang="en-US" dirty="0"/>
              <a:t>Now day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7155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LSI Manufacturing Flow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 times</a:t>
            </a:r>
          </a:p>
          <a:p>
            <a:r>
              <a:rPr lang="en-US" dirty="0"/>
              <a:t>Now day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7258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Manufacturing Process Risk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and now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49536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Threats Possibility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029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did It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Design</a:t>
            </a:r>
          </a:p>
          <a:p>
            <a:r>
              <a:rPr lang="en-US" dirty="0"/>
              <a:t>Simulation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Encounter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</a:t>
            </a:r>
          </a:p>
          <a:p>
            <a:r>
              <a:rPr lang="en-US" dirty="0"/>
              <a:t>Technical</a:t>
            </a:r>
          </a:p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566636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50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VLSI</vt:lpstr>
      <vt:lpstr>Outline</vt:lpstr>
      <vt:lpstr>IC Histories</vt:lpstr>
      <vt:lpstr>LSI Manufacturing Flow</vt:lpstr>
      <vt:lpstr>Manufacturing Process Risk</vt:lpstr>
      <vt:lpstr>Overcoming Threats Possibility</vt:lpstr>
      <vt:lpstr>How We did It</vt:lpstr>
      <vt:lpstr>Problem Encounter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VLSI</dc:title>
  <dc:creator>Hanjara Cahya Adhyatma</dc:creator>
  <cp:lastModifiedBy>Hanjara Cahya Adhyatma</cp:lastModifiedBy>
  <cp:revision>5</cp:revision>
  <dcterms:created xsi:type="dcterms:W3CDTF">2017-08-21T20:37:52Z</dcterms:created>
  <dcterms:modified xsi:type="dcterms:W3CDTF">2017-08-21T21:23:14Z</dcterms:modified>
</cp:coreProperties>
</file>